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2" r:id="rId2"/>
    <p:sldMasterId id="2147483653" r:id="rId3"/>
    <p:sldMasterId id="2147483654" r:id="rId4"/>
    <p:sldMasterId id="2147483655" r:id="rId5"/>
    <p:sldMasterId id="2147486101" r:id="rId6"/>
  </p:sldMasterIdLst>
  <p:notesMasterIdLst>
    <p:notesMasterId r:id="rId62"/>
  </p:notesMasterIdLst>
  <p:sldIdLst>
    <p:sldId id="256" r:id="rId7"/>
    <p:sldId id="469" r:id="rId8"/>
    <p:sldId id="437" r:id="rId9"/>
    <p:sldId id="440" r:id="rId10"/>
    <p:sldId id="474" r:id="rId11"/>
    <p:sldId id="479" r:id="rId12"/>
    <p:sldId id="470" r:id="rId13"/>
    <p:sldId id="471" r:id="rId14"/>
    <p:sldId id="472" r:id="rId15"/>
    <p:sldId id="473" r:id="rId16"/>
    <p:sldId id="475" r:id="rId17"/>
    <p:sldId id="476" r:id="rId18"/>
    <p:sldId id="477" r:id="rId19"/>
    <p:sldId id="478" r:id="rId20"/>
    <p:sldId id="445" r:id="rId21"/>
    <p:sldId id="461" r:id="rId22"/>
    <p:sldId id="466" r:id="rId23"/>
    <p:sldId id="464" r:id="rId24"/>
    <p:sldId id="465" r:id="rId25"/>
    <p:sldId id="434" r:id="rId26"/>
    <p:sldId id="407" r:id="rId27"/>
    <p:sldId id="430" r:id="rId28"/>
    <p:sldId id="408" r:id="rId29"/>
    <p:sldId id="409" r:id="rId30"/>
    <p:sldId id="410" r:id="rId31"/>
    <p:sldId id="411" r:id="rId32"/>
    <p:sldId id="435" r:id="rId33"/>
    <p:sldId id="436" r:id="rId34"/>
    <p:sldId id="460" r:id="rId35"/>
    <p:sldId id="424" r:id="rId36"/>
    <p:sldId id="412" r:id="rId37"/>
    <p:sldId id="413" r:id="rId38"/>
    <p:sldId id="414" r:id="rId39"/>
    <p:sldId id="415" r:id="rId40"/>
    <p:sldId id="442" r:id="rId41"/>
    <p:sldId id="441" r:id="rId42"/>
    <p:sldId id="416" r:id="rId43"/>
    <p:sldId id="467" r:id="rId44"/>
    <p:sldId id="453" r:id="rId45"/>
    <p:sldId id="451" r:id="rId46"/>
    <p:sldId id="454" r:id="rId47"/>
    <p:sldId id="480" r:id="rId48"/>
    <p:sldId id="481" r:id="rId49"/>
    <p:sldId id="482" r:id="rId50"/>
    <p:sldId id="483" r:id="rId51"/>
    <p:sldId id="484" r:id="rId52"/>
    <p:sldId id="485" r:id="rId53"/>
    <p:sldId id="486" r:id="rId54"/>
    <p:sldId id="487" r:id="rId55"/>
    <p:sldId id="455" r:id="rId56"/>
    <p:sldId id="488" r:id="rId57"/>
    <p:sldId id="489" r:id="rId58"/>
    <p:sldId id="491" r:id="rId59"/>
    <p:sldId id="490" r:id="rId60"/>
    <p:sldId id="468" r:id="rId61"/>
  </p:sldIdLst>
  <p:sldSz cx="9144000" cy="6858000" type="screen4x3"/>
  <p:notesSz cx="6797675" cy="9926638"/>
  <p:defaultTextStyle>
    <a:defPPr>
      <a:defRPr lang="de-DE"/>
    </a:defPPr>
    <a:lvl1pPr algn="l" rtl="0" fontAlgn="base">
      <a:spcBef>
        <a:spcPct val="0"/>
      </a:spcBef>
      <a:spcAft>
        <a:spcPct val="0"/>
      </a:spcAft>
      <a:defRPr sz="2400" kern="1200">
        <a:solidFill>
          <a:schemeClr val="tx1"/>
        </a:solidFill>
        <a:latin typeface="Times New Roman" pitchFamily="18" charset="0"/>
        <a:ea typeface="Geneva" pitchFamily="64" charset="-128"/>
        <a:cs typeface="+mn-cs"/>
      </a:defRPr>
    </a:lvl1pPr>
    <a:lvl2pPr marL="457200" algn="l" rtl="0" fontAlgn="base">
      <a:spcBef>
        <a:spcPct val="0"/>
      </a:spcBef>
      <a:spcAft>
        <a:spcPct val="0"/>
      </a:spcAft>
      <a:defRPr sz="2400" kern="1200">
        <a:solidFill>
          <a:schemeClr val="tx1"/>
        </a:solidFill>
        <a:latin typeface="Times New Roman" pitchFamily="18" charset="0"/>
        <a:ea typeface="Geneva" pitchFamily="64" charset="-128"/>
        <a:cs typeface="+mn-cs"/>
      </a:defRPr>
    </a:lvl2pPr>
    <a:lvl3pPr marL="914400" algn="l" rtl="0" fontAlgn="base">
      <a:spcBef>
        <a:spcPct val="0"/>
      </a:spcBef>
      <a:spcAft>
        <a:spcPct val="0"/>
      </a:spcAft>
      <a:defRPr sz="2400" kern="1200">
        <a:solidFill>
          <a:schemeClr val="tx1"/>
        </a:solidFill>
        <a:latin typeface="Times New Roman" pitchFamily="18" charset="0"/>
        <a:ea typeface="Geneva" pitchFamily="6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Geneva" pitchFamily="6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Geneva" pitchFamily="64" charset="-128"/>
        <a:cs typeface="+mn-cs"/>
      </a:defRPr>
    </a:lvl5pPr>
    <a:lvl6pPr marL="2286000" algn="l" defTabSz="914400" rtl="0" eaLnBrk="1" latinLnBrk="0" hangingPunct="1">
      <a:defRPr sz="2400" kern="1200">
        <a:solidFill>
          <a:schemeClr val="tx1"/>
        </a:solidFill>
        <a:latin typeface="Times New Roman" pitchFamily="18" charset="0"/>
        <a:ea typeface="Geneva" pitchFamily="64" charset="-128"/>
        <a:cs typeface="+mn-cs"/>
      </a:defRPr>
    </a:lvl6pPr>
    <a:lvl7pPr marL="2743200" algn="l" defTabSz="914400" rtl="0" eaLnBrk="1" latinLnBrk="0" hangingPunct="1">
      <a:defRPr sz="2400" kern="1200">
        <a:solidFill>
          <a:schemeClr val="tx1"/>
        </a:solidFill>
        <a:latin typeface="Times New Roman" pitchFamily="18" charset="0"/>
        <a:ea typeface="Geneva" pitchFamily="64" charset="-128"/>
        <a:cs typeface="+mn-cs"/>
      </a:defRPr>
    </a:lvl7pPr>
    <a:lvl8pPr marL="3200400" algn="l" defTabSz="914400" rtl="0" eaLnBrk="1" latinLnBrk="0" hangingPunct="1">
      <a:defRPr sz="2400" kern="1200">
        <a:solidFill>
          <a:schemeClr val="tx1"/>
        </a:solidFill>
        <a:latin typeface="Times New Roman" pitchFamily="18" charset="0"/>
        <a:ea typeface="Geneva" pitchFamily="64" charset="-128"/>
        <a:cs typeface="+mn-cs"/>
      </a:defRPr>
    </a:lvl8pPr>
    <a:lvl9pPr marL="3657600" algn="l" defTabSz="914400" rtl="0" eaLnBrk="1" latinLnBrk="0" hangingPunct="1">
      <a:defRPr sz="2400" kern="1200">
        <a:solidFill>
          <a:schemeClr val="tx1"/>
        </a:solidFill>
        <a:latin typeface="Times New Roman" pitchFamily="18" charset="0"/>
        <a:ea typeface="Geneva" pitchFamily="6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99"/>
    <a:srgbClr val="0066FF"/>
    <a:srgbClr val="FF5050"/>
    <a:srgbClr val="464847"/>
    <a:srgbClr val="FFFFFF"/>
    <a:srgbClr val="6D1628"/>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314" autoAdjust="0"/>
  </p:normalViewPr>
  <p:slideViewPr>
    <p:cSldViewPr>
      <p:cViewPr varScale="1">
        <p:scale>
          <a:sx n="109" d="100"/>
          <a:sy n="109" d="100"/>
        </p:scale>
        <p:origin x="-166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1"/>
            <a:ext cx="2945659" cy="496332"/>
          </a:xfrm>
          <a:prstGeom prst="rect">
            <a:avLst/>
          </a:prstGeom>
          <a:noFill/>
          <a:ln w="9525">
            <a:noFill/>
            <a:miter lim="800000"/>
            <a:headEnd/>
            <a:tailEnd/>
          </a:ln>
          <a:effectLst/>
        </p:spPr>
        <p:txBody>
          <a:bodyPr vert="horz" wrap="none" lIns="95562" tIns="47781" rIns="95562" bIns="47781" numCol="1" anchor="t" anchorCtr="0" compatLnSpc="1">
            <a:prstTxWarp prst="textNoShape">
              <a:avLst/>
            </a:prstTxWarp>
          </a:bodyPr>
          <a:lstStyle>
            <a:lvl1pPr>
              <a:defRPr sz="1300"/>
            </a:lvl1pPr>
          </a:lstStyle>
          <a:p>
            <a:pPr>
              <a:defRPr/>
            </a:pPr>
            <a:endParaRPr lang="fr-FR"/>
          </a:p>
        </p:txBody>
      </p:sp>
      <p:sp>
        <p:nvSpPr>
          <p:cNvPr id="30723" name="Rectangle 3"/>
          <p:cNvSpPr>
            <a:spLocks noGrp="1" noChangeArrowheads="1"/>
          </p:cNvSpPr>
          <p:nvPr>
            <p:ph type="dt" idx="1"/>
          </p:nvPr>
        </p:nvSpPr>
        <p:spPr bwMode="auto">
          <a:xfrm>
            <a:off x="3852017" y="1"/>
            <a:ext cx="2945659" cy="496332"/>
          </a:xfrm>
          <a:prstGeom prst="rect">
            <a:avLst/>
          </a:prstGeom>
          <a:noFill/>
          <a:ln w="9525">
            <a:noFill/>
            <a:miter lim="800000"/>
            <a:headEnd/>
            <a:tailEnd/>
          </a:ln>
          <a:effectLst/>
        </p:spPr>
        <p:txBody>
          <a:bodyPr vert="horz" wrap="none" lIns="95562" tIns="47781" rIns="95562" bIns="47781" numCol="1" anchor="t" anchorCtr="0" compatLnSpc="1">
            <a:prstTxWarp prst="textNoShape">
              <a:avLst/>
            </a:prstTxWarp>
          </a:bodyPr>
          <a:lstStyle>
            <a:lvl1pPr algn="r">
              <a:defRPr sz="1300"/>
            </a:lvl1pPr>
          </a:lstStyle>
          <a:p>
            <a:pPr>
              <a:defRPr/>
            </a:pPr>
            <a:endParaRPr lang="fr-FR"/>
          </a:p>
        </p:txBody>
      </p:sp>
      <p:sp>
        <p:nvSpPr>
          <p:cNvPr id="36250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06358" y="4715153"/>
            <a:ext cx="4984961" cy="4466987"/>
          </a:xfrm>
          <a:prstGeom prst="rect">
            <a:avLst/>
          </a:prstGeom>
          <a:noFill/>
          <a:ln w="9525">
            <a:noFill/>
            <a:miter lim="800000"/>
            <a:headEnd/>
            <a:tailEnd/>
          </a:ln>
          <a:effectLst/>
        </p:spPr>
        <p:txBody>
          <a:bodyPr vert="horz" wrap="none" lIns="95562" tIns="47781" rIns="95562" bIns="47781"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30726" name="Rectangle 6"/>
          <p:cNvSpPr>
            <a:spLocks noGrp="1" noChangeArrowheads="1"/>
          </p:cNvSpPr>
          <p:nvPr>
            <p:ph type="ftr" sz="quarter" idx="4"/>
          </p:nvPr>
        </p:nvSpPr>
        <p:spPr bwMode="auto">
          <a:xfrm>
            <a:off x="0" y="9430306"/>
            <a:ext cx="2945659" cy="496332"/>
          </a:xfrm>
          <a:prstGeom prst="rect">
            <a:avLst/>
          </a:prstGeom>
          <a:noFill/>
          <a:ln w="9525">
            <a:noFill/>
            <a:miter lim="800000"/>
            <a:headEnd/>
            <a:tailEnd/>
          </a:ln>
          <a:effectLst/>
        </p:spPr>
        <p:txBody>
          <a:bodyPr vert="horz" wrap="none" lIns="95562" tIns="47781" rIns="95562" bIns="47781" numCol="1" anchor="b" anchorCtr="0" compatLnSpc="1">
            <a:prstTxWarp prst="textNoShape">
              <a:avLst/>
            </a:prstTxWarp>
          </a:bodyPr>
          <a:lstStyle>
            <a:lvl1pPr>
              <a:defRPr sz="1300"/>
            </a:lvl1pPr>
          </a:lstStyle>
          <a:p>
            <a:pPr>
              <a:defRPr/>
            </a:pPr>
            <a:endParaRPr lang="fr-FR"/>
          </a:p>
        </p:txBody>
      </p:sp>
      <p:sp>
        <p:nvSpPr>
          <p:cNvPr id="30727" name="Rectangle 7"/>
          <p:cNvSpPr>
            <a:spLocks noGrp="1" noChangeArrowheads="1"/>
          </p:cNvSpPr>
          <p:nvPr>
            <p:ph type="sldNum" sz="quarter" idx="5"/>
          </p:nvPr>
        </p:nvSpPr>
        <p:spPr bwMode="auto">
          <a:xfrm>
            <a:off x="3852017" y="9430306"/>
            <a:ext cx="2945659" cy="496332"/>
          </a:xfrm>
          <a:prstGeom prst="rect">
            <a:avLst/>
          </a:prstGeom>
          <a:noFill/>
          <a:ln w="9525">
            <a:noFill/>
            <a:miter lim="800000"/>
            <a:headEnd/>
            <a:tailEnd/>
          </a:ln>
          <a:effectLst/>
        </p:spPr>
        <p:txBody>
          <a:bodyPr vert="horz" wrap="none" lIns="95562" tIns="47781" rIns="95562" bIns="47781" numCol="1" anchor="b" anchorCtr="0" compatLnSpc="1">
            <a:prstTxWarp prst="textNoShape">
              <a:avLst/>
            </a:prstTxWarp>
          </a:bodyPr>
          <a:lstStyle>
            <a:lvl1pPr algn="r">
              <a:defRPr sz="1300"/>
            </a:lvl1pPr>
          </a:lstStyle>
          <a:p>
            <a:pPr>
              <a:defRPr/>
            </a:pPr>
            <a:fld id="{219443E0-87F5-4B7E-9979-93FF45D75DB7}" type="slidenum">
              <a:rPr lang="fr-FR"/>
              <a:pPr>
                <a:defRPr/>
              </a:pPr>
              <a:t>‹N°›</a:t>
            </a:fld>
            <a:endParaRPr lang="fr-FR"/>
          </a:p>
        </p:txBody>
      </p:sp>
    </p:spTree>
    <p:extLst>
      <p:ext uri="{BB962C8B-B14F-4D97-AF65-F5344CB8AC3E}">
        <p14:creationId xmlns="" xmlns:p14="http://schemas.microsoft.com/office/powerpoint/2010/main" val="26860457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730CC028-33DD-4E85-AB51-914B3EAB8CE2}" type="slidenum">
              <a:rPr lang="fr-FR" smtClean="0"/>
              <a:pPr/>
              <a:t>1</a:t>
            </a:fld>
            <a:endParaRPr lang="fr-FR" smtClean="0"/>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a:ln/>
        </p:spPr>
        <p:txBody>
          <a:bodyPr/>
          <a:lstStyle/>
          <a:p>
            <a:pPr eaLnBrk="1" hangingPunct="1"/>
            <a:endParaRPr lang="fr-FR" smtClean="0"/>
          </a:p>
        </p:txBody>
      </p:sp>
    </p:spTree>
    <p:extLst>
      <p:ext uri="{BB962C8B-B14F-4D97-AF65-F5344CB8AC3E}">
        <p14:creationId xmlns="" xmlns:p14="http://schemas.microsoft.com/office/powerpoint/2010/main" val="464713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0CE3653-9C32-4D08-A6C4-E257A91F0A29}" type="slidenum">
              <a:rPr lang="fr-FR" smtClean="0"/>
              <a:pPr/>
              <a:t>47</a:t>
            </a:fld>
            <a:endParaRPr lang="fr-FR"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fr-FR" smtClean="0">
              <a:latin typeface="Times New Roman" pitchFamily="18" charset="0"/>
              <a:ea typeface="Geneva" pitchFamily="6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7C45AAAA-D0A5-4059-BE86-B62A39D936FD}" type="slidenum">
              <a:rPr lang="fr-FR" smtClean="0"/>
              <a:pPr/>
              <a:t>48</a:t>
            </a:fld>
            <a:endParaRPr lang="fr-FR"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fr-FR" smtClean="0">
              <a:latin typeface="Times New Roman" pitchFamily="18" charset="0"/>
              <a:ea typeface="Geneva" pitchFamily="6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CB15374C-B53A-4F46-98EC-8F70FDB76C27}" type="slidenum">
              <a:rPr lang="fr-FR" smtClean="0"/>
              <a:pPr/>
              <a:t>49</a:t>
            </a:fld>
            <a:endParaRPr lang="fr-FR"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fr-FR" smtClean="0">
              <a:latin typeface="Times New Roman" pitchFamily="18" charset="0"/>
              <a:ea typeface="Geneva" pitchFamily="6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2FCE54B1-B6DC-4930-9828-4E7E2EB9276C}" type="slidenum">
              <a:rPr lang="fr-FR" smtClean="0"/>
              <a:pPr/>
              <a:t>51</a:t>
            </a:fld>
            <a:endParaRPr lang="fr-FR"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fr-FR" smtClean="0">
              <a:latin typeface="Times New Roman" pitchFamily="18" charset="0"/>
              <a:ea typeface="Geneva" pitchFamily="6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txBox="1">
            <a:spLocks noGrp="1" noChangeArrowheads="1"/>
          </p:cNvSpPr>
          <p:nvPr/>
        </p:nvSpPr>
        <p:spPr bwMode="auto">
          <a:xfrm>
            <a:off x="3852017" y="9430306"/>
            <a:ext cx="2945659" cy="496332"/>
          </a:xfrm>
          <a:prstGeom prst="rect">
            <a:avLst/>
          </a:prstGeom>
          <a:noFill/>
          <a:ln w="9525">
            <a:noFill/>
            <a:miter lim="800000"/>
            <a:headEnd/>
            <a:tailEnd/>
          </a:ln>
        </p:spPr>
        <p:txBody>
          <a:bodyPr wrap="none" lIns="95562" tIns="47781" rIns="95562" bIns="47781" anchor="b"/>
          <a:lstStyle/>
          <a:p>
            <a:pPr algn="r"/>
            <a:fld id="{C7DEB726-BC05-411A-9DF7-DA5CD08FE656}" type="slidenum">
              <a:rPr lang="fr-FR" sz="1300"/>
              <a:pPr algn="r"/>
              <a:t>55</a:t>
            </a:fld>
            <a:endParaRPr lang="fr-FR" sz="1300" dirty="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noFill/>
          <a:ln/>
        </p:spPr>
        <p:txBody>
          <a:bodyPr/>
          <a:lstStyle/>
          <a:p>
            <a:pPr eaLnBrk="1" hangingPunct="1"/>
            <a:endParaRPr lang="fr-FR" smtClean="0">
              <a:ea typeface="Geneva"/>
              <a:cs typeface="Geneva"/>
            </a:endParaRPr>
          </a:p>
        </p:txBody>
      </p:sp>
    </p:spTree>
    <p:extLst>
      <p:ext uri="{BB962C8B-B14F-4D97-AF65-F5344CB8AC3E}">
        <p14:creationId xmlns="" xmlns:p14="http://schemas.microsoft.com/office/powerpoint/2010/main" val="3064906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txBox="1">
            <a:spLocks noGrp="1" noChangeArrowheads="1"/>
          </p:cNvSpPr>
          <p:nvPr/>
        </p:nvSpPr>
        <p:spPr bwMode="auto">
          <a:xfrm>
            <a:off x="3852017" y="9430306"/>
            <a:ext cx="2945659" cy="496332"/>
          </a:xfrm>
          <a:prstGeom prst="rect">
            <a:avLst/>
          </a:prstGeom>
          <a:noFill/>
          <a:ln w="9525">
            <a:noFill/>
            <a:miter lim="800000"/>
            <a:headEnd/>
            <a:tailEnd/>
          </a:ln>
        </p:spPr>
        <p:txBody>
          <a:bodyPr wrap="none" lIns="95562" tIns="47781" rIns="95562" bIns="47781" anchor="b"/>
          <a:lstStyle/>
          <a:p>
            <a:pPr algn="r"/>
            <a:fld id="{2810EE24-6C10-4A58-8123-03D43521630D}" type="slidenum">
              <a:rPr lang="fr-FR" sz="1300"/>
              <a:pPr algn="r"/>
              <a:t>7</a:t>
            </a:fld>
            <a:endParaRPr lang="fr-FR" sz="1300" dirty="0"/>
          </a:p>
        </p:txBody>
      </p:sp>
      <p:sp>
        <p:nvSpPr>
          <p:cNvPr id="367619" name="Rectangle 2"/>
          <p:cNvSpPr>
            <a:spLocks noGrp="1" noRot="1" noChangeAspect="1" noChangeArrowheads="1" noTextEdit="1"/>
          </p:cNvSpPr>
          <p:nvPr>
            <p:ph type="sldImg"/>
          </p:nvPr>
        </p:nvSpPr>
        <p:spPr>
          <a:ln/>
        </p:spPr>
      </p:sp>
      <p:sp>
        <p:nvSpPr>
          <p:cNvPr id="367620" name="Rectangle 3"/>
          <p:cNvSpPr>
            <a:spLocks noGrp="1" noChangeArrowheads="1"/>
          </p:cNvSpPr>
          <p:nvPr>
            <p:ph type="body" idx="1"/>
          </p:nvPr>
        </p:nvSpPr>
        <p:spPr>
          <a:noFill/>
          <a:ln/>
        </p:spPr>
        <p:txBody>
          <a:bodyPr/>
          <a:lstStyle/>
          <a:p>
            <a:pPr eaLnBrk="1" hangingPunct="1"/>
            <a:endParaRPr lang="fr-FR" smtClean="0">
              <a:ea typeface="Geneva"/>
              <a:cs typeface="Geneva"/>
            </a:endParaRPr>
          </a:p>
        </p:txBody>
      </p:sp>
    </p:spTree>
    <p:extLst>
      <p:ext uri="{BB962C8B-B14F-4D97-AF65-F5344CB8AC3E}">
        <p14:creationId xmlns="" xmlns:p14="http://schemas.microsoft.com/office/powerpoint/2010/main" val="2683117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89E84A3E-A493-4731-B27C-4225676147A2}" type="slidenum">
              <a:rPr lang="fr-FR" altLang="fr-FR" smtClean="0"/>
              <a:pPr/>
              <a:t>16</a:t>
            </a:fld>
            <a:endParaRPr lang="fr-FR" altLang="fr-FR"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fr-FR" altLang="fr-FR" smtClean="0">
              <a:latin typeface="Times New Roman" pitchFamily="18" charset="0"/>
              <a:ea typeface="Geneva" pitchFamily="64" charset="-128"/>
            </a:endParaRPr>
          </a:p>
        </p:txBody>
      </p:sp>
    </p:spTree>
    <p:extLst>
      <p:ext uri="{BB962C8B-B14F-4D97-AF65-F5344CB8AC3E}">
        <p14:creationId xmlns="" xmlns:p14="http://schemas.microsoft.com/office/powerpoint/2010/main" val="4272549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89E84A3E-A493-4731-B27C-4225676147A2}" type="slidenum">
              <a:rPr lang="fr-FR" altLang="fr-FR" smtClean="0"/>
              <a:pPr/>
              <a:t>17</a:t>
            </a:fld>
            <a:endParaRPr lang="fr-FR" altLang="fr-FR"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fr-FR" altLang="fr-FR" smtClean="0">
              <a:latin typeface="Times New Roman" pitchFamily="18" charset="0"/>
              <a:ea typeface="Geneva" pitchFamily="64" charset="-128"/>
            </a:endParaRPr>
          </a:p>
        </p:txBody>
      </p:sp>
    </p:spTree>
    <p:extLst>
      <p:ext uri="{BB962C8B-B14F-4D97-AF65-F5344CB8AC3E}">
        <p14:creationId xmlns="" xmlns:p14="http://schemas.microsoft.com/office/powerpoint/2010/main" val="4272549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6B922BA1-492B-4E25-8959-807DD8AEFFA5}" type="slidenum">
              <a:rPr lang="fr-FR" smtClean="0"/>
              <a:pPr/>
              <a:t>42</a:t>
            </a:fld>
            <a:endParaRPr lang="fr-FR"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fr-FR" smtClean="0">
              <a:latin typeface="Times New Roman" pitchFamily="18" charset="0"/>
              <a:ea typeface="Geneva" pitchFamily="6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7B0BAED0-C0AC-414C-B0F0-89AECB2E4365}" type="slidenum">
              <a:rPr lang="fr-FR" smtClean="0"/>
              <a:pPr/>
              <a:t>43</a:t>
            </a:fld>
            <a:endParaRPr lang="fr-F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fr-FR" smtClean="0">
              <a:latin typeface="Times New Roman" pitchFamily="18" charset="0"/>
              <a:ea typeface="Geneva" pitchFamily="6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09263F4F-9508-420F-9CFC-4D8DFB813D3C}" type="slidenum">
              <a:rPr lang="fr-FR" smtClean="0"/>
              <a:pPr/>
              <a:t>44</a:t>
            </a:fld>
            <a:endParaRPr lang="fr-FR"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fr-FR" smtClean="0">
              <a:latin typeface="Times New Roman" pitchFamily="18" charset="0"/>
              <a:ea typeface="Geneva" pitchFamily="6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DBE71EBC-5839-4CEB-A63C-12381E6D2252}" type="slidenum">
              <a:rPr lang="fr-FR" smtClean="0"/>
              <a:pPr/>
              <a:t>45</a:t>
            </a:fld>
            <a:endParaRPr lang="fr-FR"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fr-FR" smtClean="0">
              <a:latin typeface="Times New Roman" pitchFamily="18" charset="0"/>
              <a:ea typeface="Geneva" pitchFamily="6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3FF59C10-3C48-4C66-9ED5-89D5CD8D3C96}" type="slidenum">
              <a:rPr lang="fr-FR" smtClean="0"/>
              <a:pPr/>
              <a:t>46</a:t>
            </a:fld>
            <a:endParaRPr lang="fr-FR"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fr-FR" smtClean="0">
              <a:latin typeface="Times New Roman" pitchFamily="18" charset="0"/>
              <a:ea typeface="Geneva" pitchFamily="6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6218AA94-026F-4740-9472-5031160C124B}"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4D59EC2A-E273-4644-A292-16C972E2BF62}"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D5F76DDC-8C60-4968-B02A-B535397FF168}"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04C64E60-83CE-4FD6-8C43-8A5C5C9C0065}"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0026BCE8-4CB0-4C40-81A7-09240C7800DD}"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81C10BCA-25DB-4542-8051-A42D1EE022CD}"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2A092FEE-C740-4CA9-A1A4-94E8545645D5}"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30931E7A-7030-4C57-B3D1-926F60F5680A}"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8A677E04-370F-4845-9181-765FF71EA6EF}"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D618C12D-9FE6-4E6C-B57E-E8FF0D9DB83B}"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55AB23FB-5C8F-4D52-B131-9F0D477CB944}"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720725" y="539750"/>
            <a:ext cx="7920038" cy="900113"/>
          </a:xfrm>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quarter" idx="2"/>
          </p:nvPr>
        </p:nvSpPr>
        <p:spPr>
          <a:xfrm>
            <a:off x="4756150" y="1619250"/>
            <a:ext cx="3884613" cy="1993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contenu 4"/>
          <p:cNvSpPr>
            <a:spLocks noGrp="1"/>
          </p:cNvSpPr>
          <p:nvPr>
            <p:ph sz="quarter" idx="3"/>
          </p:nvPr>
        </p:nvSpPr>
        <p:spPr>
          <a:xfrm>
            <a:off x="4756150" y="3765550"/>
            <a:ext cx="3884613" cy="1993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6" name="Rectangle 27"/>
          <p:cNvSpPr>
            <a:spLocks noGrp="1" noChangeArrowheads="1"/>
          </p:cNvSpPr>
          <p:nvPr>
            <p:ph type="dt" sz="half" idx="10"/>
          </p:nvPr>
        </p:nvSpPr>
        <p:spPr>
          <a:ln/>
        </p:spPr>
        <p:txBody>
          <a:bodyPr/>
          <a:lstStyle>
            <a:lvl1pPr>
              <a:defRPr/>
            </a:lvl1pPr>
          </a:lstStyle>
          <a:p>
            <a:pPr>
              <a:defRPr/>
            </a:pPr>
            <a:fld id="{36E82C85-FE67-457B-AED2-40DEE296A0B1}"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720725" y="539750"/>
            <a:ext cx="7920038" cy="52197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42509A66-81BB-452C-BF13-EC5B1FFD14D5}"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720725" y="539750"/>
            <a:ext cx="7920038" cy="900113"/>
          </a:xfrm>
        </p:spPr>
        <p:txBody>
          <a:bodyPr/>
          <a:lstStyle/>
          <a:p>
            <a:r>
              <a:rPr lang="fr-FR" smtClean="0"/>
              <a:t>Cliquez pour modifier le style du titre</a:t>
            </a:r>
            <a:endParaRPr lang="de-DE"/>
          </a:p>
        </p:txBody>
      </p:sp>
      <p:sp>
        <p:nvSpPr>
          <p:cNvPr id="3" name="Espace réservé du contenu 2"/>
          <p:cNvSpPr>
            <a:spLocks noGrp="1"/>
          </p:cNvSpPr>
          <p:nvPr>
            <p:ph sz="quarter" idx="1"/>
          </p:nvPr>
        </p:nvSpPr>
        <p:spPr>
          <a:xfrm>
            <a:off x="720725" y="1619250"/>
            <a:ext cx="3883025" cy="1993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quarter" idx="2"/>
          </p:nvPr>
        </p:nvSpPr>
        <p:spPr>
          <a:xfrm>
            <a:off x="4756150" y="1619250"/>
            <a:ext cx="3884613" cy="1993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contenu 4"/>
          <p:cNvSpPr>
            <a:spLocks noGrp="1"/>
          </p:cNvSpPr>
          <p:nvPr>
            <p:ph sz="quarter" idx="3"/>
          </p:nvPr>
        </p:nvSpPr>
        <p:spPr>
          <a:xfrm>
            <a:off x="720725" y="3765550"/>
            <a:ext cx="3883025" cy="1993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6" name="Espace réservé du contenu 5"/>
          <p:cNvSpPr>
            <a:spLocks noGrp="1"/>
          </p:cNvSpPr>
          <p:nvPr>
            <p:ph sz="quarter" idx="4"/>
          </p:nvPr>
        </p:nvSpPr>
        <p:spPr>
          <a:xfrm>
            <a:off x="4756150" y="3765550"/>
            <a:ext cx="3884613" cy="1993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D07E26C3-3AC7-4257-9AAC-224A2FDE674D}"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OverObj" preserve="1">
  <p:cSld name="Titre et texte sur contenu">
    <p:spTree>
      <p:nvGrpSpPr>
        <p:cNvPr id="1" name=""/>
        <p:cNvGrpSpPr/>
        <p:nvPr/>
      </p:nvGrpSpPr>
      <p:grpSpPr>
        <a:xfrm>
          <a:off x="0" y="0"/>
          <a:ext cx="0" cy="0"/>
          <a:chOff x="0" y="0"/>
          <a:chExt cx="0" cy="0"/>
        </a:xfrm>
      </p:grpSpPr>
      <p:sp>
        <p:nvSpPr>
          <p:cNvPr id="2" name="Titre 1"/>
          <p:cNvSpPr>
            <a:spLocks noGrp="1"/>
          </p:cNvSpPr>
          <p:nvPr>
            <p:ph type="title"/>
          </p:nvPr>
        </p:nvSpPr>
        <p:spPr>
          <a:xfrm>
            <a:off x="720725" y="539750"/>
            <a:ext cx="7920038" cy="900113"/>
          </a:xfrm>
        </p:spPr>
        <p:txBody>
          <a:bodyPr/>
          <a:lstStyle/>
          <a:p>
            <a:r>
              <a:rPr lang="fr-FR" smtClean="0"/>
              <a:t>Cliquez pour modifier le style du titre</a:t>
            </a:r>
            <a:endParaRPr lang="de-DE"/>
          </a:p>
        </p:txBody>
      </p:sp>
      <p:sp>
        <p:nvSpPr>
          <p:cNvPr id="3" name="Espace réservé du texte 2"/>
          <p:cNvSpPr>
            <a:spLocks noGrp="1"/>
          </p:cNvSpPr>
          <p:nvPr>
            <p:ph type="body" sz="half" idx="1"/>
          </p:nvPr>
        </p:nvSpPr>
        <p:spPr>
          <a:xfrm>
            <a:off x="720725" y="1619250"/>
            <a:ext cx="7920038" cy="1993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720725" y="3765550"/>
            <a:ext cx="7920038" cy="1993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6779130E-7F56-4D15-BEB3-126CF1A0973C}"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720725" y="539750"/>
            <a:ext cx="7920038" cy="900113"/>
          </a:xfrm>
        </p:spPr>
        <p:txBody>
          <a:bodyPr/>
          <a:lstStyle/>
          <a:p>
            <a:r>
              <a:rPr lang="fr-FR" smtClean="0"/>
              <a:t>Cliquez pour modifier le style du titre</a:t>
            </a:r>
            <a:endParaRPr lang="de-DE"/>
          </a:p>
        </p:txBody>
      </p:sp>
      <p:sp>
        <p:nvSpPr>
          <p:cNvPr id="3" name="Espace réservé du texte 2"/>
          <p:cNvSpPr>
            <a:spLocks noGrp="1"/>
          </p:cNvSpPr>
          <p:nvPr>
            <p:ph type="body" sz="half" idx="1"/>
          </p:nvPr>
        </p:nvSpPr>
        <p:spPr>
          <a:xfrm>
            <a:off x="720725" y="1619250"/>
            <a:ext cx="3883025" cy="4140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4B261AB1-A137-4752-AC40-7228D921B95F}"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B20F83E2-5066-4537-82C5-D6AA12D29610}"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AFE14224-B2C9-4505-AA91-E355E53F932F}"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291B64EE-BFB5-4152-A1AC-D7EEF8B162E1}"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956F15E9-8114-45B7-972A-45516243D047}"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15662EBF-EB5D-43E2-93EC-28134E877A73}"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E9590948-A97B-4212-A89E-F763BC97EA97}"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21B2E1A1-3EDA-4016-A6D0-6D87EF152934}"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2C514A71-431D-45D5-A693-E8F9D13FE84D}"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97207BEA-C890-4E5E-B8E8-C341A2B9F8EE}"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BA9D1172-3E8F-4156-AE4A-4C834C0CB5F0}"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CF6D176C-5311-42A8-8997-3EB577632E5E}"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3BEB862C-091C-494D-A8AE-65BC7ABA3739}"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69DF618B-D77F-424D-8C29-4D8000E60F68}"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78DE46D4-2D9E-4734-8869-B3E5F836ED79}"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0BA0C520-9B66-4991-8721-98E7D8CAF696}"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E21A91AF-39E6-4229-8D2D-EFF620A0F2AE}"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7290A6CB-7F5B-4109-AD30-0C188A0466C9}"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7430E461-DF30-4FE7-90E2-A2DA0974CCC1}"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F0621F84-2BFB-4070-933A-02BA0A29193F}"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4EE0403E-C005-402D-B5BB-606FB4266644}"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E4A81726-C0E0-4449-8952-977613A50346}"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B7DB50FF-99C3-4ABE-97C2-9DE8DD17579F}"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778350C1-A6E3-4C04-9D8D-920729399D51}" type="slidenum">
              <a:rPr lang="fr-FR" smtClean="0">
                <a:latin typeface="Calibri" panose="020F0502020204030204" pitchFamily="34" charset="0"/>
              </a:rPr>
              <a:pPr>
                <a:defRPr/>
              </a:pPr>
              <a:t>‹N°›</a:t>
            </a:fld>
            <a:r>
              <a:rPr lang="fr-FR" dirty="0" smtClean="0">
                <a:solidFill>
                  <a:srgbClr val="FFFFFF"/>
                </a:solidFill>
                <a:latin typeface="Calibri" panose="020F0502020204030204" pitchFamily="34" charset="0"/>
              </a:rPr>
              <a:t> </a:t>
            </a:r>
            <a:endParaRPr lang="fr-FR" dirty="0">
              <a:solidFill>
                <a:srgbClr val="FFFFFF"/>
              </a:solidFill>
              <a:latin typeface="Calibri" panose="020F0502020204030204" pitchFamily="34" charset="0"/>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23006EC3-8519-4169-AA1D-B2414CD6D0BA}" type="slidenum">
              <a:rPr lang="fr-FR" smtClean="0">
                <a:latin typeface="Calibri" panose="020F0502020204030204" pitchFamily="34" charset="0"/>
              </a:rPr>
              <a:pPr>
                <a:defRPr/>
              </a:pPr>
              <a:t>‹N°›</a:t>
            </a:fld>
            <a:r>
              <a:rPr lang="fr-FR" dirty="0" smtClean="0">
                <a:solidFill>
                  <a:srgbClr val="FFFFFF"/>
                </a:solidFill>
                <a:latin typeface="Calibri" panose="020F0502020204030204" pitchFamily="34" charset="0"/>
              </a:rPr>
              <a:t> </a:t>
            </a:r>
            <a:endParaRPr lang="fr-FR" dirty="0">
              <a:solidFill>
                <a:srgbClr val="FFFFFF"/>
              </a:solidFill>
              <a:latin typeface="Calibri" panose="020F0502020204030204" pitchFamily="34"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FC54BDDA-C306-4E44-A28C-24B26515D437}" type="slidenum">
              <a:rPr lang="fr-FR" smtClean="0">
                <a:latin typeface="Calibri" panose="020F0502020204030204" pitchFamily="34" charset="0"/>
              </a:rPr>
              <a:pPr>
                <a:defRPr/>
              </a:pPr>
              <a:t>‹N°›</a:t>
            </a:fld>
            <a:r>
              <a:rPr lang="fr-FR" dirty="0" smtClean="0">
                <a:solidFill>
                  <a:srgbClr val="FFFFFF"/>
                </a:solidFill>
                <a:latin typeface="Calibri" panose="020F0502020204030204" pitchFamily="34" charset="0"/>
              </a:rPr>
              <a:t> </a:t>
            </a:r>
            <a:endParaRPr lang="fr-FR" dirty="0">
              <a:solidFill>
                <a:srgbClr val="FFFFFF"/>
              </a:solidFill>
              <a:latin typeface="Calibri" panose="020F0502020204030204" pitchFamily="34"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7F545023-731B-458D-894A-47DF49B33222}" type="slidenum">
              <a:rPr lang="fr-FR" smtClean="0">
                <a:latin typeface="Calibri" panose="020F0502020204030204" pitchFamily="34" charset="0"/>
              </a:rPr>
              <a:pPr>
                <a:defRPr/>
              </a:pPr>
              <a:t>‹N°›</a:t>
            </a:fld>
            <a:r>
              <a:rPr lang="fr-FR" dirty="0" smtClean="0">
                <a:solidFill>
                  <a:srgbClr val="FFFFFF"/>
                </a:solidFill>
                <a:latin typeface="Calibri" panose="020F0502020204030204" pitchFamily="34" charset="0"/>
              </a:rPr>
              <a:t> </a:t>
            </a:r>
            <a:endParaRPr lang="fr-FR" dirty="0">
              <a:solidFill>
                <a:srgbClr val="FFFFFF"/>
              </a:solidFill>
              <a:latin typeface="Calibri" panose="020F0502020204030204" pitchFamily="34"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A907FDA5-3274-40B0-B7D3-885181A24F71}" type="slidenum">
              <a:rPr lang="fr-FR" smtClean="0">
                <a:latin typeface="Calibri" panose="020F0502020204030204" pitchFamily="34" charset="0"/>
              </a:rPr>
              <a:pPr>
                <a:defRPr/>
              </a:pPr>
              <a:t>‹N°›</a:t>
            </a:fld>
            <a:r>
              <a:rPr lang="fr-FR" dirty="0" smtClean="0">
                <a:solidFill>
                  <a:srgbClr val="FFFFFF"/>
                </a:solidFill>
                <a:latin typeface="Calibri" panose="020F0502020204030204" pitchFamily="34" charset="0"/>
              </a:rPr>
              <a:t> </a:t>
            </a:r>
            <a:endParaRPr lang="fr-FR" dirty="0">
              <a:solidFill>
                <a:srgbClr val="FFFFFF"/>
              </a:solidFill>
              <a:latin typeface="Calibri" panose="020F0502020204030204" pitchFamily="34" charset="0"/>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E6C32FC1-2025-4E35-8EA7-F924D5BC0ADC}" type="slidenum">
              <a:rPr lang="fr-FR" smtClean="0">
                <a:latin typeface="Calibri" panose="020F0502020204030204" pitchFamily="34" charset="0"/>
              </a:rPr>
              <a:pPr>
                <a:defRPr/>
              </a:pPr>
              <a:t>‹N°›</a:t>
            </a:fld>
            <a:r>
              <a:rPr lang="fr-FR" dirty="0" smtClean="0">
                <a:solidFill>
                  <a:srgbClr val="FFFFFF"/>
                </a:solidFill>
                <a:latin typeface="Calibri" panose="020F0502020204030204" pitchFamily="34" charset="0"/>
              </a:rPr>
              <a:t> </a:t>
            </a:r>
            <a:endParaRPr lang="fr-FR" dirty="0">
              <a:solidFill>
                <a:srgbClr val="FFFFFF"/>
              </a:solidFill>
              <a:latin typeface="Calibri" panose="020F0502020204030204" pitchFamily="34" charset="0"/>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02767F26-2AF6-4091-A960-4CF5EF5439A3}" type="slidenum">
              <a:rPr lang="fr-FR" smtClean="0">
                <a:latin typeface="Calibri" panose="020F0502020204030204" pitchFamily="34" charset="0"/>
              </a:rPr>
              <a:pPr>
                <a:defRPr/>
              </a:pPr>
              <a:t>‹N°›</a:t>
            </a:fld>
            <a:r>
              <a:rPr lang="fr-FR" dirty="0" smtClean="0">
                <a:solidFill>
                  <a:srgbClr val="FFFFFF"/>
                </a:solidFill>
                <a:latin typeface="Calibri" panose="020F0502020204030204" pitchFamily="34" charset="0"/>
              </a:rPr>
              <a:t> </a:t>
            </a:r>
            <a:endParaRPr lang="fr-FR" dirty="0">
              <a:solidFill>
                <a:srgbClr val="FFFFFF"/>
              </a:solidFill>
              <a:latin typeface="Calibri" panose="020F0502020204030204" pitchFamily="34" charset="0"/>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5E33B8EC-5F82-47E5-8F58-76E5999851F1}" type="slidenum">
              <a:rPr lang="fr-FR" smtClean="0">
                <a:latin typeface="Calibri" panose="020F0502020204030204" pitchFamily="34" charset="0"/>
              </a:rPr>
              <a:pPr>
                <a:defRPr/>
              </a:pPr>
              <a:t>‹N°›</a:t>
            </a:fld>
            <a:r>
              <a:rPr lang="fr-FR" dirty="0" smtClean="0">
                <a:solidFill>
                  <a:srgbClr val="FFFFFF"/>
                </a:solidFill>
                <a:latin typeface="Calibri" panose="020F0502020204030204" pitchFamily="34" charset="0"/>
              </a:rPr>
              <a:t> </a:t>
            </a:r>
            <a:endParaRPr lang="fr-FR" dirty="0">
              <a:solidFill>
                <a:srgbClr val="FFFFFF"/>
              </a:solidFill>
              <a:latin typeface="Calibri" panose="020F0502020204030204" pitchFamily="34" charset="0"/>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2F051D6E-F567-47DA-A5DA-DF56D7D22690}" type="slidenum">
              <a:rPr lang="fr-FR" smtClean="0">
                <a:latin typeface="Calibri" panose="020F0502020204030204" pitchFamily="34" charset="0"/>
              </a:rPr>
              <a:pPr>
                <a:defRPr/>
              </a:pPr>
              <a:t>‹N°›</a:t>
            </a:fld>
            <a:r>
              <a:rPr lang="fr-FR" dirty="0" smtClean="0">
                <a:solidFill>
                  <a:srgbClr val="FFFFFF"/>
                </a:solidFill>
                <a:latin typeface="Calibri" panose="020F0502020204030204" pitchFamily="34" charset="0"/>
              </a:rPr>
              <a:t> </a:t>
            </a:r>
            <a:endParaRPr lang="fr-FR" dirty="0">
              <a:solidFill>
                <a:srgbClr val="FFFFFF"/>
              </a:solidFill>
              <a:latin typeface="Calibri" panose="020F0502020204030204" pitchFamily="34" charset="0"/>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C63B0923-3902-48EE-AEEC-617C83ED7A7F}" type="slidenum">
              <a:rPr lang="fr-FR" smtClean="0">
                <a:latin typeface="Calibri" panose="020F0502020204030204" pitchFamily="34" charset="0"/>
              </a:rPr>
              <a:pPr>
                <a:defRPr/>
              </a:pPr>
              <a:t>‹N°›</a:t>
            </a:fld>
            <a:r>
              <a:rPr lang="fr-FR" dirty="0" smtClean="0">
                <a:solidFill>
                  <a:srgbClr val="FFFFFF"/>
                </a:solidFill>
                <a:latin typeface="Calibri" panose="020F0502020204030204" pitchFamily="34" charset="0"/>
              </a:rPr>
              <a:t> </a:t>
            </a:r>
            <a:endParaRPr lang="fr-FR" dirty="0">
              <a:solidFill>
                <a:srgbClr val="FFFFFF"/>
              </a:solidFill>
              <a:latin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D1240034-A840-4BB5-AE4E-C70C5B69AC21}" type="slidenum">
              <a:rPr lang="fr-FR" smtClean="0">
                <a:latin typeface="Calibri" panose="020F0502020204030204" pitchFamily="34" charset="0"/>
              </a:rPr>
              <a:pPr>
                <a:defRPr/>
              </a:pPr>
              <a:t>‹N°›</a:t>
            </a:fld>
            <a:r>
              <a:rPr lang="fr-FR" dirty="0" smtClean="0">
                <a:solidFill>
                  <a:srgbClr val="FFFFFF"/>
                </a:solidFill>
                <a:latin typeface="Calibri" panose="020F0502020204030204" pitchFamily="34" charset="0"/>
              </a:rPr>
              <a:t> </a:t>
            </a:r>
            <a:endParaRPr lang="fr-FR" dirty="0">
              <a:solidFill>
                <a:srgbClr val="FFFFFF"/>
              </a:solidFill>
              <a:latin typeface="Calibri" panose="020F0502020204030204" pitchFamily="34" charset="0"/>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47799E4F-F8ED-47BC-9936-7C2419708F04}" type="datetimeFigureOut">
              <a:rPr lang="fr-BE" smtClean="0">
                <a:solidFill>
                  <a:prstClr val="black">
                    <a:tint val="75000"/>
                  </a:prstClr>
                </a:solidFill>
              </a:rPr>
              <a:pPr/>
              <a:t>20/09/2018</a:t>
            </a:fld>
            <a:endParaRPr lang="fr-BE">
              <a:solidFill>
                <a:prstClr val="black">
                  <a:tint val="75000"/>
                </a:prstClr>
              </a:solidFill>
            </a:endParaRPr>
          </a:p>
        </p:txBody>
      </p:sp>
      <p:sp>
        <p:nvSpPr>
          <p:cNvPr id="5" name="Footer Placeholder 4"/>
          <p:cNvSpPr>
            <a:spLocks noGrp="1"/>
          </p:cNvSpPr>
          <p:nvPr>
            <p:ph type="ftr" sz="quarter" idx="11"/>
          </p:nvPr>
        </p:nvSpPr>
        <p:spPr/>
        <p:txBody>
          <a:bodyPr/>
          <a:lstStyle/>
          <a:p>
            <a:endParaRPr lang="fr-BE">
              <a:solidFill>
                <a:prstClr val="black">
                  <a:tint val="75000"/>
                </a:prstClr>
              </a:solidFill>
            </a:endParaRPr>
          </a:p>
        </p:txBody>
      </p:sp>
      <p:sp>
        <p:nvSpPr>
          <p:cNvPr id="6" name="Slide Number Placeholder 5"/>
          <p:cNvSpPr>
            <a:spLocks noGrp="1"/>
          </p:cNvSpPr>
          <p:nvPr>
            <p:ph type="sldNum" sz="quarter" idx="12"/>
          </p:nvPr>
        </p:nvSpPr>
        <p:spPr/>
        <p:txBody>
          <a:bodyPr/>
          <a:lstStyle/>
          <a:p>
            <a:fld id="{9D00D81D-2CE8-4BF4-8867-FF8E4430B32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 xmlns:p14="http://schemas.microsoft.com/office/powerpoint/2010/main" val="39535696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7799E4F-F8ED-47BC-9936-7C2419708F04}" type="datetimeFigureOut">
              <a:rPr lang="fr-BE" smtClean="0">
                <a:solidFill>
                  <a:prstClr val="black">
                    <a:tint val="75000"/>
                  </a:prstClr>
                </a:solidFill>
              </a:rPr>
              <a:pPr/>
              <a:t>20/09/2018</a:t>
            </a:fld>
            <a:endParaRPr lang="fr-BE">
              <a:solidFill>
                <a:prstClr val="black">
                  <a:tint val="75000"/>
                </a:prstClr>
              </a:solidFill>
            </a:endParaRPr>
          </a:p>
        </p:txBody>
      </p:sp>
      <p:sp>
        <p:nvSpPr>
          <p:cNvPr id="5" name="Footer Placeholder 4"/>
          <p:cNvSpPr>
            <a:spLocks noGrp="1"/>
          </p:cNvSpPr>
          <p:nvPr>
            <p:ph type="ftr" sz="quarter" idx="11"/>
          </p:nvPr>
        </p:nvSpPr>
        <p:spPr/>
        <p:txBody>
          <a:bodyPr/>
          <a:lstStyle/>
          <a:p>
            <a:endParaRPr lang="fr-BE">
              <a:solidFill>
                <a:prstClr val="black">
                  <a:tint val="75000"/>
                </a:prstClr>
              </a:solidFill>
            </a:endParaRPr>
          </a:p>
        </p:txBody>
      </p:sp>
      <p:sp>
        <p:nvSpPr>
          <p:cNvPr id="6" name="Slide Number Placeholder 5"/>
          <p:cNvSpPr>
            <a:spLocks noGrp="1"/>
          </p:cNvSpPr>
          <p:nvPr>
            <p:ph type="sldNum" sz="quarter" idx="12"/>
          </p:nvPr>
        </p:nvSpPr>
        <p:spPr/>
        <p:txBody>
          <a:bodyPr/>
          <a:lstStyle/>
          <a:p>
            <a:fld id="{9D00D81D-2CE8-4BF4-8867-FF8E4430B32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 xmlns:p14="http://schemas.microsoft.com/office/powerpoint/2010/main" val="35083197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47799E4F-F8ED-47BC-9936-7C2419708F04}" type="datetimeFigureOut">
              <a:rPr lang="fr-BE" smtClean="0">
                <a:solidFill>
                  <a:prstClr val="black">
                    <a:tint val="75000"/>
                  </a:prstClr>
                </a:solidFill>
              </a:rPr>
              <a:pPr/>
              <a:t>20/09/2018</a:t>
            </a:fld>
            <a:endParaRPr lang="fr-BE">
              <a:solidFill>
                <a:prstClr val="black">
                  <a:tint val="75000"/>
                </a:prstClr>
              </a:solidFill>
            </a:endParaRPr>
          </a:p>
        </p:txBody>
      </p:sp>
      <p:sp>
        <p:nvSpPr>
          <p:cNvPr id="5" name="Footer Placeholder 4"/>
          <p:cNvSpPr>
            <a:spLocks noGrp="1"/>
          </p:cNvSpPr>
          <p:nvPr>
            <p:ph type="ftr" sz="quarter" idx="11"/>
          </p:nvPr>
        </p:nvSpPr>
        <p:spPr/>
        <p:txBody>
          <a:bodyPr/>
          <a:lstStyle/>
          <a:p>
            <a:endParaRPr lang="fr-BE">
              <a:solidFill>
                <a:prstClr val="black">
                  <a:tint val="75000"/>
                </a:prstClr>
              </a:solidFill>
            </a:endParaRPr>
          </a:p>
        </p:txBody>
      </p:sp>
      <p:sp>
        <p:nvSpPr>
          <p:cNvPr id="6" name="Slide Number Placeholder 5"/>
          <p:cNvSpPr>
            <a:spLocks noGrp="1"/>
          </p:cNvSpPr>
          <p:nvPr>
            <p:ph type="sldNum" sz="quarter" idx="12"/>
          </p:nvPr>
        </p:nvSpPr>
        <p:spPr/>
        <p:txBody>
          <a:bodyPr/>
          <a:lstStyle/>
          <a:p>
            <a:fld id="{9D00D81D-2CE8-4BF4-8867-FF8E4430B32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 xmlns:p14="http://schemas.microsoft.com/office/powerpoint/2010/main" val="21680820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47799E4F-F8ED-47BC-9936-7C2419708F04}" type="datetimeFigureOut">
              <a:rPr lang="fr-BE" smtClean="0">
                <a:solidFill>
                  <a:prstClr val="black">
                    <a:tint val="75000"/>
                  </a:prstClr>
                </a:solidFill>
              </a:rPr>
              <a:pPr/>
              <a:t>20/09/2018</a:t>
            </a:fld>
            <a:endParaRPr lang="fr-BE">
              <a:solidFill>
                <a:prstClr val="black">
                  <a:tint val="75000"/>
                </a:prstClr>
              </a:solidFill>
            </a:endParaRPr>
          </a:p>
        </p:txBody>
      </p:sp>
      <p:sp>
        <p:nvSpPr>
          <p:cNvPr id="6" name="Footer Placeholder 5"/>
          <p:cNvSpPr>
            <a:spLocks noGrp="1"/>
          </p:cNvSpPr>
          <p:nvPr>
            <p:ph type="ftr" sz="quarter" idx="11"/>
          </p:nvPr>
        </p:nvSpPr>
        <p:spPr/>
        <p:txBody>
          <a:bodyPr/>
          <a:lstStyle/>
          <a:p>
            <a:endParaRPr lang="fr-BE">
              <a:solidFill>
                <a:prstClr val="black">
                  <a:tint val="75000"/>
                </a:prstClr>
              </a:solidFill>
            </a:endParaRPr>
          </a:p>
        </p:txBody>
      </p:sp>
      <p:sp>
        <p:nvSpPr>
          <p:cNvPr id="7" name="Slide Number Placeholder 6"/>
          <p:cNvSpPr>
            <a:spLocks noGrp="1"/>
          </p:cNvSpPr>
          <p:nvPr>
            <p:ph type="sldNum" sz="quarter" idx="12"/>
          </p:nvPr>
        </p:nvSpPr>
        <p:spPr/>
        <p:txBody>
          <a:bodyPr/>
          <a:lstStyle/>
          <a:p>
            <a:fld id="{9D00D81D-2CE8-4BF4-8867-FF8E4430B32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 xmlns:p14="http://schemas.microsoft.com/office/powerpoint/2010/main" val="21976381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47799E4F-F8ED-47BC-9936-7C2419708F04}" type="datetimeFigureOut">
              <a:rPr lang="fr-BE" smtClean="0">
                <a:solidFill>
                  <a:prstClr val="black">
                    <a:tint val="75000"/>
                  </a:prstClr>
                </a:solidFill>
              </a:rPr>
              <a:pPr/>
              <a:t>20/09/2018</a:t>
            </a:fld>
            <a:endParaRPr lang="fr-BE">
              <a:solidFill>
                <a:prstClr val="black">
                  <a:tint val="75000"/>
                </a:prstClr>
              </a:solidFill>
            </a:endParaRPr>
          </a:p>
        </p:txBody>
      </p:sp>
      <p:sp>
        <p:nvSpPr>
          <p:cNvPr id="8" name="Footer Placeholder 7"/>
          <p:cNvSpPr>
            <a:spLocks noGrp="1"/>
          </p:cNvSpPr>
          <p:nvPr>
            <p:ph type="ftr" sz="quarter" idx="11"/>
          </p:nvPr>
        </p:nvSpPr>
        <p:spPr/>
        <p:txBody>
          <a:bodyPr/>
          <a:lstStyle/>
          <a:p>
            <a:endParaRPr lang="fr-BE">
              <a:solidFill>
                <a:prstClr val="black">
                  <a:tint val="75000"/>
                </a:prstClr>
              </a:solidFill>
            </a:endParaRPr>
          </a:p>
        </p:txBody>
      </p:sp>
      <p:sp>
        <p:nvSpPr>
          <p:cNvPr id="9" name="Slide Number Placeholder 8"/>
          <p:cNvSpPr>
            <a:spLocks noGrp="1"/>
          </p:cNvSpPr>
          <p:nvPr>
            <p:ph type="sldNum" sz="quarter" idx="12"/>
          </p:nvPr>
        </p:nvSpPr>
        <p:spPr/>
        <p:txBody>
          <a:bodyPr/>
          <a:lstStyle/>
          <a:p>
            <a:fld id="{9D00D81D-2CE8-4BF4-8867-FF8E4430B32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 xmlns:p14="http://schemas.microsoft.com/office/powerpoint/2010/main" val="39844638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47799E4F-F8ED-47BC-9936-7C2419708F04}" type="datetimeFigureOut">
              <a:rPr lang="fr-BE" smtClean="0">
                <a:solidFill>
                  <a:prstClr val="black">
                    <a:tint val="75000"/>
                  </a:prstClr>
                </a:solidFill>
              </a:rPr>
              <a:pPr/>
              <a:t>20/09/2018</a:t>
            </a:fld>
            <a:endParaRPr lang="fr-BE">
              <a:solidFill>
                <a:prstClr val="black">
                  <a:tint val="75000"/>
                </a:prstClr>
              </a:solidFill>
            </a:endParaRPr>
          </a:p>
        </p:txBody>
      </p:sp>
      <p:sp>
        <p:nvSpPr>
          <p:cNvPr id="4" name="Footer Placeholder 3"/>
          <p:cNvSpPr>
            <a:spLocks noGrp="1"/>
          </p:cNvSpPr>
          <p:nvPr>
            <p:ph type="ftr" sz="quarter" idx="11"/>
          </p:nvPr>
        </p:nvSpPr>
        <p:spPr/>
        <p:txBody>
          <a:bodyPr/>
          <a:lstStyle/>
          <a:p>
            <a:endParaRPr lang="fr-BE">
              <a:solidFill>
                <a:prstClr val="black">
                  <a:tint val="75000"/>
                </a:prstClr>
              </a:solidFill>
            </a:endParaRPr>
          </a:p>
        </p:txBody>
      </p:sp>
      <p:sp>
        <p:nvSpPr>
          <p:cNvPr id="5" name="Slide Number Placeholder 4"/>
          <p:cNvSpPr>
            <a:spLocks noGrp="1"/>
          </p:cNvSpPr>
          <p:nvPr>
            <p:ph type="sldNum" sz="quarter" idx="12"/>
          </p:nvPr>
        </p:nvSpPr>
        <p:spPr/>
        <p:txBody>
          <a:bodyPr/>
          <a:lstStyle/>
          <a:p>
            <a:fld id="{9D00D81D-2CE8-4BF4-8867-FF8E4430B32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 xmlns:p14="http://schemas.microsoft.com/office/powerpoint/2010/main" val="2571601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99E4F-F8ED-47BC-9936-7C2419708F04}" type="datetimeFigureOut">
              <a:rPr lang="fr-BE" smtClean="0">
                <a:solidFill>
                  <a:prstClr val="black">
                    <a:tint val="75000"/>
                  </a:prstClr>
                </a:solidFill>
              </a:rPr>
              <a:pPr/>
              <a:t>20/09/2018</a:t>
            </a:fld>
            <a:endParaRPr lang="fr-BE">
              <a:solidFill>
                <a:prstClr val="black">
                  <a:tint val="75000"/>
                </a:prstClr>
              </a:solidFill>
            </a:endParaRPr>
          </a:p>
        </p:txBody>
      </p:sp>
      <p:sp>
        <p:nvSpPr>
          <p:cNvPr id="3" name="Footer Placeholder 2"/>
          <p:cNvSpPr>
            <a:spLocks noGrp="1"/>
          </p:cNvSpPr>
          <p:nvPr>
            <p:ph type="ftr" sz="quarter" idx="11"/>
          </p:nvPr>
        </p:nvSpPr>
        <p:spPr/>
        <p:txBody>
          <a:bodyPr/>
          <a:lstStyle/>
          <a:p>
            <a:endParaRPr lang="fr-BE">
              <a:solidFill>
                <a:prstClr val="black">
                  <a:tint val="75000"/>
                </a:prstClr>
              </a:solidFill>
            </a:endParaRPr>
          </a:p>
        </p:txBody>
      </p:sp>
      <p:sp>
        <p:nvSpPr>
          <p:cNvPr id="4" name="Slide Number Placeholder 3"/>
          <p:cNvSpPr>
            <a:spLocks noGrp="1"/>
          </p:cNvSpPr>
          <p:nvPr>
            <p:ph type="sldNum" sz="quarter" idx="12"/>
          </p:nvPr>
        </p:nvSpPr>
        <p:spPr/>
        <p:txBody>
          <a:bodyPr/>
          <a:lstStyle/>
          <a:p>
            <a:fld id="{9D00D81D-2CE8-4BF4-8867-FF8E4430B32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 xmlns:p14="http://schemas.microsoft.com/office/powerpoint/2010/main" val="463976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7799E4F-F8ED-47BC-9936-7C2419708F04}" type="datetimeFigureOut">
              <a:rPr lang="fr-BE" smtClean="0">
                <a:solidFill>
                  <a:prstClr val="black">
                    <a:tint val="75000"/>
                  </a:prstClr>
                </a:solidFill>
              </a:rPr>
              <a:pPr/>
              <a:t>20/09/2018</a:t>
            </a:fld>
            <a:endParaRPr lang="fr-BE">
              <a:solidFill>
                <a:prstClr val="black">
                  <a:tint val="75000"/>
                </a:prstClr>
              </a:solidFill>
            </a:endParaRPr>
          </a:p>
        </p:txBody>
      </p:sp>
      <p:sp>
        <p:nvSpPr>
          <p:cNvPr id="6" name="Footer Placeholder 5"/>
          <p:cNvSpPr>
            <a:spLocks noGrp="1"/>
          </p:cNvSpPr>
          <p:nvPr>
            <p:ph type="ftr" sz="quarter" idx="11"/>
          </p:nvPr>
        </p:nvSpPr>
        <p:spPr/>
        <p:txBody>
          <a:bodyPr/>
          <a:lstStyle/>
          <a:p>
            <a:endParaRPr lang="fr-BE">
              <a:solidFill>
                <a:prstClr val="black">
                  <a:tint val="75000"/>
                </a:prstClr>
              </a:solidFill>
            </a:endParaRPr>
          </a:p>
        </p:txBody>
      </p:sp>
      <p:sp>
        <p:nvSpPr>
          <p:cNvPr id="7" name="Slide Number Placeholder 6"/>
          <p:cNvSpPr>
            <a:spLocks noGrp="1"/>
          </p:cNvSpPr>
          <p:nvPr>
            <p:ph type="sldNum" sz="quarter" idx="12"/>
          </p:nvPr>
        </p:nvSpPr>
        <p:spPr/>
        <p:txBody>
          <a:bodyPr/>
          <a:lstStyle/>
          <a:p>
            <a:fld id="{9D00D81D-2CE8-4BF4-8867-FF8E4430B32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 xmlns:p14="http://schemas.microsoft.com/office/powerpoint/2010/main" val="1473870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7799E4F-F8ED-47BC-9936-7C2419708F04}" type="datetimeFigureOut">
              <a:rPr lang="fr-BE" smtClean="0">
                <a:solidFill>
                  <a:prstClr val="black">
                    <a:tint val="75000"/>
                  </a:prstClr>
                </a:solidFill>
              </a:rPr>
              <a:pPr/>
              <a:t>20/09/2018</a:t>
            </a:fld>
            <a:endParaRPr lang="fr-BE">
              <a:solidFill>
                <a:prstClr val="black">
                  <a:tint val="75000"/>
                </a:prstClr>
              </a:solidFill>
            </a:endParaRPr>
          </a:p>
        </p:txBody>
      </p:sp>
      <p:sp>
        <p:nvSpPr>
          <p:cNvPr id="6" name="Footer Placeholder 5"/>
          <p:cNvSpPr>
            <a:spLocks noGrp="1"/>
          </p:cNvSpPr>
          <p:nvPr>
            <p:ph type="ftr" sz="quarter" idx="11"/>
          </p:nvPr>
        </p:nvSpPr>
        <p:spPr/>
        <p:txBody>
          <a:bodyPr/>
          <a:lstStyle/>
          <a:p>
            <a:endParaRPr lang="fr-BE">
              <a:solidFill>
                <a:prstClr val="black">
                  <a:tint val="75000"/>
                </a:prstClr>
              </a:solidFill>
            </a:endParaRPr>
          </a:p>
        </p:txBody>
      </p:sp>
      <p:sp>
        <p:nvSpPr>
          <p:cNvPr id="7" name="Slide Number Placeholder 6"/>
          <p:cNvSpPr>
            <a:spLocks noGrp="1"/>
          </p:cNvSpPr>
          <p:nvPr>
            <p:ph type="sldNum" sz="quarter" idx="12"/>
          </p:nvPr>
        </p:nvSpPr>
        <p:spPr/>
        <p:txBody>
          <a:bodyPr/>
          <a:lstStyle/>
          <a:p>
            <a:fld id="{9D00D81D-2CE8-4BF4-8867-FF8E4430B32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 xmlns:p14="http://schemas.microsoft.com/office/powerpoint/2010/main" val="47933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7799E4F-F8ED-47BC-9936-7C2419708F04}" type="datetimeFigureOut">
              <a:rPr lang="fr-BE" smtClean="0">
                <a:solidFill>
                  <a:prstClr val="black">
                    <a:tint val="75000"/>
                  </a:prstClr>
                </a:solidFill>
              </a:rPr>
              <a:pPr/>
              <a:t>20/09/2018</a:t>
            </a:fld>
            <a:endParaRPr lang="fr-BE">
              <a:solidFill>
                <a:prstClr val="black">
                  <a:tint val="75000"/>
                </a:prstClr>
              </a:solidFill>
            </a:endParaRPr>
          </a:p>
        </p:txBody>
      </p:sp>
      <p:sp>
        <p:nvSpPr>
          <p:cNvPr id="5" name="Footer Placeholder 4"/>
          <p:cNvSpPr>
            <a:spLocks noGrp="1"/>
          </p:cNvSpPr>
          <p:nvPr>
            <p:ph type="ftr" sz="quarter" idx="11"/>
          </p:nvPr>
        </p:nvSpPr>
        <p:spPr/>
        <p:txBody>
          <a:bodyPr/>
          <a:lstStyle/>
          <a:p>
            <a:endParaRPr lang="fr-BE">
              <a:solidFill>
                <a:prstClr val="black">
                  <a:tint val="75000"/>
                </a:prstClr>
              </a:solidFill>
            </a:endParaRPr>
          </a:p>
        </p:txBody>
      </p:sp>
      <p:sp>
        <p:nvSpPr>
          <p:cNvPr id="6" name="Slide Number Placeholder 5"/>
          <p:cNvSpPr>
            <a:spLocks noGrp="1"/>
          </p:cNvSpPr>
          <p:nvPr>
            <p:ph type="sldNum" sz="quarter" idx="12"/>
          </p:nvPr>
        </p:nvSpPr>
        <p:spPr/>
        <p:txBody>
          <a:bodyPr/>
          <a:lstStyle/>
          <a:p>
            <a:fld id="{9D00D81D-2CE8-4BF4-8867-FF8E4430B32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 xmlns:p14="http://schemas.microsoft.com/office/powerpoint/2010/main" val="38356432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7799E4F-F8ED-47BC-9936-7C2419708F04}" type="datetimeFigureOut">
              <a:rPr lang="fr-BE" smtClean="0">
                <a:solidFill>
                  <a:prstClr val="black">
                    <a:tint val="75000"/>
                  </a:prstClr>
                </a:solidFill>
              </a:rPr>
              <a:pPr/>
              <a:t>20/09/2018</a:t>
            </a:fld>
            <a:endParaRPr lang="fr-BE">
              <a:solidFill>
                <a:prstClr val="black">
                  <a:tint val="75000"/>
                </a:prstClr>
              </a:solidFill>
            </a:endParaRPr>
          </a:p>
        </p:txBody>
      </p:sp>
      <p:sp>
        <p:nvSpPr>
          <p:cNvPr id="5" name="Footer Placeholder 4"/>
          <p:cNvSpPr>
            <a:spLocks noGrp="1"/>
          </p:cNvSpPr>
          <p:nvPr>
            <p:ph type="ftr" sz="quarter" idx="11"/>
          </p:nvPr>
        </p:nvSpPr>
        <p:spPr/>
        <p:txBody>
          <a:bodyPr/>
          <a:lstStyle/>
          <a:p>
            <a:endParaRPr lang="fr-BE">
              <a:solidFill>
                <a:prstClr val="black">
                  <a:tint val="75000"/>
                </a:prstClr>
              </a:solidFill>
            </a:endParaRPr>
          </a:p>
        </p:txBody>
      </p:sp>
      <p:sp>
        <p:nvSpPr>
          <p:cNvPr id="6" name="Slide Number Placeholder 5"/>
          <p:cNvSpPr>
            <a:spLocks noGrp="1"/>
          </p:cNvSpPr>
          <p:nvPr>
            <p:ph type="sldNum" sz="quarter" idx="12"/>
          </p:nvPr>
        </p:nvSpPr>
        <p:spPr/>
        <p:txBody>
          <a:bodyPr/>
          <a:lstStyle/>
          <a:p>
            <a:fld id="{9D00D81D-2CE8-4BF4-8867-FF8E4430B32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 xmlns:p14="http://schemas.microsoft.com/office/powerpoint/2010/main" val="1081527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27"/>
          <p:cNvSpPr txBox="1">
            <a:spLocks noChangeArrowheads="1"/>
          </p:cNvSpPr>
          <p:nvPr/>
        </p:nvSpPr>
        <p:spPr bwMode="auto">
          <a:xfrm>
            <a:off x="1403350" y="6477000"/>
            <a:ext cx="1800225" cy="179388"/>
          </a:xfrm>
          <a:prstGeom prst="rect">
            <a:avLst/>
          </a:prstGeom>
          <a:noFill/>
          <a:ln w="9525">
            <a:noFill/>
            <a:miter lim="800000"/>
            <a:headEnd/>
            <a:tailEnd/>
          </a:ln>
        </p:spPr>
        <p:txBody>
          <a:bodyPr lIns="0" rIns="0" anchor="ctr"/>
          <a:lstStyle/>
          <a:p>
            <a:pPr>
              <a:spcBef>
                <a:spcPct val="50000"/>
              </a:spcBef>
              <a:defRPr/>
            </a:pPr>
            <a:fld id="{DFEAD197-CC47-4DE6-8790-6A1EDC000569}" type="slidenum">
              <a:rPr lang="fr-FR" sz="1100">
                <a:solidFill>
                  <a:srgbClr val="595959"/>
                </a:solidFill>
                <a:latin typeface="Calibri" panose="020F0502020204030204" pitchFamily="34" charset="0"/>
              </a:rPr>
              <a:pPr>
                <a:spcBef>
                  <a:spcPct val="50000"/>
                </a:spcBef>
                <a:defRPr/>
              </a:pPr>
              <a:t>‹N°›</a:t>
            </a:fld>
            <a:r>
              <a:rPr lang="fr-FR" sz="1100" dirty="0">
                <a:latin typeface="Calibri" panose="020F0502020204030204" pitchFamily="34" charset="0"/>
              </a:rPr>
              <a:t> </a:t>
            </a:r>
          </a:p>
        </p:txBody>
      </p:sp>
      <p:sp>
        <p:nvSpPr>
          <p:cNvPr id="6150"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et modifiez le titre</a:t>
            </a:r>
          </a:p>
        </p:txBody>
      </p:sp>
      <p:sp>
        <p:nvSpPr>
          <p:cNvPr id="6151"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pic>
        <p:nvPicPr>
          <p:cNvPr id="5" name="Image 4"/>
          <p:cNvPicPr>
            <a:picLocks noChangeAspect="1"/>
          </p:cNvPicPr>
          <p:nvPr userDrawn="1"/>
        </p:nvPicPr>
        <p:blipFill>
          <a:blip r:embed="rId13" cstate="screen">
            <a:extLst>
              <a:ext uri="{28A0092B-C50C-407E-A947-70E740481C1C}">
                <a14:useLocalDpi xmlns="" xmlns:a14="http://schemas.microsoft.com/office/drawing/2010/main"/>
              </a:ext>
            </a:extLst>
          </a:blip>
          <a:stretch>
            <a:fillRect/>
          </a:stretch>
        </p:blipFill>
        <p:spPr>
          <a:xfrm>
            <a:off x="7964051" y="6334614"/>
            <a:ext cx="1074198" cy="464159"/>
          </a:xfrm>
          <a:prstGeom prst="rect">
            <a:avLst/>
          </a:prstGeom>
        </p:spPr>
      </p:pic>
      <p:sp>
        <p:nvSpPr>
          <p:cNvPr id="6" name="ZoneTexte 12"/>
          <p:cNvSpPr txBox="1">
            <a:spLocks noChangeArrowheads="1"/>
          </p:cNvSpPr>
          <p:nvPr userDrawn="1"/>
        </p:nvSpPr>
        <p:spPr bwMode="auto">
          <a:xfrm>
            <a:off x="-1188640" y="6430712"/>
            <a:ext cx="8064000" cy="25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fr-FR" sz="1200" b="1" dirty="0">
                <a:solidFill>
                  <a:srgbClr val="000000"/>
                </a:solidFill>
                <a:latin typeface="Arial" charset="0"/>
                <a:cs typeface="Arial" charset="0"/>
              </a:rPr>
              <a:t>Service public de Wallonie</a:t>
            </a:r>
            <a:r>
              <a:rPr lang="fr-FR" sz="1200" b="1" dirty="0">
                <a:solidFill>
                  <a:srgbClr val="002D59"/>
                </a:solidFill>
                <a:latin typeface="Arial" charset="0"/>
                <a:cs typeface="Arial" charset="0"/>
              </a:rPr>
              <a:t> </a:t>
            </a:r>
            <a:r>
              <a:rPr lang="fr-FR" sz="1200" b="1" kern="1200" dirty="0" smtClean="0">
                <a:solidFill>
                  <a:srgbClr val="F9B000"/>
                </a:solidFill>
                <a:effectLst/>
                <a:latin typeface="Arial"/>
                <a:ea typeface="ＭＳ Ｐゴシック" charset="0"/>
                <a:cs typeface="Arial"/>
              </a:rPr>
              <a:t>infrastructures routes bâtiments</a:t>
            </a:r>
            <a:r>
              <a:rPr lang="fr-FR" sz="1200" b="1" dirty="0" smtClean="0">
                <a:solidFill>
                  <a:srgbClr val="F9B000"/>
                </a:solidFill>
                <a:effectLst/>
                <a:latin typeface="Arial"/>
                <a:cs typeface="Arial"/>
              </a:rPr>
              <a:t> </a:t>
            </a:r>
            <a:endParaRPr lang="fr-FR" sz="1200" b="1" dirty="0">
              <a:solidFill>
                <a:srgbClr val="F9B000"/>
              </a:solidFill>
              <a:latin typeface="Arial"/>
              <a:cs typeface="Arial"/>
            </a:endParaRPr>
          </a:p>
        </p:txBody>
      </p:sp>
    </p:spTree>
  </p:cSld>
  <p:clrMap bg1="lt1" tx1="dk1" bg2="lt2" tx2="dk2" accent1="accent1" accent2="accent2" accent3="accent3" accent4="accent4" accent5="accent5" accent6="accent6" hlink="hlink" folHlink="folHlink"/>
  <p:sldLayoutIdLst>
    <p:sldLayoutId id="2147485479" r:id="rId1"/>
    <p:sldLayoutId id="2147485480" r:id="rId2"/>
    <p:sldLayoutId id="2147485481" r:id="rId3"/>
    <p:sldLayoutId id="2147485482" r:id="rId4"/>
    <p:sldLayoutId id="2147485483" r:id="rId5"/>
    <p:sldLayoutId id="2147485484" r:id="rId6"/>
    <p:sldLayoutId id="2147485485" r:id="rId7"/>
    <p:sldLayoutId id="2147485486" r:id="rId8"/>
    <p:sldLayoutId id="2147485487" r:id="rId9"/>
    <p:sldLayoutId id="2147485488" r:id="rId10"/>
    <p:sldLayoutId id="2147485489" r:id="rId11"/>
  </p:sldLayoutIdLst>
  <p:hf sldNum="0" hdr="0" ftr="0"/>
  <p:txStyles>
    <p:titleStyle>
      <a:lvl1pPr algn="l" rtl="0" eaLnBrk="0" fontAlgn="base" hangingPunct="0">
        <a:spcBef>
          <a:spcPct val="0"/>
        </a:spcBef>
        <a:spcAft>
          <a:spcPct val="0"/>
        </a:spcAft>
        <a:defRPr b="1">
          <a:solidFill>
            <a:srgbClr val="595959"/>
          </a:solidFill>
          <a:latin typeface="Calibri" panose="020F0502020204030204" pitchFamily="34" charset="0"/>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a:solidFill>
            <a:schemeClr val="tx1"/>
          </a:solidFill>
          <a:latin typeface="Calibri" panose="020F0502020204030204" pitchFamily="34" charset="0"/>
          <a:ea typeface="+mn-ea"/>
        </a:defRPr>
      </a:lvl2pPr>
      <a:lvl3pPr marL="1143000" indent="-228600" algn="l" rtl="0" eaLnBrk="0" fontAlgn="base" hangingPunct="0">
        <a:spcBef>
          <a:spcPct val="20000"/>
        </a:spcBef>
        <a:spcAft>
          <a:spcPct val="0"/>
        </a:spcAft>
        <a:buChar char="•"/>
        <a:defRPr sz="1600" b="1">
          <a:solidFill>
            <a:schemeClr val="tx1"/>
          </a:solidFill>
          <a:latin typeface="Calibri" panose="020F0502020204030204" pitchFamily="34" charset="0"/>
          <a:ea typeface="+mn-ea"/>
        </a:defRPr>
      </a:lvl3pPr>
      <a:lvl4pPr marL="1562100" indent="-228600" algn="l" rtl="0" eaLnBrk="0" fontAlgn="base" hangingPunct="0">
        <a:spcBef>
          <a:spcPct val="20000"/>
        </a:spcBef>
        <a:spcAft>
          <a:spcPct val="0"/>
        </a:spcAft>
        <a:buChar char="–"/>
        <a:defRPr sz="1600">
          <a:solidFill>
            <a:schemeClr val="tx1"/>
          </a:solidFill>
          <a:latin typeface="Calibri" panose="020F0502020204030204" pitchFamily="34" charset="0"/>
          <a:ea typeface="+mn-ea"/>
        </a:defRPr>
      </a:lvl4pPr>
      <a:lvl5pPr marL="1981200" indent="-228600" algn="l" rtl="0" eaLnBrk="0" fontAlgn="base" hangingPunct="0">
        <a:spcBef>
          <a:spcPct val="20000"/>
        </a:spcBef>
        <a:spcAft>
          <a:spcPct val="0"/>
        </a:spcAft>
        <a:buChar char="»"/>
        <a:defRPr sz="1400">
          <a:solidFill>
            <a:schemeClr val="tx1"/>
          </a:solidFill>
          <a:latin typeface="Calibri" panose="020F0502020204030204" pitchFamily="34" charset="0"/>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1"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et modifiez le titre</a:t>
            </a:r>
          </a:p>
        </p:txBody>
      </p:sp>
      <p:sp>
        <p:nvSpPr>
          <p:cNvPr id="7172"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
        <p:nvSpPr>
          <p:cNvPr id="3099" name="Rectangle 27"/>
          <p:cNvSpPr>
            <a:spLocks noGrp="1" noChangeArrowheads="1"/>
          </p:cNvSpPr>
          <p:nvPr>
            <p:ph type="dt" sz="half" idx="2"/>
          </p:nvPr>
        </p:nvSpPr>
        <p:spPr bwMode="auto">
          <a:xfrm>
            <a:off x="1403350" y="6477000"/>
            <a:ext cx="1800225" cy="179388"/>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299C0CAE-F045-43BF-8C14-D921155538F8}"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5" name="Image 4"/>
          <p:cNvPicPr>
            <a:picLocks noChangeAspect="1"/>
          </p:cNvPicPr>
          <p:nvPr userDrawn="1"/>
        </p:nvPicPr>
        <p:blipFill>
          <a:blip r:embed="rId18" cstate="screen">
            <a:extLst>
              <a:ext uri="{28A0092B-C50C-407E-A947-70E740481C1C}">
                <a14:useLocalDpi xmlns="" xmlns:a14="http://schemas.microsoft.com/office/drawing/2010/main"/>
              </a:ext>
            </a:extLst>
          </a:blip>
          <a:stretch>
            <a:fillRect/>
          </a:stretch>
        </p:blipFill>
        <p:spPr>
          <a:xfrm>
            <a:off x="7964051" y="6334614"/>
            <a:ext cx="1074198" cy="464159"/>
          </a:xfrm>
          <a:prstGeom prst="rect">
            <a:avLst/>
          </a:prstGeom>
        </p:spPr>
      </p:pic>
      <p:sp>
        <p:nvSpPr>
          <p:cNvPr id="6" name="ZoneTexte 12"/>
          <p:cNvSpPr txBox="1">
            <a:spLocks noChangeArrowheads="1"/>
          </p:cNvSpPr>
          <p:nvPr userDrawn="1"/>
        </p:nvSpPr>
        <p:spPr bwMode="auto">
          <a:xfrm>
            <a:off x="-1188640" y="6430712"/>
            <a:ext cx="8064000" cy="25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fr-FR" sz="1200" b="1" dirty="0">
                <a:solidFill>
                  <a:srgbClr val="000000"/>
                </a:solidFill>
                <a:latin typeface="Arial" charset="0"/>
                <a:cs typeface="Arial" charset="0"/>
              </a:rPr>
              <a:t>Service public de Wallonie</a:t>
            </a:r>
            <a:r>
              <a:rPr lang="fr-FR" sz="1200" b="1" dirty="0">
                <a:solidFill>
                  <a:srgbClr val="002D59"/>
                </a:solidFill>
                <a:latin typeface="Arial" charset="0"/>
                <a:cs typeface="Arial" charset="0"/>
              </a:rPr>
              <a:t> </a:t>
            </a:r>
            <a:r>
              <a:rPr lang="fr-FR" sz="1200" b="1" kern="1200" dirty="0" smtClean="0">
                <a:solidFill>
                  <a:srgbClr val="F9B000"/>
                </a:solidFill>
                <a:effectLst/>
                <a:latin typeface="Arial"/>
                <a:ea typeface="ＭＳ Ｐゴシック" charset="0"/>
                <a:cs typeface="Arial"/>
              </a:rPr>
              <a:t>infrastructures routes bâtiments</a:t>
            </a:r>
            <a:r>
              <a:rPr lang="fr-FR" sz="1200" b="1" dirty="0" smtClean="0">
                <a:solidFill>
                  <a:srgbClr val="F9B000"/>
                </a:solidFill>
                <a:effectLst/>
                <a:latin typeface="Arial"/>
                <a:cs typeface="Arial"/>
              </a:rPr>
              <a:t> </a:t>
            </a:r>
            <a:endParaRPr lang="fr-FR" sz="1200" b="1" dirty="0">
              <a:solidFill>
                <a:srgbClr val="F9B000"/>
              </a:solidFill>
              <a:latin typeface="Arial"/>
              <a:cs typeface="Arial"/>
            </a:endParaRPr>
          </a:p>
        </p:txBody>
      </p:sp>
    </p:spTree>
  </p:cSld>
  <p:clrMap bg1="lt1" tx1="dk1" bg2="lt2" tx2="dk2" accent1="accent1" accent2="accent2" accent3="accent3" accent4="accent4" accent5="accent5" accent6="accent6" hlink="hlink" folHlink="folHlink"/>
  <p:sldLayoutIdLst>
    <p:sldLayoutId id="2147485490" r:id="rId1"/>
    <p:sldLayoutId id="2147485491" r:id="rId2"/>
    <p:sldLayoutId id="2147485492" r:id="rId3"/>
    <p:sldLayoutId id="2147485493" r:id="rId4"/>
    <p:sldLayoutId id="2147485494" r:id="rId5"/>
    <p:sldLayoutId id="2147485495" r:id="rId6"/>
    <p:sldLayoutId id="2147485496" r:id="rId7"/>
    <p:sldLayoutId id="2147485497" r:id="rId8"/>
    <p:sldLayoutId id="2147485498" r:id="rId9"/>
    <p:sldLayoutId id="2147485499" r:id="rId10"/>
    <p:sldLayoutId id="2147485500" r:id="rId11"/>
    <p:sldLayoutId id="2147485501" r:id="rId12"/>
    <p:sldLayoutId id="2147485502" r:id="rId13"/>
    <p:sldLayoutId id="2147485503" r:id="rId14"/>
    <p:sldLayoutId id="2147485504" r:id="rId15"/>
    <p:sldLayoutId id="2147485505" r:id="rId16"/>
  </p:sldLayoutIdLst>
  <p:hf sldNum="0" hdr="0" ftr="0"/>
  <p:txStyles>
    <p:titleStyle>
      <a:lvl1pPr algn="l" rtl="0" eaLnBrk="0" fontAlgn="base" hangingPunct="0">
        <a:spcBef>
          <a:spcPct val="0"/>
        </a:spcBef>
        <a:spcAft>
          <a:spcPct val="0"/>
        </a:spcAft>
        <a:defRPr b="1">
          <a:solidFill>
            <a:srgbClr val="595959"/>
          </a:solidFill>
          <a:latin typeface="Calibri" panose="020F0502020204030204" pitchFamily="34" charset="0"/>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a:solidFill>
            <a:schemeClr val="tx1"/>
          </a:solidFill>
          <a:latin typeface="Calibri" panose="020F0502020204030204" pitchFamily="34" charset="0"/>
          <a:ea typeface="+mn-ea"/>
        </a:defRPr>
      </a:lvl2pPr>
      <a:lvl3pPr marL="1143000" indent="-228600" algn="l" rtl="0" eaLnBrk="0" fontAlgn="base" hangingPunct="0">
        <a:spcBef>
          <a:spcPct val="20000"/>
        </a:spcBef>
        <a:spcAft>
          <a:spcPct val="0"/>
        </a:spcAft>
        <a:buChar char="•"/>
        <a:defRPr sz="1600" b="1">
          <a:solidFill>
            <a:schemeClr val="tx1"/>
          </a:solidFill>
          <a:latin typeface="Calibri" panose="020F0502020204030204" pitchFamily="34" charset="0"/>
          <a:ea typeface="+mn-ea"/>
        </a:defRPr>
      </a:lvl3pPr>
      <a:lvl4pPr marL="1562100" indent="-228600" algn="l" rtl="0" eaLnBrk="0" fontAlgn="base" hangingPunct="0">
        <a:spcBef>
          <a:spcPct val="20000"/>
        </a:spcBef>
        <a:spcAft>
          <a:spcPct val="0"/>
        </a:spcAft>
        <a:buChar char="–"/>
        <a:defRPr sz="1600">
          <a:solidFill>
            <a:schemeClr val="tx1"/>
          </a:solidFill>
          <a:latin typeface="Calibri" panose="020F0502020204030204" pitchFamily="34" charset="0"/>
          <a:ea typeface="+mn-ea"/>
        </a:defRPr>
      </a:lvl4pPr>
      <a:lvl5pPr marL="1981200" indent="-228600" algn="l" rtl="0" eaLnBrk="0" fontAlgn="base" hangingPunct="0">
        <a:spcBef>
          <a:spcPct val="20000"/>
        </a:spcBef>
        <a:spcAft>
          <a:spcPct val="0"/>
        </a:spcAft>
        <a:buChar char="»"/>
        <a:defRPr sz="1400">
          <a:solidFill>
            <a:schemeClr val="tx1"/>
          </a:solidFill>
          <a:latin typeface="Calibri" panose="020F0502020204030204" pitchFamily="34" charset="0"/>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6"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et modifiez le titre</a:t>
            </a:r>
          </a:p>
        </p:txBody>
      </p:sp>
      <p:sp>
        <p:nvSpPr>
          <p:cNvPr id="8197"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DBE084B7-44CB-4BB7-BF7D-196E217E17C4}"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5" name="Image 4"/>
          <p:cNvPicPr>
            <a:picLocks noChangeAspect="1"/>
          </p:cNvPicPr>
          <p:nvPr userDrawn="1"/>
        </p:nvPicPr>
        <p:blipFill>
          <a:blip r:embed="rId13" cstate="screen">
            <a:extLst>
              <a:ext uri="{28A0092B-C50C-407E-A947-70E740481C1C}">
                <a14:useLocalDpi xmlns="" xmlns:a14="http://schemas.microsoft.com/office/drawing/2010/main"/>
              </a:ext>
            </a:extLst>
          </a:blip>
          <a:stretch>
            <a:fillRect/>
          </a:stretch>
        </p:blipFill>
        <p:spPr>
          <a:xfrm>
            <a:off x="7964051" y="6334614"/>
            <a:ext cx="1074198" cy="464159"/>
          </a:xfrm>
          <a:prstGeom prst="rect">
            <a:avLst/>
          </a:prstGeom>
        </p:spPr>
      </p:pic>
      <p:sp>
        <p:nvSpPr>
          <p:cNvPr id="6" name="ZoneTexte 12"/>
          <p:cNvSpPr txBox="1">
            <a:spLocks noChangeArrowheads="1"/>
          </p:cNvSpPr>
          <p:nvPr userDrawn="1"/>
        </p:nvSpPr>
        <p:spPr bwMode="auto">
          <a:xfrm>
            <a:off x="-1188640" y="6430712"/>
            <a:ext cx="8064000" cy="25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fr-FR" sz="1200" b="1" dirty="0">
                <a:solidFill>
                  <a:srgbClr val="000000"/>
                </a:solidFill>
                <a:latin typeface="Arial" charset="0"/>
                <a:cs typeface="Arial" charset="0"/>
              </a:rPr>
              <a:t>Service public de Wallonie</a:t>
            </a:r>
            <a:r>
              <a:rPr lang="fr-FR" sz="1200" b="1" dirty="0">
                <a:solidFill>
                  <a:srgbClr val="002D59"/>
                </a:solidFill>
                <a:latin typeface="Arial" charset="0"/>
                <a:cs typeface="Arial" charset="0"/>
              </a:rPr>
              <a:t> </a:t>
            </a:r>
            <a:r>
              <a:rPr lang="fr-FR" sz="1200" b="1" kern="1200" dirty="0" smtClean="0">
                <a:solidFill>
                  <a:srgbClr val="F9B000"/>
                </a:solidFill>
                <a:effectLst/>
                <a:latin typeface="Arial"/>
                <a:ea typeface="ＭＳ Ｐゴシック" charset="0"/>
                <a:cs typeface="Arial"/>
              </a:rPr>
              <a:t>infrastructures routes bâtiments</a:t>
            </a:r>
            <a:r>
              <a:rPr lang="fr-FR" sz="1200" b="1" dirty="0" smtClean="0">
                <a:solidFill>
                  <a:srgbClr val="F9B000"/>
                </a:solidFill>
                <a:effectLst/>
                <a:latin typeface="Arial"/>
                <a:cs typeface="Arial"/>
              </a:rPr>
              <a:t> </a:t>
            </a:r>
            <a:endParaRPr lang="fr-FR" sz="1200" b="1" dirty="0">
              <a:solidFill>
                <a:srgbClr val="F9B000"/>
              </a:solidFill>
              <a:latin typeface="Arial"/>
              <a:cs typeface="Arial"/>
            </a:endParaRPr>
          </a:p>
        </p:txBody>
      </p:sp>
    </p:spTree>
  </p:cSld>
  <p:clrMap bg1="lt1" tx1="dk1" bg2="lt2" tx2="dk2" accent1="accent1" accent2="accent2" accent3="accent3" accent4="accent4" accent5="accent5" accent6="accent6" hlink="hlink" folHlink="folHlink"/>
  <p:sldLayoutIdLst>
    <p:sldLayoutId id="2147485506" r:id="rId1"/>
    <p:sldLayoutId id="2147485507" r:id="rId2"/>
    <p:sldLayoutId id="2147485508" r:id="rId3"/>
    <p:sldLayoutId id="2147485509" r:id="rId4"/>
    <p:sldLayoutId id="2147485510" r:id="rId5"/>
    <p:sldLayoutId id="2147485511" r:id="rId6"/>
    <p:sldLayoutId id="2147485512" r:id="rId7"/>
    <p:sldLayoutId id="2147485513" r:id="rId8"/>
    <p:sldLayoutId id="2147485514" r:id="rId9"/>
    <p:sldLayoutId id="2147485515" r:id="rId10"/>
    <p:sldLayoutId id="2147485516" r:id="rId11"/>
  </p:sldLayoutIdLst>
  <p:hf sldNum="0" hdr="0" ftr="0"/>
  <p:txStyles>
    <p:titleStyle>
      <a:lvl1pPr algn="l" rtl="0" eaLnBrk="0" fontAlgn="base" hangingPunct="0">
        <a:spcBef>
          <a:spcPct val="0"/>
        </a:spcBef>
        <a:spcAft>
          <a:spcPct val="0"/>
        </a:spcAft>
        <a:defRPr b="1">
          <a:solidFill>
            <a:srgbClr val="595959"/>
          </a:solidFill>
          <a:latin typeface="Calibri" panose="020F0502020204030204" pitchFamily="34" charset="0"/>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a:solidFill>
            <a:schemeClr val="tx1"/>
          </a:solidFill>
          <a:latin typeface="Calibri" panose="020F0502020204030204" pitchFamily="34" charset="0"/>
          <a:ea typeface="+mn-ea"/>
        </a:defRPr>
      </a:lvl2pPr>
      <a:lvl3pPr marL="1143000" indent="-228600" algn="l" rtl="0" eaLnBrk="0" fontAlgn="base" hangingPunct="0">
        <a:spcBef>
          <a:spcPct val="20000"/>
        </a:spcBef>
        <a:spcAft>
          <a:spcPct val="0"/>
        </a:spcAft>
        <a:buChar char="•"/>
        <a:defRPr sz="1600" b="1">
          <a:solidFill>
            <a:schemeClr val="tx1"/>
          </a:solidFill>
          <a:latin typeface="Calibri" panose="020F0502020204030204" pitchFamily="34" charset="0"/>
          <a:ea typeface="+mn-ea"/>
        </a:defRPr>
      </a:lvl3pPr>
      <a:lvl4pPr marL="1562100" indent="-228600" algn="l" rtl="0" eaLnBrk="0" fontAlgn="base" hangingPunct="0">
        <a:spcBef>
          <a:spcPct val="20000"/>
        </a:spcBef>
        <a:spcAft>
          <a:spcPct val="0"/>
        </a:spcAft>
        <a:buChar char="–"/>
        <a:defRPr sz="1600">
          <a:solidFill>
            <a:schemeClr val="tx1"/>
          </a:solidFill>
          <a:latin typeface="Calibri" panose="020F0502020204030204" pitchFamily="34" charset="0"/>
          <a:ea typeface="+mn-ea"/>
        </a:defRPr>
      </a:lvl4pPr>
      <a:lvl5pPr marL="1981200" indent="-228600" algn="l" rtl="0" eaLnBrk="0" fontAlgn="base" hangingPunct="0">
        <a:spcBef>
          <a:spcPct val="20000"/>
        </a:spcBef>
        <a:spcAft>
          <a:spcPct val="0"/>
        </a:spcAft>
        <a:buChar char="»"/>
        <a:defRPr sz="1400">
          <a:solidFill>
            <a:schemeClr val="tx1"/>
          </a:solidFill>
          <a:latin typeface="Calibri" panose="020F0502020204030204" pitchFamily="34" charset="0"/>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20"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et modifiez le titre</a:t>
            </a:r>
          </a:p>
        </p:txBody>
      </p:sp>
      <p:sp>
        <p:nvSpPr>
          <p:cNvPr id="9221"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47E3C6A0-1838-4D18-B675-B1F4ED9FA1DB}"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5" name="Image 4"/>
          <p:cNvPicPr>
            <a:picLocks noChangeAspect="1"/>
          </p:cNvPicPr>
          <p:nvPr userDrawn="1"/>
        </p:nvPicPr>
        <p:blipFill>
          <a:blip r:embed="rId13" cstate="screen">
            <a:extLst>
              <a:ext uri="{28A0092B-C50C-407E-A947-70E740481C1C}">
                <a14:useLocalDpi xmlns="" xmlns:a14="http://schemas.microsoft.com/office/drawing/2010/main"/>
              </a:ext>
            </a:extLst>
          </a:blip>
          <a:stretch>
            <a:fillRect/>
          </a:stretch>
        </p:blipFill>
        <p:spPr>
          <a:xfrm>
            <a:off x="7964051" y="6334614"/>
            <a:ext cx="1074198" cy="464159"/>
          </a:xfrm>
          <a:prstGeom prst="rect">
            <a:avLst/>
          </a:prstGeom>
        </p:spPr>
      </p:pic>
      <p:sp>
        <p:nvSpPr>
          <p:cNvPr id="6" name="ZoneTexte 12"/>
          <p:cNvSpPr txBox="1">
            <a:spLocks noChangeArrowheads="1"/>
          </p:cNvSpPr>
          <p:nvPr userDrawn="1"/>
        </p:nvSpPr>
        <p:spPr bwMode="auto">
          <a:xfrm>
            <a:off x="-1188640" y="6430712"/>
            <a:ext cx="8064000" cy="25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fr-FR" sz="1200" b="1" dirty="0">
                <a:solidFill>
                  <a:srgbClr val="000000"/>
                </a:solidFill>
                <a:latin typeface="Arial" charset="0"/>
                <a:cs typeface="Arial" charset="0"/>
              </a:rPr>
              <a:t>Service public de Wallonie</a:t>
            </a:r>
            <a:r>
              <a:rPr lang="fr-FR" sz="1200" b="1" dirty="0">
                <a:solidFill>
                  <a:srgbClr val="002D59"/>
                </a:solidFill>
                <a:latin typeface="Arial" charset="0"/>
                <a:cs typeface="Arial" charset="0"/>
              </a:rPr>
              <a:t> </a:t>
            </a:r>
            <a:r>
              <a:rPr lang="fr-FR" sz="1200" b="1" kern="1200" dirty="0" smtClean="0">
                <a:solidFill>
                  <a:srgbClr val="F9B000"/>
                </a:solidFill>
                <a:effectLst/>
                <a:latin typeface="Arial"/>
                <a:ea typeface="ＭＳ Ｐゴシック" charset="0"/>
                <a:cs typeface="Arial"/>
              </a:rPr>
              <a:t>infrastructures routes bâtiments</a:t>
            </a:r>
            <a:r>
              <a:rPr lang="fr-FR" sz="1200" b="1" dirty="0" smtClean="0">
                <a:solidFill>
                  <a:srgbClr val="F9B000"/>
                </a:solidFill>
                <a:effectLst/>
                <a:latin typeface="Arial"/>
                <a:cs typeface="Arial"/>
              </a:rPr>
              <a:t> </a:t>
            </a:r>
            <a:endParaRPr lang="fr-FR" sz="1200" b="1" dirty="0">
              <a:solidFill>
                <a:srgbClr val="F9B000"/>
              </a:solidFill>
              <a:latin typeface="Arial"/>
              <a:cs typeface="Arial"/>
            </a:endParaRPr>
          </a:p>
        </p:txBody>
      </p:sp>
    </p:spTree>
  </p:cSld>
  <p:clrMap bg1="lt1" tx1="dk1" bg2="lt2" tx2="dk2" accent1="accent1" accent2="accent2" accent3="accent3" accent4="accent4" accent5="accent5" accent6="accent6" hlink="hlink" folHlink="folHlink"/>
  <p:sldLayoutIdLst>
    <p:sldLayoutId id="2147485517" r:id="rId1"/>
    <p:sldLayoutId id="2147485518" r:id="rId2"/>
    <p:sldLayoutId id="2147485519" r:id="rId3"/>
    <p:sldLayoutId id="2147485520" r:id="rId4"/>
    <p:sldLayoutId id="2147485521" r:id="rId5"/>
    <p:sldLayoutId id="2147485522" r:id="rId6"/>
    <p:sldLayoutId id="2147485523" r:id="rId7"/>
    <p:sldLayoutId id="2147485524" r:id="rId8"/>
    <p:sldLayoutId id="2147485525" r:id="rId9"/>
    <p:sldLayoutId id="2147485526" r:id="rId10"/>
    <p:sldLayoutId id="2147485527" r:id="rId11"/>
  </p:sldLayoutIdLst>
  <p:hf sldNum="0" hdr="0" ftr="0"/>
  <p:txStyles>
    <p:titleStyle>
      <a:lvl1pPr algn="l" rtl="0" eaLnBrk="0" fontAlgn="base" hangingPunct="0">
        <a:spcBef>
          <a:spcPct val="0"/>
        </a:spcBef>
        <a:spcAft>
          <a:spcPct val="0"/>
        </a:spcAft>
        <a:defRPr b="1">
          <a:solidFill>
            <a:srgbClr val="595959"/>
          </a:solidFill>
          <a:latin typeface="Calibri" panose="020F0502020204030204" pitchFamily="34" charset="0"/>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a:solidFill>
            <a:schemeClr val="tx1"/>
          </a:solidFill>
          <a:latin typeface="Calibri" panose="020F0502020204030204" pitchFamily="34" charset="0"/>
          <a:ea typeface="+mn-ea"/>
        </a:defRPr>
      </a:lvl2pPr>
      <a:lvl3pPr marL="1143000" indent="-228600" algn="l" rtl="0" eaLnBrk="0" fontAlgn="base" hangingPunct="0">
        <a:spcBef>
          <a:spcPct val="20000"/>
        </a:spcBef>
        <a:spcAft>
          <a:spcPct val="0"/>
        </a:spcAft>
        <a:buChar char="•"/>
        <a:defRPr sz="1600" b="1">
          <a:solidFill>
            <a:schemeClr val="tx1"/>
          </a:solidFill>
          <a:latin typeface="Calibri" panose="020F0502020204030204" pitchFamily="34" charset="0"/>
          <a:ea typeface="+mn-ea"/>
        </a:defRPr>
      </a:lvl3pPr>
      <a:lvl4pPr marL="1562100" indent="-228600" algn="l" rtl="0" eaLnBrk="0" fontAlgn="base" hangingPunct="0">
        <a:spcBef>
          <a:spcPct val="20000"/>
        </a:spcBef>
        <a:spcAft>
          <a:spcPct val="0"/>
        </a:spcAft>
        <a:buChar char="–"/>
        <a:defRPr sz="1600">
          <a:solidFill>
            <a:schemeClr val="tx1"/>
          </a:solidFill>
          <a:latin typeface="Calibri" panose="020F0502020204030204" pitchFamily="34" charset="0"/>
          <a:ea typeface="+mn-ea"/>
        </a:defRPr>
      </a:lvl4pPr>
      <a:lvl5pPr marL="1981200" indent="-228600" algn="l" rtl="0" eaLnBrk="0" fontAlgn="base" hangingPunct="0">
        <a:spcBef>
          <a:spcPct val="20000"/>
        </a:spcBef>
        <a:spcAft>
          <a:spcPct val="0"/>
        </a:spcAft>
        <a:buChar char="»"/>
        <a:defRPr sz="1400">
          <a:solidFill>
            <a:schemeClr val="tx1"/>
          </a:solidFill>
          <a:latin typeface="Calibri" panose="020F0502020204030204" pitchFamily="34" charset="0"/>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4"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et modifiez le titre</a:t>
            </a:r>
          </a:p>
        </p:txBody>
      </p:sp>
      <p:sp>
        <p:nvSpPr>
          <p:cNvPr id="10245"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7E9ACC84-1B8B-4D90-A614-E991A1D8159D}" type="slidenum">
              <a:rPr lang="fr-FR" smtClean="0">
                <a:latin typeface="Calibri" panose="020F0502020204030204" pitchFamily="34" charset="0"/>
              </a:rPr>
              <a:pPr>
                <a:defRPr/>
              </a:pPr>
              <a:t>‹N°›</a:t>
            </a:fld>
            <a:r>
              <a:rPr lang="fr-FR" dirty="0" smtClean="0">
                <a:solidFill>
                  <a:srgbClr val="FFFFFF"/>
                </a:solidFill>
                <a:latin typeface="Calibri" panose="020F0502020204030204" pitchFamily="34" charset="0"/>
              </a:rPr>
              <a:t> </a:t>
            </a:r>
            <a:endParaRPr lang="fr-FR" dirty="0">
              <a:solidFill>
                <a:srgbClr val="FFFFFF"/>
              </a:solidFill>
              <a:latin typeface="Calibri" panose="020F0502020204030204" pitchFamily="34" charset="0"/>
            </a:endParaRPr>
          </a:p>
        </p:txBody>
      </p:sp>
      <p:pic>
        <p:nvPicPr>
          <p:cNvPr id="5" name="Image 4"/>
          <p:cNvPicPr>
            <a:picLocks noChangeAspect="1"/>
          </p:cNvPicPr>
          <p:nvPr userDrawn="1"/>
        </p:nvPicPr>
        <p:blipFill>
          <a:blip r:embed="rId13" cstate="screen">
            <a:extLst>
              <a:ext uri="{28A0092B-C50C-407E-A947-70E740481C1C}">
                <a14:useLocalDpi xmlns="" xmlns:a14="http://schemas.microsoft.com/office/drawing/2010/main"/>
              </a:ext>
            </a:extLst>
          </a:blip>
          <a:stretch>
            <a:fillRect/>
          </a:stretch>
        </p:blipFill>
        <p:spPr>
          <a:xfrm>
            <a:off x="7964051" y="6334614"/>
            <a:ext cx="1074198" cy="464159"/>
          </a:xfrm>
          <a:prstGeom prst="rect">
            <a:avLst/>
          </a:prstGeom>
        </p:spPr>
      </p:pic>
      <p:sp>
        <p:nvSpPr>
          <p:cNvPr id="6" name="ZoneTexte 12"/>
          <p:cNvSpPr txBox="1">
            <a:spLocks noChangeArrowheads="1"/>
          </p:cNvSpPr>
          <p:nvPr userDrawn="1"/>
        </p:nvSpPr>
        <p:spPr bwMode="auto">
          <a:xfrm>
            <a:off x="-1188640" y="6430712"/>
            <a:ext cx="8064000" cy="25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fr-FR" sz="1200" b="1" dirty="0">
                <a:solidFill>
                  <a:srgbClr val="000000"/>
                </a:solidFill>
                <a:latin typeface="Arial" charset="0"/>
                <a:cs typeface="Arial" charset="0"/>
              </a:rPr>
              <a:t>Service public de Wallonie</a:t>
            </a:r>
            <a:r>
              <a:rPr lang="fr-FR" sz="1200" b="1" dirty="0">
                <a:solidFill>
                  <a:srgbClr val="002D59"/>
                </a:solidFill>
                <a:latin typeface="Arial" charset="0"/>
                <a:cs typeface="Arial" charset="0"/>
              </a:rPr>
              <a:t> </a:t>
            </a:r>
            <a:r>
              <a:rPr lang="fr-FR" sz="1200" b="1" kern="1200" dirty="0" smtClean="0">
                <a:solidFill>
                  <a:srgbClr val="F9B000"/>
                </a:solidFill>
                <a:effectLst/>
                <a:latin typeface="Arial"/>
                <a:ea typeface="ＭＳ Ｐゴシック" charset="0"/>
                <a:cs typeface="Arial"/>
              </a:rPr>
              <a:t>infrastructures routes bâtiments</a:t>
            </a:r>
            <a:r>
              <a:rPr lang="fr-FR" sz="1200" b="1" dirty="0" smtClean="0">
                <a:solidFill>
                  <a:srgbClr val="F9B000"/>
                </a:solidFill>
                <a:effectLst/>
                <a:latin typeface="Arial"/>
                <a:cs typeface="Arial"/>
              </a:rPr>
              <a:t> </a:t>
            </a:r>
            <a:endParaRPr lang="fr-FR" sz="1200" b="1" dirty="0">
              <a:solidFill>
                <a:srgbClr val="F9B000"/>
              </a:solidFill>
              <a:latin typeface="Arial"/>
              <a:cs typeface="Arial"/>
            </a:endParaRPr>
          </a:p>
        </p:txBody>
      </p:sp>
    </p:spTree>
  </p:cSld>
  <p:clrMap bg1="lt1" tx1="dk1" bg2="lt2" tx2="dk2" accent1="accent1" accent2="accent2" accent3="accent3" accent4="accent4" accent5="accent5" accent6="accent6" hlink="hlink" folHlink="folHlink"/>
  <p:sldLayoutIdLst>
    <p:sldLayoutId id="2147485528" r:id="rId1"/>
    <p:sldLayoutId id="2147485529" r:id="rId2"/>
    <p:sldLayoutId id="2147485530" r:id="rId3"/>
    <p:sldLayoutId id="2147485531" r:id="rId4"/>
    <p:sldLayoutId id="2147485532" r:id="rId5"/>
    <p:sldLayoutId id="2147485533" r:id="rId6"/>
    <p:sldLayoutId id="2147485534" r:id="rId7"/>
    <p:sldLayoutId id="2147485535" r:id="rId8"/>
    <p:sldLayoutId id="2147485536" r:id="rId9"/>
    <p:sldLayoutId id="2147485537" r:id="rId10"/>
    <p:sldLayoutId id="2147485538" r:id="rId11"/>
  </p:sldLayoutIdLst>
  <p:hf sldNum="0" hdr="0" ftr="0"/>
  <p:txStyles>
    <p:titleStyle>
      <a:lvl1pPr algn="l" rtl="0" eaLnBrk="0" fontAlgn="base" hangingPunct="0">
        <a:spcBef>
          <a:spcPct val="0"/>
        </a:spcBef>
        <a:spcAft>
          <a:spcPct val="0"/>
        </a:spcAft>
        <a:defRPr b="1">
          <a:solidFill>
            <a:srgbClr val="595959"/>
          </a:solidFill>
          <a:latin typeface="Calibri" panose="020F0502020204030204" pitchFamily="34" charset="0"/>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a:solidFill>
            <a:schemeClr val="tx1"/>
          </a:solidFill>
          <a:latin typeface="Calibri" panose="020F0502020204030204" pitchFamily="34" charset="0"/>
          <a:ea typeface="+mn-ea"/>
        </a:defRPr>
      </a:lvl2pPr>
      <a:lvl3pPr marL="1143000" indent="-228600" algn="l" rtl="0" eaLnBrk="0" fontAlgn="base" hangingPunct="0">
        <a:spcBef>
          <a:spcPct val="20000"/>
        </a:spcBef>
        <a:spcAft>
          <a:spcPct val="0"/>
        </a:spcAft>
        <a:buChar char="•"/>
        <a:defRPr sz="1600" b="1">
          <a:solidFill>
            <a:schemeClr val="tx1"/>
          </a:solidFill>
          <a:latin typeface="Calibri" panose="020F0502020204030204" pitchFamily="34" charset="0"/>
          <a:ea typeface="+mn-ea"/>
        </a:defRPr>
      </a:lvl3pPr>
      <a:lvl4pPr marL="1562100" indent="-228600" algn="l" rtl="0" eaLnBrk="0" fontAlgn="base" hangingPunct="0">
        <a:spcBef>
          <a:spcPct val="20000"/>
        </a:spcBef>
        <a:spcAft>
          <a:spcPct val="0"/>
        </a:spcAft>
        <a:buChar char="–"/>
        <a:defRPr sz="1600">
          <a:solidFill>
            <a:schemeClr val="tx1"/>
          </a:solidFill>
          <a:latin typeface="Calibri" panose="020F0502020204030204" pitchFamily="34" charset="0"/>
          <a:ea typeface="+mn-ea"/>
        </a:defRPr>
      </a:lvl4pPr>
      <a:lvl5pPr marL="1981200" indent="-228600" algn="l" rtl="0" eaLnBrk="0" fontAlgn="base" hangingPunct="0">
        <a:spcBef>
          <a:spcPct val="20000"/>
        </a:spcBef>
        <a:spcAft>
          <a:spcPct val="0"/>
        </a:spcAft>
        <a:buChar char="»"/>
        <a:defRPr sz="1400">
          <a:solidFill>
            <a:schemeClr val="tx1"/>
          </a:solidFill>
          <a:latin typeface="Calibri" panose="020F0502020204030204" pitchFamily="34" charset="0"/>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7799E4F-F8ED-47BC-9936-7C2419708F04}" type="datetimeFigureOut">
              <a:rPr lang="fr-BE" smtClean="0">
                <a:solidFill>
                  <a:prstClr val="black">
                    <a:tint val="75000"/>
                  </a:prstClr>
                </a:solidFill>
                <a:latin typeface="Calibri" panose="020F0502020204030204"/>
                <a:ea typeface="+mn-ea"/>
              </a:rPr>
              <a:pPr fontAlgn="auto">
                <a:spcBef>
                  <a:spcPts val="0"/>
                </a:spcBef>
                <a:spcAft>
                  <a:spcPts val="0"/>
                </a:spcAft>
              </a:pPr>
              <a:t>20/09/2018</a:t>
            </a:fld>
            <a:endParaRPr lang="fr-BE">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fr-BE">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D00D81D-2CE8-4BF4-8867-FF8E4430B327}" type="slidenum">
              <a:rPr lang="fr-BE" smtClean="0">
                <a:solidFill>
                  <a:prstClr val="black">
                    <a:tint val="75000"/>
                  </a:prstClr>
                </a:solidFill>
                <a:latin typeface="Calibri" panose="020F0502020204030204"/>
                <a:ea typeface="+mn-ea"/>
              </a:rPr>
              <a:pPr fontAlgn="auto">
                <a:spcBef>
                  <a:spcPts val="0"/>
                </a:spcBef>
                <a:spcAft>
                  <a:spcPts val="0"/>
                </a:spcAft>
              </a:pPr>
              <a:t>‹N°›</a:t>
            </a:fld>
            <a:endParaRPr lang="fr-BE">
              <a:solidFill>
                <a:prstClr val="black">
                  <a:tint val="75000"/>
                </a:prstClr>
              </a:solidFill>
              <a:latin typeface="Calibri" panose="020F0502020204030204"/>
              <a:ea typeface="+mn-ea"/>
            </a:endParaRPr>
          </a:p>
        </p:txBody>
      </p:sp>
      <p:pic>
        <p:nvPicPr>
          <p:cNvPr id="7" name="Image 6"/>
          <p:cNvPicPr>
            <a:picLocks noChangeAspect="1"/>
          </p:cNvPicPr>
          <p:nvPr userDrawn="1"/>
        </p:nvPicPr>
        <p:blipFill>
          <a:blip r:embed="rId13" cstate="screen">
            <a:extLst>
              <a:ext uri="{28A0092B-C50C-407E-A947-70E740481C1C}">
                <a14:useLocalDpi xmlns="" xmlns:a14="http://schemas.microsoft.com/office/drawing/2010/main"/>
              </a:ext>
            </a:extLst>
          </a:blip>
          <a:stretch>
            <a:fillRect/>
          </a:stretch>
        </p:blipFill>
        <p:spPr>
          <a:xfrm>
            <a:off x="7964051" y="6334614"/>
            <a:ext cx="1074198" cy="464159"/>
          </a:xfrm>
          <a:prstGeom prst="rect">
            <a:avLst/>
          </a:prstGeom>
        </p:spPr>
      </p:pic>
      <p:sp>
        <p:nvSpPr>
          <p:cNvPr id="8" name="ZoneTexte 12"/>
          <p:cNvSpPr txBox="1">
            <a:spLocks noChangeArrowheads="1"/>
          </p:cNvSpPr>
          <p:nvPr userDrawn="1"/>
        </p:nvSpPr>
        <p:spPr bwMode="auto">
          <a:xfrm>
            <a:off x="-1188640" y="6430712"/>
            <a:ext cx="8064000" cy="25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fr-FR" sz="1200" b="1" dirty="0">
                <a:solidFill>
                  <a:srgbClr val="000000"/>
                </a:solidFill>
                <a:latin typeface="Arial" charset="0"/>
                <a:cs typeface="Arial" charset="0"/>
              </a:rPr>
              <a:t>Service public de Wallonie</a:t>
            </a:r>
            <a:r>
              <a:rPr lang="fr-FR" sz="1200" b="1" dirty="0">
                <a:solidFill>
                  <a:srgbClr val="002D59"/>
                </a:solidFill>
                <a:latin typeface="Arial" charset="0"/>
                <a:cs typeface="Arial" charset="0"/>
              </a:rPr>
              <a:t> </a:t>
            </a:r>
            <a:r>
              <a:rPr lang="fr-FR" sz="1200" b="1" kern="1200" dirty="0" smtClean="0">
                <a:solidFill>
                  <a:srgbClr val="F9B000"/>
                </a:solidFill>
                <a:effectLst/>
                <a:latin typeface="Arial"/>
                <a:ea typeface="ＭＳ Ｐゴシック" charset="0"/>
                <a:cs typeface="Arial"/>
              </a:rPr>
              <a:t>infrastructures routes bâtiments</a:t>
            </a:r>
            <a:r>
              <a:rPr lang="fr-FR" sz="1200" b="1" dirty="0" smtClean="0">
                <a:solidFill>
                  <a:srgbClr val="F9B000"/>
                </a:solidFill>
                <a:effectLst/>
                <a:latin typeface="Arial"/>
                <a:cs typeface="Arial"/>
              </a:rPr>
              <a:t> </a:t>
            </a:r>
            <a:endParaRPr lang="fr-FR" sz="1200" b="1" dirty="0">
              <a:solidFill>
                <a:srgbClr val="F9B000"/>
              </a:solidFill>
              <a:latin typeface="Arial"/>
              <a:cs typeface="Arial"/>
            </a:endParaRPr>
          </a:p>
        </p:txBody>
      </p:sp>
    </p:spTree>
    <p:extLst>
      <p:ext uri="{BB962C8B-B14F-4D97-AF65-F5344CB8AC3E}">
        <p14:creationId xmlns="" xmlns:p14="http://schemas.microsoft.com/office/powerpoint/2010/main" val="1303795264"/>
      </p:ext>
    </p:extLst>
  </p:cSld>
  <p:clrMap bg1="lt1" tx1="dk1" bg2="lt2" tx2="dk2" accent1="accent1" accent2="accent2" accent3="accent3" accent4="accent4" accent5="accent5" accent6="accent6" hlink="hlink" folHlink="folHlink"/>
  <p:sldLayoutIdLst>
    <p:sldLayoutId id="2147486102" r:id="rId1"/>
    <p:sldLayoutId id="2147486103" r:id="rId2"/>
    <p:sldLayoutId id="2147486104" r:id="rId3"/>
    <p:sldLayoutId id="2147486105" r:id="rId4"/>
    <p:sldLayoutId id="2147486106" r:id="rId5"/>
    <p:sldLayoutId id="2147486107" r:id="rId6"/>
    <p:sldLayoutId id="2147486108" r:id="rId7"/>
    <p:sldLayoutId id="2147486109" r:id="rId8"/>
    <p:sldLayoutId id="2147486110" r:id="rId9"/>
    <p:sldLayoutId id="2147486111" r:id="rId10"/>
    <p:sldLayoutId id="21474861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authier.michaux@spw.wallonie.be"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sf-Xfw0LVSY"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42.emf"/><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63.pn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18.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73.jpe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8.xml"/><Relationship Id="rId5" Type="http://schemas.openxmlformats.org/officeDocument/2006/relationships/image" Target="../media/image79.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Espace réservé de la date 3"/>
          <p:cNvSpPr>
            <a:spLocks noGrp="1"/>
          </p:cNvSpPr>
          <p:nvPr>
            <p:ph type="dt" sz="quarter" idx="10"/>
          </p:nvPr>
        </p:nvSpPr>
        <p:spPr>
          <a:noFill/>
        </p:spPr>
        <p:txBody>
          <a:bodyPr/>
          <a:lstStyle/>
          <a:p>
            <a:fld id="{29C41EF2-A98A-4A7C-AB03-CF726D3E0543}" type="slidenum">
              <a:rPr lang="fr-FR" smtClean="0">
                <a:latin typeface="Calibri" panose="020F0502020204030204" pitchFamily="34" charset="0"/>
              </a:rPr>
              <a:pPr/>
              <a:t>1</a:t>
            </a:fld>
            <a:r>
              <a:rPr lang="fr-FR" dirty="0" smtClean="0">
                <a:solidFill>
                  <a:schemeClr val="bg1"/>
                </a:solidFill>
                <a:latin typeface="Calibri" panose="020F0502020204030204" pitchFamily="34" charset="0"/>
              </a:rPr>
              <a:t> </a:t>
            </a:r>
          </a:p>
        </p:txBody>
      </p:sp>
      <p:sp>
        <p:nvSpPr>
          <p:cNvPr id="334851" name="Rectangle 2"/>
          <p:cNvSpPr>
            <a:spLocks noGrp="1" noChangeArrowheads="1"/>
          </p:cNvSpPr>
          <p:nvPr>
            <p:ph type="ctrTitle"/>
          </p:nvPr>
        </p:nvSpPr>
        <p:spPr>
          <a:xfrm>
            <a:off x="0" y="188640"/>
            <a:ext cx="9144000" cy="864195"/>
          </a:xfrm>
          <a:noFill/>
        </p:spPr>
        <p:txBody>
          <a:bodyPr/>
          <a:lstStyle/>
          <a:p>
            <a:pPr algn="ctr"/>
            <a:r>
              <a:rPr lang="fr-FR" sz="4400" b="0" dirty="0" smtClean="0"/>
              <a:t>Conférence </a:t>
            </a:r>
            <a:br>
              <a:rPr lang="fr-FR" sz="4400" b="0" dirty="0" smtClean="0"/>
            </a:br>
            <a:r>
              <a:rPr lang="fr-FR" sz="4400" b="0" dirty="0" smtClean="0"/>
              <a:t>Signalisation sur les chantiers routiers</a:t>
            </a:r>
            <a:br>
              <a:rPr lang="fr-FR" sz="4400" b="0" dirty="0" smtClean="0"/>
            </a:br>
            <a:r>
              <a:rPr lang="fr-FR" sz="4400" b="0" dirty="0" smtClean="0"/>
              <a:t/>
            </a:r>
            <a:br>
              <a:rPr lang="fr-FR" sz="4400" b="0" dirty="0" smtClean="0"/>
            </a:br>
            <a:endParaRPr lang="fr-FR" sz="4400" b="0" dirty="0" smtClean="0"/>
          </a:p>
        </p:txBody>
      </p:sp>
      <p:sp>
        <p:nvSpPr>
          <p:cNvPr id="334852" name="Text Box 5"/>
          <p:cNvSpPr txBox="1">
            <a:spLocks noChangeArrowheads="1"/>
          </p:cNvSpPr>
          <p:nvPr/>
        </p:nvSpPr>
        <p:spPr bwMode="auto">
          <a:xfrm>
            <a:off x="5975648" y="2132856"/>
            <a:ext cx="3168352" cy="2800767"/>
          </a:xfrm>
          <a:prstGeom prst="rect">
            <a:avLst/>
          </a:prstGeom>
          <a:noFill/>
          <a:ln w="9525">
            <a:noFill/>
            <a:miter lim="800000"/>
            <a:headEnd/>
            <a:tailEnd/>
          </a:ln>
        </p:spPr>
        <p:txBody>
          <a:bodyPr wrap="square">
            <a:spAutoFit/>
          </a:bodyPr>
          <a:lstStyle/>
          <a:p>
            <a:pPr eaLnBrk="0" hangingPunct="0">
              <a:spcBef>
                <a:spcPct val="100000"/>
              </a:spcBef>
            </a:pPr>
            <a:r>
              <a:rPr lang="fr-FR" sz="1600" dirty="0" err="1" smtClean="0">
                <a:latin typeface="Calibri" panose="020F0502020204030204" pitchFamily="34" charset="0"/>
              </a:rPr>
              <a:t>ir</a:t>
            </a:r>
            <a:r>
              <a:rPr lang="fr-FR" sz="1600" dirty="0">
                <a:latin typeface="Calibri" panose="020F0502020204030204" pitchFamily="34" charset="0"/>
              </a:rPr>
              <a:t>. Gauthier </a:t>
            </a:r>
            <a:r>
              <a:rPr lang="fr-FR" sz="1600" dirty="0" smtClean="0">
                <a:latin typeface="Calibri" panose="020F0502020204030204" pitchFamily="34" charset="0"/>
              </a:rPr>
              <a:t>MICHAUX         </a:t>
            </a:r>
            <a:r>
              <a:rPr lang="fr-FR" sz="1600" dirty="0" smtClean="0">
                <a:latin typeface="Calibri" panose="020F0502020204030204" pitchFamily="34" charset="0"/>
                <a:hlinkClick r:id="rId3"/>
              </a:rPr>
              <a:t>gauthier.michaux@spw.wallonie.be</a:t>
            </a:r>
            <a:r>
              <a:rPr lang="fr-FR" sz="1600" dirty="0" smtClean="0">
                <a:latin typeface="Calibri" panose="020F0502020204030204" pitchFamily="34" charset="0"/>
              </a:rPr>
              <a:t> </a:t>
            </a:r>
          </a:p>
          <a:p>
            <a:pPr eaLnBrk="0" hangingPunct="0">
              <a:spcBef>
                <a:spcPts val="0"/>
              </a:spcBef>
            </a:pPr>
            <a:endParaRPr lang="fr-FR" sz="1600" dirty="0" smtClean="0">
              <a:latin typeface="Calibri" panose="020F0502020204030204" pitchFamily="34" charset="0"/>
            </a:endParaRPr>
          </a:p>
          <a:p>
            <a:pPr eaLnBrk="0" hangingPunct="0">
              <a:spcBef>
                <a:spcPts val="0"/>
              </a:spcBef>
            </a:pPr>
            <a:r>
              <a:rPr lang="fr-FR" sz="1600" dirty="0" smtClean="0">
                <a:latin typeface="Calibri" panose="020F0502020204030204" pitchFamily="34" charset="0"/>
              </a:rPr>
              <a:t>SPW – Région wallonne </a:t>
            </a:r>
          </a:p>
          <a:p>
            <a:pPr eaLnBrk="0" hangingPunct="0">
              <a:spcBef>
                <a:spcPts val="0"/>
              </a:spcBef>
            </a:pPr>
            <a:endParaRPr lang="fr-FR" sz="1600" dirty="0" smtClean="0">
              <a:latin typeface="Calibri" panose="020F0502020204030204" pitchFamily="34" charset="0"/>
            </a:endParaRPr>
          </a:p>
          <a:p>
            <a:pPr eaLnBrk="0" hangingPunct="0">
              <a:spcBef>
                <a:spcPts val="0"/>
              </a:spcBef>
            </a:pPr>
            <a:r>
              <a:rPr lang="fr-FR" sz="1600" dirty="0" smtClean="0">
                <a:latin typeface="Calibri" panose="020F0502020204030204" pitchFamily="34" charset="0"/>
              </a:rPr>
              <a:t>Département des Expertises</a:t>
            </a:r>
          </a:p>
          <a:p>
            <a:pPr eaLnBrk="0" hangingPunct="0">
              <a:spcBef>
                <a:spcPts val="0"/>
              </a:spcBef>
            </a:pPr>
            <a:r>
              <a:rPr lang="fr-FR" sz="1600" dirty="0" smtClean="0">
                <a:latin typeface="Calibri" panose="020F0502020204030204" pitchFamily="34" charset="0"/>
              </a:rPr>
              <a:t>Techniques</a:t>
            </a:r>
          </a:p>
          <a:p>
            <a:pPr eaLnBrk="0" hangingPunct="0">
              <a:spcBef>
                <a:spcPct val="100000"/>
              </a:spcBef>
            </a:pPr>
            <a:r>
              <a:rPr lang="fr-FR" sz="1600" dirty="0" smtClean="0">
                <a:latin typeface="Calibri" panose="020F0502020204030204" pitchFamily="34" charset="0"/>
              </a:rPr>
              <a:t>DGO1 - Routes</a:t>
            </a:r>
          </a:p>
          <a:p>
            <a:pPr eaLnBrk="0" hangingPunct="0">
              <a:spcBef>
                <a:spcPct val="100000"/>
              </a:spcBef>
            </a:pPr>
            <a:r>
              <a:rPr lang="fr-FR" sz="1600" dirty="0" smtClean="0">
                <a:latin typeface="Calibri" panose="020F0502020204030204" pitchFamily="34" charset="0"/>
              </a:rPr>
              <a:t>29 Novembre 2018</a:t>
            </a:r>
            <a:endParaRPr lang="fr-FR" sz="1600" dirty="0">
              <a:latin typeface="Calibri" panose="020F0502020204030204" pitchFamily="34" charset="0"/>
            </a:endParaRPr>
          </a:p>
        </p:txBody>
      </p:sp>
      <p:pic>
        <p:nvPicPr>
          <p:cNvPr id="744449" name="Picture 1"/>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0" y="1916832"/>
            <a:ext cx="5940152" cy="3953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3169" name="Picture 1"/>
          <p:cNvPicPr>
            <a:picLocks noChangeAspect="1" noChangeArrowheads="1"/>
          </p:cNvPicPr>
          <p:nvPr/>
        </p:nvPicPr>
        <p:blipFill>
          <a:blip r:embed="rId2" cstate="print"/>
          <a:srcRect/>
          <a:stretch>
            <a:fillRect/>
          </a:stretch>
        </p:blipFill>
        <p:spPr bwMode="auto">
          <a:xfrm>
            <a:off x="1322388" y="1187450"/>
            <a:ext cx="6497637" cy="4486275"/>
          </a:xfrm>
          <a:prstGeom prst="rect">
            <a:avLst/>
          </a:prstGeom>
          <a:noFill/>
          <a:ln w="9525">
            <a:noFill/>
            <a:miter lim="800000"/>
            <a:headEnd/>
            <a:tailEnd/>
          </a:ln>
          <a:effectLst/>
        </p:spPr>
      </p:pic>
      <p:sp>
        <p:nvSpPr>
          <p:cNvPr id="333826" name="Espace réservé de la date 1"/>
          <p:cNvSpPr>
            <a:spLocks noGrp="1"/>
          </p:cNvSpPr>
          <p:nvPr>
            <p:ph type="dt" sz="quarter" idx="10"/>
          </p:nvPr>
        </p:nvSpPr>
        <p:spPr>
          <a:noFill/>
        </p:spPr>
        <p:txBody>
          <a:bodyPr/>
          <a:lstStyle/>
          <a:p>
            <a:fld id="{3C25EC38-85A6-4055-B82C-E424A8BB94F9}" type="slidenum">
              <a:rPr lang="fr-FR" smtClean="0">
                <a:latin typeface="Calibri" panose="020F0502020204030204" pitchFamily="34" charset="0"/>
                <a:ea typeface="Geneva"/>
                <a:cs typeface="Geneva"/>
              </a:rPr>
              <a:pPr/>
              <a:t>10</a:t>
            </a:fld>
            <a:r>
              <a:rPr lang="fr-FR" dirty="0" smtClean="0">
                <a:solidFill>
                  <a:schemeClr val="bg1"/>
                </a:solidFill>
                <a:latin typeface="Calibri" panose="020F0502020204030204" pitchFamily="34" charset="0"/>
                <a:ea typeface="Geneva"/>
                <a:cs typeface="Geneva"/>
              </a:rPr>
              <a:t> </a:t>
            </a:r>
          </a:p>
        </p:txBody>
      </p:sp>
      <p:sp>
        <p:nvSpPr>
          <p:cNvPr id="4" name="ZoneTexte 3"/>
          <p:cNvSpPr txBox="1"/>
          <p:nvPr/>
        </p:nvSpPr>
        <p:spPr>
          <a:xfrm>
            <a:off x="0" y="188913"/>
            <a:ext cx="9144000" cy="461962"/>
          </a:xfrm>
          <a:prstGeom prst="rect">
            <a:avLst/>
          </a:prstGeom>
          <a:noFill/>
        </p:spPr>
        <p:txBody>
          <a:bodyPr>
            <a:spAutoFit/>
          </a:bodyPr>
          <a:lstStyle/>
          <a:p>
            <a:pPr>
              <a:defRPr/>
            </a:pPr>
            <a:r>
              <a:rPr lang="fr-BE" dirty="0">
                <a:latin typeface="Calibri" panose="020F0502020204030204" pitchFamily="34" charset="0"/>
                <a:ea typeface="Geneva" pitchFamily="64" charset="-128"/>
                <a:cs typeface="+mn-cs"/>
              </a:rPr>
              <a:t>"CCT Qualiroutes" – Rubrique "Chap. L – Signalisation"</a:t>
            </a:r>
          </a:p>
        </p:txBody>
      </p:sp>
      <p:sp>
        <p:nvSpPr>
          <p:cNvPr id="7" name="ZoneTexte 6"/>
          <p:cNvSpPr txBox="1"/>
          <p:nvPr/>
        </p:nvSpPr>
        <p:spPr>
          <a:xfrm>
            <a:off x="6228184" y="3284984"/>
            <a:ext cx="2592288" cy="461665"/>
          </a:xfrm>
          <a:prstGeom prst="rect">
            <a:avLst/>
          </a:prstGeom>
          <a:noFill/>
        </p:spPr>
        <p:txBody>
          <a:bodyPr wrap="square">
            <a:spAutoFit/>
          </a:bodyPr>
          <a:lstStyle/>
          <a:p>
            <a:pPr>
              <a:defRPr/>
            </a:pPr>
            <a:r>
              <a:rPr lang="fr-BE" sz="1200" dirty="0" smtClean="0">
                <a:latin typeface="Calibri" panose="020F0502020204030204" pitchFamily="34" charset="0"/>
                <a:ea typeface="Geneva" pitchFamily="64" charset="-128"/>
                <a:cs typeface="+mn-cs"/>
              </a:rPr>
              <a:t>"C.52 - Marquages" </a:t>
            </a:r>
          </a:p>
          <a:p>
            <a:pPr>
              <a:defRPr/>
            </a:pPr>
            <a:r>
              <a:rPr lang="fr-BE" sz="1200" dirty="0" smtClean="0">
                <a:latin typeface="Calibri" panose="020F0502020204030204" pitchFamily="34" charset="0"/>
                <a:ea typeface="Geneva" pitchFamily="64" charset="-128"/>
                <a:cs typeface="+mn-cs"/>
              </a:rPr>
              <a:t>+ "C.53 Signalisation verticale"</a:t>
            </a:r>
            <a:endParaRPr lang="fr-BE" sz="1200" dirty="0">
              <a:latin typeface="Calibri" panose="020F0502020204030204" pitchFamily="34" charset="0"/>
              <a:ea typeface="Geneva" pitchFamily="64" charset="-128"/>
              <a:cs typeface="+mn-cs"/>
            </a:endParaRPr>
          </a:p>
        </p:txBody>
      </p:sp>
      <p:cxnSp>
        <p:nvCxnSpPr>
          <p:cNvPr id="6" name="Connecteur droit avec flèche 5"/>
          <p:cNvCxnSpPr>
            <a:cxnSpLocks noChangeShapeType="1"/>
          </p:cNvCxnSpPr>
          <p:nvPr/>
        </p:nvCxnSpPr>
        <p:spPr bwMode="auto">
          <a:xfrm>
            <a:off x="4355976" y="2420888"/>
            <a:ext cx="2016820" cy="1079426"/>
          </a:xfrm>
          <a:prstGeom prst="straightConnector1">
            <a:avLst/>
          </a:prstGeom>
          <a:noFill/>
          <a:ln w="25400" algn="ctr">
            <a:solidFill>
              <a:srgbClr val="FF0000"/>
            </a:solidFill>
            <a:round/>
            <a:headEnd type="triangle" w="med" len="med"/>
            <a:tailEnd/>
          </a:ln>
        </p:spPr>
      </p:cxnSp>
      <p:cxnSp>
        <p:nvCxnSpPr>
          <p:cNvPr id="333829" name="Connecteur droit avec flèche 5"/>
          <p:cNvCxnSpPr>
            <a:cxnSpLocks noChangeShapeType="1"/>
          </p:cNvCxnSpPr>
          <p:nvPr/>
        </p:nvCxnSpPr>
        <p:spPr bwMode="auto">
          <a:xfrm>
            <a:off x="3347864" y="4293096"/>
            <a:ext cx="3024336" cy="432048"/>
          </a:xfrm>
          <a:prstGeom prst="straightConnector1">
            <a:avLst/>
          </a:prstGeom>
          <a:noFill/>
          <a:ln w="25400" algn="ctr">
            <a:solidFill>
              <a:srgbClr val="FF0000"/>
            </a:solidFill>
            <a:round/>
            <a:headEnd type="triangle" w="med" len="med"/>
            <a:tailEnd/>
          </a:ln>
        </p:spPr>
      </p:cxnSp>
      <p:sp>
        <p:nvSpPr>
          <p:cNvPr id="9" name="Ellipse 8"/>
          <p:cNvSpPr/>
          <p:nvPr/>
        </p:nvSpPr>
        <p:spPr bwMode="auto">
          <a:xfrm>
            <a:off x="5364088" y="4149080"/>
            <a:ext cx="864096" cy="216024"/>
          </a:xfrm>
          <a:prstGeom prst="ellipse">
            <a:avLst/>
          </a:prstGeom>
          <a:noFill/>
          <a:ln w="9525" cap="flat" cmpd="sng" algn="ctr">
            <a:solidFill>
              <a:srgbClr val="FF33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 xmlns:a14="http://schemas.microsoft.com/office/drawing/2010/main" val="0"/>
              </a:ext>
            </a:extLst>
          </a:blip>
          <a:srcRect r="20863" b="23464"/>
          <a:stretch/>
        </p:blipFill>
        <p:spPr>
          <a:xfrm>
            <a:off x="80150" y="579664"/>
            <a:ext cx="9028354" cy="5441624"/>
          </a:xfrm>
          <a:prstGeom prst="rect">
            <a:avLst/>
          </a:prstGeom>
        </p:spPr>
      </p:pic>
      <p:sp>
        <p:nvSpPr>
          <p:cNvPr id="337922" name="Espace réservé de la date 1"/>
          <p:cNvSpPr>
            <a:spLocks noGrp="1"/>
          </p:cNvSpPr>
          <p:nvPr>
            <p:ph type="dt" sz="quarter" idx="10"/>
          </p:nvPr>
        </p:nvSpPr>
        <p:spPr>
          <a:noFill/>
        </p:spPr>
        <p:txBody>
          <a:bodyPr/>
          <a:lstStyle/>
          <a:p>
            <a:fld id="{34E30288-406D-4F2A-ACA1-37198CC49DD5}" type="slidenum">
              <a:rPr lang="fr-FR" smtClean="0">
                <a:latin typeface="Calibri" panose="020F0502020204030204" pitchFamily="34" charset="0"/>
                <a:ea typeface="Geneva"/>
                <a:cs typeface="Geneva"/>
              </a:rPr>
              <a:pPr/>
              <a:t>11</a:t>
            </a:fld>
            <a:r>
              <a:rPr lang="fr-FR" dirty="0" smtClean="0">
                <a:solidFill>
                  <a:schemeClr val="bg1"/>
                </a:solidFill>
                <a:latin typeface="Calibri" panose="020F0502020204030204" pitchFamily="34" charset="0"/>
                <a:ea typeface="Geneva"/>
                <a:cs typeface="Geneva"/>
              </a:rPr>
              <a:t> </a:t>
            </a:r>
          </a:p>
        </p:txBody>
      </p:sp>
      <p:cxnSp>
        <p:nvCxnSpPr>
          <p:cNvPr id="337924" name="Connecteur droit avec flèche 3"/>
          <p:cNvCxnSpPr>
            <a:cxnSpLocks noChangeShapeType="1"/>
          </p:cNvCxnSpPr>
          <p:nvPr/>
        </p:nvCxnSpPr>
        <p:spPr bwMode="auto">
          <a:xfrm>
            <a:off x="5364088" y="2492896"/>
            <a:ext cx="2448272" cy="432048"/>
          </a:xfrm>
          <a:prstGeom prst="straightConnector1">
            <a:avLst/>
          </a:prstGeom>
          <a:noFill/>
          <a:ln w="25400" algn="ctr">
            <a:solidFill>
              <a:srgbClr val="FF0000"/>
            </a:solidFill>
            <a:round/>
            <a:headEnd type="triangle" w="med" len="med"/>
            <a:tailEnd/>
          </a:ln>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 xmlns:a14="http://schemas.microsoft.com/office/drawing/2010/main" val="0"/>
              </a:ext>
            </a:extLst>
          </a:blip>
          <a:srcRect r="25588" b="20990"/>
          <a:stretch/>
        </p:blipFill>
        <p:spPr>
          <a:xfrm>
            <a:off x="199007" y="578287"/>
            <a:ext cx="8765481" cy="5803041"/>
          </a:xfrm>
          <a:prstGeom prst="rect">
            <a:avLst/>
          </a:prstGeom>
        </p:spPr>
      </p:pic>
      <p:sp>
        <p:nvSpPr>
          <p:cNvPr id="338946" name="Espace réservé de la date 1"/>
          <p:cNvSpPr>
            <a:spLocks noGrp="1"/>
          </p:cNvSpPr>
          <p:nvPr>
            <p:ph type="dt" sz="quarter" idx="10"/>
          </p:nvPr>
        </p:nvSpPr>
        <p:spPr>
          <a:noFill/>
        </p:spPr>
        <p:txBody>
          <a:bodyPr/>
          <a:lstStyle/>
          <a:p>
            <a:fld id="{E2FADE6D-0BBE-4B96-AE20-ED9FE6AE35E7}" type="slidenum">
              <a:rPr lang="fr-FR" smtClean="0">
                <a:latin typeface="Calibri" panose="020F0502020204030204" pitchFamily="34" charset="0"/>
                <a:ea typeface="Geneva"/>
                <a:cs typeface="Geneva"/>
              </a:rPr>
              <a:pPr/>
              <a:t>12</a:t>
            </a:fld>
            <a:r>
              <a:rPr lang="fr-FR" dirty="0" smtClean="0">
                <a:solidFill>
                  <a:schemeClr val="bg1"/>
                </a:solidFill>
                <a:latin typeface="Calibri" panose="020F0502020204030204" pitchFamily="34" charset="0"/>
                <a:ea typeface="Geneva"/>
                <a:cs typeface="Geneva"/>
              </a:rPr>
              <a:t> </a:t>
            </a:r>
          </a:p>
        </p:txBody>
      </p:sp>
      <p:cxnSp>
        <p:nvCxnSpPr>
          <p:cNvPr id="338948" name="Connecteur droit avec flèche 3"/>
          <p:cNvCxnSpPr>
            <a:cxnSpLocks noChangeShapeType="1"/>
          </p:cNvCxnSpPr>
          <p:nvPr/>
        </p:nvCxnSpPr>
        <p:spPr bwMode="auto">
          <a:xfrm>
            <a:off x="5491088" y="5085184"/>
            <a:ext cx="3240360" cy="792088"/>
          </a:xfrm>
          <a:prstGeom prst="straightConnector1">
            <a:avLst/>
          </a:prstGeom>
          <a:noFill/>
          <a:ln w="25400" algn="ctr">
            <a:solidFill>
              <a:srgbClr val="FF0000"/>
            </a:solidFill>
            <a:round/>
            <a:headEnd type="triangle" w="med" len="med"/>
            <a:tailEnd/>
          </a:ln>
        </p:spPr>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Espace réservé de la date 1"/>
          <p:cNvSpPr>
            <a:spLocks noGrp="1"/>
          </p:cNvSpPr>
          <p:nvPr>
            <p:ph type="dt" sz="quarter" idx="10"/>
          </p:nvPr>
        </p:nvSpPr>
        <p:spPr>
          <a:noFill/>
        </p:spPr>
        <p:txBody>
          <a:bodyPr/>
          <a:lstStyle/>
          <a:p>
            <a:fld id="{6B85A7C7-1A21-43A7-8F66-FDB79FCF4ACB}" type="slidenum">
              <a:rPr lang="fr-FR" smtClean="0">
                <a:latin typeface="Calibri" panose="020F0502020204030204" pitchFamily="34" charset="0"/>
                <a:ea typeface="Geneva"/>
                <a:cs typeface="Geneva"/>
              </a:rPr>
              <a:pPr/>
              <a:t>13</a:t>
            </a:fld>
            <a:r>
              <a:rPr lang="fr-FR" dirty="0" smtClean="0">
                <a:solidFill>
                  <a:schemeClr val="bg1"/>
                </a:solidFill>
                <a:latin typeface="Calibri" panose="020F0502020204030204" pitchFamily="34" charset="0"/>
                <a:ea typeface="Geneva"/>
                <a:cs typeface="Geneva"/>
              </a:rPr>
              <a:t> </a:t>
            </a:r>
          </a:p>
        </p:txBody>
      </p:sp>
      <p:pic>
        <p:nvPicPr>
          <p:cNvPr id="3" name="Image 2"/>
          <p:cNvPicPr>
            <a:picLocks noChangeAspect="1"/>
          </p:cNvPicPr>
          <p:nvPr/>
        </p:nvPicPr>
        <p:blipFill>
          <a:blip r:embed="rId2" cstate="print"/>
          <a:stretch>
            <a:fillRect/>
          </a:stretch>
        </p:blipFill>
        <p:spPr>
          <a:xfrm>
            <a:off x="144016" y="116632"/>
            <a:ext cx="8820472" cy="6235377"/>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Espace réservé de la date 1"/>
          <p:cNvSpPr>
            <a:spLocks noGrp="1"/>
          </p:cNvSpPr>
          <p:nvPr>
            <p:ph type="dt" sz="quarter" idx="10"/>
          </p:nvPr>
        </p:nvSpPr>
        <p:spPr>
          <a:noFill/>
        </p:spPr>
        <p:txBody>
          <a:bodyPr/>
          <a:lstStyle/>
          <a:p>
            <a:fld id="{3F273613-D046-4B6A-B6A7-1D58ECB70935}" type="slidenum">
              <a:rPr lang="fr-FR" smtClean="0">
                <a:latin typeface="Calibri" panose="020F0502020204030204" pitchFamily="34" charset="0"/>
                <a:ea typeface="Geneva"/>
                <a:cs typeface="Geneva"/>
              </a:rPr>
              <a:pPr/>
              <a:t>14</a:t>
            </a:fld>
            <a:r>
              <a:rPr lang="fr-FR" dirty="0" smtClean="0">
                <a:solidFill>
                  <a:schemeClr val="bg1"/>
                </a:solidFill>
                <a:latin typeface="Calibri" panose="020F0502020204030204" pitchFamily="34" charset="0"/>
                <a:ea typeface="Geneva"/>
                <a:cs typeface="Geneva"/>
              </a:rPr>
              <a:t> </a:t>
            </a:r>
          </a:p>
        </p:txBody>
      </p:sp>
      <p:sp>
        <p:nvSpPr>
          <p:cNvPr id="4" name="Rectangle 3"/>
          <p:cNvSpPr/>
          <p:nvPr/>
        </p:nvSpPr>
        <p:spPr>
          <a:xfrm>
            <a:off x="251520" y="188640"/>
            <a:ext cx="8713788" cy="8094524"/>
          </a:xfrm>
          <a:prstGeom prst="rect">
            <a:avLst/>
          </a:prstGeom>
        </p:spPr>
        <p:txBody>
          <a:bodyPr>
            <a:spAutoFit/>
          </a:bodyPr>
          <a:lstStyle/>
          <a:p>
            <a:pPr>
              <a:defRPr/>
            </a:pPr>
            <a:r>
              <a:rPr lang="fr-BE" b="1" dirty="0">
                <a:latin typeface="Calibri" panose="020F0502020204030204" pitchFamily="34" charset="0"/>
                <a:ea typeface="Geneva" pitchFamily="64" charset="-128"/>
                <a:cs typeface="Arial" pitchFamily="34" charset="0"/>
              </a:rPr>
              <a:t>L. 1. Signalisation de chantier</a:t>
            </a:r>
          </a:p>
          <a:p>
            <a:pPr>
              <a:defRPr/>
            </a:pPr>
            <a:endParaRPr lang="fr-BE" sz="2000" b="1" dirty="0">
              <a:latin typeface="Calibri" panose="020F0502020204030204" pitchFamily="34" charset="0"/>
              <a:ea typeface="Geneva" pitchFamily="64" charset="-128"/>
              <a:cs typeface="Arial" pitchFamily="34" charset="0"/>
            </a:endParaRPr>
          </a:p>
          <a:p>
            <a:pPr>
              <a:defRPr/>
            </a:pPr>
            <a:r>
              <a:rPr lang="fr-BE" sz="2000" b="1" dirty="0">
                <a:latin typeface="Calibri" panose="020F0502020204030204" pitchFamily="34" charset="0"/>
                <a:ea typeface="Geneva" pitchFamily="64" charset="-128"/>
                <a:cs typeface="Arial" pitchFamily="34" charset="0"/>
              </a:rPr>
              <a:t>Qualiroutes complète l’A.M. du 7 Mai 1999:</a:t>
            </a:r>
          </a:p>
          <a:p>
            <a:pPr>
              <a:defRPr/>
            </a:pPr>
            <a:endParaRPr lang="fr-BE" sz="800" b="1" dirty="0">
              <a:latin typeface="Calibri" panose="020F0502020204030204" pitchFamily="34" charset="0"/>
              <a:ea typeface="Geneva" pitchFamily="64" charset="-128"/>
              <a:cs typeface="Arial" pitchFamily="34" charset="0"/>
            </a:endParaRPr>
          </a:p>
          <a:p>
            <a:pPr>
              <a:defRPr/>
            </a:pPr>
            <a:r>
              <a:rPr lang="fr-BE" sz="1600" b="1" i="1" dirty="0">
                <a:latin typeface="Arial" pitchFamily="34" charset="0"/>
                <a:cs typeface="Arial" pitchFamily="34" charset="0"/>
              </a:rPr>
              <a:t>SIGNALISATION DES CHANTIERS ET DES OBSTACLES SUR LA VOIE PUBLIQUE</a:t>
            </a:r>
          </a:p>
          <a:p>
            <a:pPr>
              <a:defRPr/>
            </a:pPr>
            <a:endParaRPr lang="fr-BE" sz="2000" b="1" dirty="0">
              <a:latin typeface="Calibri" panose="020F0502020204030204" pitchFamily="34" charset="0"/>
              <a:ea typeface="Geneva" pitchFamily="64" charset="-128"/>
              <a:cs typeface="Arial" pitchFamily="34" charset="0"/>
            </a:endParaRPr>
          </a:p>
          <a:p>
            <a:pPr>
              <a:defRPr/>
            </a:pPr>
            <a:r>
              <a:rPr lang="fr-BE" sz="2000" b="1" dirty="0">
                <a:latin typeface="Calibri" panose="020F0502020204030204" pitchFamily="34" charset="0"/>
                <a:ea typeface="Geneva" pitchFamily="64" charset="-128"/>
                <a:cs typeface="Arial" pitchFamily="34" charset="0"/>
              </a:rPr>
              <a:t>Et l</a:t>
            </a:r>
            <a:r>
              <a:rPr lang="fr-FR" sz="2000" b="1" dirty="0">
                <a:latin typeface="Calibri" panose="020F0502020204030204" pitchFamily="34" charset="0"/>
                <a:ea typeface="Geneva" pitchFamily="64" charset="-128"/>
                <a:cs typeface="+mn-cs"/>
              </a:rPr>
              <a:t>’AM du 11/10/1976: </a:t>
            </a:r>
            <a:r>
              <a:rPr lang="fr-FR" sz="1600" b="1" i="1" dirty="0">
                <a:latin typeface="Arial" pitchFamily="34" charset="0"/>
                <a:cs typeface="Arial" pitchFamily="34" charset="0"/>
              </a:rPr>
              <a:t>CODE DE LA ROUTE</a:t>
            </a:r>
          </a:p>
          <a:p>
            <a:pPr>
              <a:defRPr/>
            </a:pPr>
            <a:endParaRPr lang="fr-FR" sz="2000" b="1" i="1" dirty="0">
              <a:ea typeface="Geneva" pitchFamily="64" charset="-128"/>
              <a:cs typeface="Times New Roman" pitchFamily="18" charset="0"/>
            </a:endParaRPr>
          </a:p>
          <a:p>
            <a:pPr>
              <a:defRPr/>
            </a:pPr>
            <a:r>
              <a:rPr lang="fr-FR" sz="1800" b="1" i="1" dirty="0">
                <a:latin typeface="Calibri" panose="020F0502020204030204" pitchFamily="34" charset="0"/>
                <a:ea typeface="Geneva" pitchFamily="64" charset="-128"/>
                <a:cs typeface="Times New Roman" pitchFamily="18" charset="0"/>
              </a:rPr>
              <a:t>Pour les entrepreneurs:</a:t>
            </a:r>
          </a:p>
          <a:p>
            <a:pPr>
              <a:buFont typeface="Wingdings"/>
              <a:buChar char="Ø"/>
              <a:defRPr/>
            </a:pPr>
            <a:r>
              <a:rPr lang="fr-BE" sz="1800" dirty="0">
                <a:latin typeface="Calibri" panose="020F0502020204030204" pitchFamily="34" charset="0"/>
                <a:ea typeface="Geneva" pitchFamily="64" charset="-128"/>
                <a:cs typeface="+mn-cs"/>
              </a:rPr>
              <a:t>S'il s'agit d'un chantier dont le CSC se réfère au CCT Qualiroutes,  </a:t>
            </a:r>
            <a:endParaRPr lang="fr-BE" sz="1800" dirty="0" smtClean="0">
              <a:latin typeface="Calibri" panose="020F0502020204030204" pitchFamily="34" charset="0"/>
              <a:ea typeface="Geneva" pitchFamily="64" charset="-128"/>
              <a:cs typeface="+mn-cs"/>
            </a:endParaRPr>
          </a:p>
          <a:p>
            <a:pPr>
              <a:defRPr/>
            </a:pPr>
            <a:r>
              <a:rPr lang="fr-BE" sz="1800" dirty="0" smtClean="0">
                <a:latin typeface="Calibri" panose="020F0502020204030204" pitchFamily="34" charset="0"/>
                <a:ea typeface="Geneva" pitchFamily="64" charset="-128"/>
                <a:cs typeface="+mn-cs"/>
              </a:rPr>
              <a:t>    la </a:t>
            </a:r>
            <a:r>
              <a:rPr lang="fr-BE" sz="1800" dirty="0">
                <a:latin typeface="Calibri" panose="020F0502020204030204" pitchFamily="34" charset="0"/>
                <a:ea typeface="Geneva" pitchFamily="64" charset="-128"/>
                <a:cs typeface="+mn-cs"/>
              </a:rPr>
              <a:t>signalisation selon "Qualiroutes" est d'application obligatoire </a:t>
            </a:r>
            <a:endParaRPr lang="fr-BE" sz="1800" dirty="0" smtClean="0">
              <a:latin typeface="Calibri" panose="020F0502020204030204" pitchFamily="34" charset="0"/>
              <a:ea typeface="Geneva" pitchFamily="64" charset="-128"/>
              <a:cs typeface="+mn-cs"/>
            </a:endParaRPr>
          </a:p>
          <a:p>
            <a:pPr>
              <a:defRPr/>
            </a:pPr>
            <a:r>
              <a:rPr lang="fr-BE" sz="1800" dirty="0" smtClean="0">
                <a:latin typeface="Calibri" panose="020F0502020204030204" pitchFamily="34" charset="0"/>
              </a:rPr>
              <a:t>    </a:t>
            </a:r>
            <a:r>
              <a:rPr lang="fr-BE" sz="1800" dirty="0" smtClean="0">
                <a:latin typeface="Calibri" panose="020F0502020204030204" pitchFamily="34" charset="0"/>
                <a:ea typeface="Geneva" pitchFamily="64" charset="-128"/>
                <a:cs typeface="+mn-cs"/>
              </a:rPr>
              <a:t>par </a:t>
            </a:r>
            <a:r>
              <a:rPr lang="fr-BE" sz="1800" dirty="0">
                <a:latin typeface="Calibri" panose="020F0502020204030204" pitchFamily="34" charset="0"/>
                <a:ea typeface="Geneva" pitchFamily="64" charset="-128"/>
                <a:cs typeface="+mn-cs"/>
              </a:rPr>
              <a:t>obligation </a:t>
            </a:r>
            <a:r>
              <a:rPr lang="fr-BE" sz="1800" dirty="0" smtClean="0">
                <a:latin typeface="Calibri" panose="020F0502020204030204" pitchFamily="34" charset="0"/>
                <a:ea typeface="Geneva" pitchFamily="64" charset="-128"/>
                <a:cs typeface="+mn-cs"/>
              </a:rPr>
              <a:t>contractuelle</a:t>
            </a:r>
            <a:r>
              <a:rPr lang="fr-BE" sz="1800" dirty="0">
                <a:latin typeface="Calibri" panose="020F0502020204030204" pitchFamily="34" charset="0"/>
                <a:ea typeface="Geneva" pitchFamily="64" charset="-128"/>
                <a:cs typeface="+mn-cs"/>
              </a:rPr>
              <a:t>. </a:t>
            </a:r>
          </a:p>
          <a:p>
            <a:pPr>
              <a:buFont typeface="Wingdings"/>
              <a:buChar char="Ø"/>
              <a:defRPr/>
            </a:pPr>
            <a:endParaRPr lang="fr-BE" sz="1800" dirty="0">
              <a:latin typeface="Calibri" panose="020F0502020204030204" pitchFamily="34" charset="0"/>
              <a:ea typeface="Geneva" pitchFamily="64" charset="-128"/>
              <a:cs typeface="+mn-cs"/>
            </a:endParaRPr>
          </a:p>
          <a:p>
            <a:pPr>
              <a:buFont typeface="Wingdings"/>
              <a:buChar char="Ø"/>
              <a:defRPr/>
            </a:pPr>
            <a:r>
              <a:rPr lang="fr-BE" sz="1800" dirty="0">
                <a:latin typeface="Calibri" panose="020F0502020204030204" pitchFamily="34" charset="0"/>
                <a:ea typeface="Geneva" pitchFamily="64" charset="-128"/>
                <a:cs typeface="+mn-cs"/>
              </a:rPr>
              <a:t> Si autre chantier (pas de réf. à Qualiroutes dans le CSC):                             </a:t>
            </a:r>
            <a:endParaRPr lang="fr-BE" sz="1800" dirty="0" smtClean="0">
              <a:latin typeface="Calibri" panose="020F0502020204030204" pitchFamily="34" charset="0"/>
              <a:ea typeface="Geneva" pitchFamily="64" charset="-128"/>
              <a:cs typeface="+mn-cs"/>
            </a:endParaRPr>
          </a:p>
          <a:p>
            <a:pPr>
              <a:defRPr/>
            </a:pPr>
            <a:r>
              <a:rPr lang="fr-BE" sz="1800" dirty="0" smtClean="0">
                <a:latin typeface="Calibri" panose="020F0502020204030204" pitchFamily="34" charset="0"/>
                <a:ea typeface="Geneva" pitchFamily="64" charset="-128"/>
                <a:cs typeface="+mn-cs"/>
              </a:rPr>
              <a:t>     seul </a:t>
            </a:r>
            <a:r>
              <a:rPr lang="fr-BE" sz="1800" dirty="0">
                <a:latin typeface="Calibri" panose="020F0502020204030204" pitchFamily="34" charset="0"/>
                <a:ea typeface="Geneva" pitchFamily="64" charset="-128"/>
                <a:cs typeface="+mn-cs"/>
              </a:rPr>
              <a:t>l’arrêté ministériel de </a:t>
            </a:r>
            <a:r>
              <a:rPr lang="fr-BE" sz="1800" dirty="0" smtClean="0">
                <a:latin typeface="Calibri" panose="020F0502020204030204" pitchFamily="34" charset="0"/>
                <a:ea typeface="Geneva" pitchFamily="64" charset="-128"/>
                <a:cs typeface="+mn-cs"/>
              </a:rPr>
              <a:t>1999 </a:t>
            </a:r>
            <a:r>
              <a:rPr lang="fr-BE" sz="1800" dirty="0">
                <a:latin typeface="Calibri" panose="020F0502020204030204" pitchFamily="34" charset="0"/>
                <a:ea typeface="Geneva" pitchFamily="64" charset="-128"/>
                <a:cs typeface="+mn-cs"/>
              </a:rPr>
              <a:t>est d'application.</a:t>
            </a:r>
          </a:p>
          <a:p>
            <a:pPr>
              <a:buFont typeface="Wingdings"/>
              <a:buChar char="Ø"/>
              <a:defRPr/>
            </a:pPr>
            <a:endParaRPr lang="fr-BE" sz="1800" dirty="0">
              <a:latin typeface="Calibri" panose="020F0502020204030204" pitchFamily="34" charset="0"/>
              <a:ea typeface="Geneva" pitchFamily="64" charset="-128"/>
              <a:cs typeface="+mn-cs"/>
            </a:endParaRPr>
          </a:p>
          <a:p>
            <a:pPr>
              <a:defRPr/>
            </a:pPr>
            <a:r>
              <a:rPr lang="fr-BE" sz="1800" b="1" i="1" dirty="0">
                <a:latin typeface="Calibri" panose="020F0502020204030204" pitchFamily="34" charset="0"/>
                <a:ea typeface="Geneva" pitchFamily="64" charset="-128"/>
                <a:cs typeface="Times New Roman" pitchFamily="18" charset="0"/>
              </a:rPr>
              <a:t>Pour le personnel de la DGO1:</a:t>
            </a:r>
          </a:p>
          <a:p>
            <a:pPr>
              <a:buFont typeface="Wingdings"/>
              <a:buChar char="Ø"/>
              <a:defRPr/>
            </a:pPr>
            <a:r>
              <a:rPr lang="fr-BE" sz="1800" dirty="0">
                <a:latin typeface="Calibri" panose="020F0502020204030204" pitchFamily="34" charset="0"/>
                <a:ea typeface="Geneva" pitchFamily="64" charset="-128"/>
                <a:cs typeface="+mn-cs"/>
              </a:rPr>
              <a:t> La signalisation selon Qualiroutes est imposée par règle interne</a:t>
            </a:r>
            <a:r>
              <a:rPr lang="fr-BE" sz="1800" dirty="0" smtClean="0">
                <a:latin typeface="Calibri" panose="020F0502020204030204" pitchFamily="34" charset="0"/>
                <a:ea typeface="Geneva" pitchFamily="64" charset="-128"/>
                <a:cs typeface="+mn-cs"/>
              </a:rPr>
              <a:t>.</a:t>
            </a:r>
          </a:p>
          <a:p>
            <a:pPr>
              <a:buFont typeface="Wingdings"/>
              <a:buChar char="Ø"/>
              <a:defRPr/>
            </a:pPr>
            <a:endParaRPr lang="fr-BE" sz="1800" dirty="0" smtClean="0">
              <a:latin typeface="Calibri" panose="020F0502020204030204" pitchFamily="34" charset="0"/>
            </a:endParaRPr>
          </a:p>
          <a:p>
            <a:pPr>
              <a:defRPr/>
            </a:pPr>
            <a:r>
              <a:rPr lang="fr-BE" sz="1800" b="1" i="1" dirty="0" smtClean="0">
                <a:latin typeface="Calibri" panose="020F0502020204030204" pitchFamily="34" charset="0"/>
                <a:cs typeface="Times New Roman" pitchFamily="18" charset="0"/>
              </a:rPr>
              <a:t>Pour les autres (Communes, impétrants…):</a:t>
            </a:r>
          </a:p>
          <a:p>
            <a:pPr>
              <a:buFont typeface="Wingdings"/>
              <a:buChar char="Ø"/>
              <a:defRPr/>
            </a:pPr>
            <a:r>
              <a:rPr lang="fr-BE" sz="1800" dirty="0" smtClean="0">
                <a:latin typeface="Calibri" panose="020F0502020204030204" pitchFamily="34" charset="0"/>
              </a:rPr>
              <a:t> La signalisation selon Qualiroutes est d'application si chantier sur route régionale.</a:t>
            </a:r>
          </a:p>
          <a:p>
            <a:pPr>
              <a:buFont typeface="Wingdings"/>
              <a:buChar char="Ø"/>
              <a:defRPr/>
            </a:pPr>
            <a:r>
              <a:rPr lang="fr-BE" sz="1800" dirty="0" smtClean="0">
                <a:latin typeface="Calibri" panose="020F0502020204030204" pitchFamily="34" charset="0"/>
              </a:rPr>
              <a:t>Sinon, AM du 07/05/1999.</a:t>
            </a:r>
          </a:p>
          <a:p>
            <a:pPr>
              <a:defRPr/>
            </a:pPr>
            <a:r>
              <a:rPr lang="fr-BE" sz="2000" dirty="0">
                <a:ea typeface="Geneva" pitchFamily="64" charset="-128"/>
                <a:cs typeface="+mn-cs"/>
              </a:rPr>
              <a:t/>
            </a:r>
            <a:br>
              <a:rPr lang="fr-BE" sz="2000" dirty="0">
                <a:ea typeface="Geneva" pitchFamily="64" charset="-128"/>
                <a:cs typeface="+mn-cs"/>
              </a:rPr>
            </a:br>
            <a:endParaRPr lang="fr-BE" sz="2000" b="1" i="1" dirty="0">
              <a:ea typeface="Geneva" pitchFamily="64" charset="-128"/>
              <a:cs typeface="Times New Roman" pitchFamily="18" charset="0"/>
            </a:endParaRPr>
          </a:p>
          <a:p>
            <a:pPr>
              <a:defRPr/>
            </a:pPr>
            <a:endParaRPr lang="fr-BE" sz="2000" b="1" dirty="0">
              <a:latin typeface="Calibri" panose="020F0502020204030204" pitchFamily="34" charset="0"/>
              <a:ea typeface="Geneva" pitchFamily="64" charset="-128"/>
              <a:cs typeface="Arial" pitchFamily="34" charset="0"/>
            </a:endParaRPr>
          </a:p>
          <a:p>
            <a:pPr>
              <a:defRPr/>
            </a:pPr>
            <a:endParaRPr lang="fr-BE" sz="2000" b="1" dirty="0">
              <a:latin typeface="Calibri" panose="020F0502020204030204" pitchFamily="34" charset="0"/>
              <a:ea typeface="Geneva" pitchFamily="64" charset="-128"/>
              <a:cs typeface="Arial" pitchFamily="34" charset="0"/>
            </a:endParaRPr>
          </a:p>
          <a:p>
            <a:pPr>
              <a:defRPr/>
            </a:pPr>
            <a:endParaRPr lang="fr-BE" sz="2000" dirty="0">
              <a:latin typeface="Calibri" panose="020F0502020204030204" pitchFamily="34" charset="0"/>
              <a:ea typeface="Geneva" pitchFamily="64" charset="-128"/>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1340768"/>
            <a:ext cx="8748464" cy="4140200"/>
          </a:xfrm>
        </p:spPr>
        <p:txBody>
          <a:bodyPr/>
          <a:lstStyle/>
          <a:p>
            <a:pPr>
              <a:buNone/>
              <a:defRPr/>
            </a:pPr>
            <a:r>
              <a:rPr lang="fr-BE" sz="400" i="1" dirty="0" smtClean="0">
                <a:cs typeface="Geneva"/>
              </a:rPr>
              <a:t>	</a:t>
            </a:r>
          </a:p>
          <a:p>
            <a:pPr>
              <a:buNone/>
              <a:defRPr/>
            </a:pPr>
            <a:r>
              <a:rPr lang="fr-BE" i="1" dirty="0" smtClean="0">
                <a:cs typeface="Geneva"/>
              </a:rPr>
              <a:t>	Plus de 100 équipes DGO1/ jour sur le réseau régional</a:t>
            </a:r>
          </a:p>
          <a:p>
            <a:pPr>
              <a:buNone/>
              <a:defRPr/>
            </a:pPr>
            <a:r>
              <a:rPr lang="fr-BE" i="1" dirty="0" smtClean="0">
                <a:cs typeface="Geneva"/>
              </a:rPr>
              <a:t>	Plus de 100 chantiers/ jour pour la DGO1</a:t>
            </a:r>
          </a:p>
          <a:p>
            <a:pPr>
              <a:buNone/>
              <a:defRPr/>
            </a:pPr>
            <a:endParaRPr lang="fr-BE" sz="800" i="1" dirty="0" smtClean="0">
              <a:cs typeface="Geneva"/>
            </a:endParaRPr>
          </a:p>
          <a:p>
            <a:r>
              <a:rPr lang="fr-BE" b="0" dirty="0" smtClean="0"/>
              <a:t>Chaque année, sur les autoroutes wallonnes, à hauteur d'un chantier, on recense en moyenne </a:t>
            </a:r>
            <a:r>
              <a:rPr lang="fr-BE" dirty="0" smtClean="0"/>
              <a:t>4 décès et 145 blessés </a:t>
            </a:r>
            <a:r>
              <a:rPr lang="fr-BE" b="0" dirty="0" smtClean="0"/>
              <a:t>(90 accidents). </a:t>
            </a:r>
          </a:p>
          <a:p>
            <a:r>
              <a:rPr lang="fr-BE" b="0" dirty="0" smtClean="0"/>
              <a:t>Chaque semaine, sur les autoroutes belges, </a:t>
            </a:r>
            <a:r>
              <a:rPr lang="fr-BE" dirty="0" smtClean="0"/>
              <a:t>deux camions absorbeurs de chocs</a:t>
            </a:r>
            <a:r>
              <a:rPr lang="fr-BE" b="0" dirty="0" smtClean="0"/>
              <a:t>, qui accompagnent les chantiers mobiles, sont endommagés suite à un accident de circulation.</a:t>
            </a:r>
          </a:p>
          <a:p>
            <a:pPr>
              <a:buNone/>
            </a:pPr>
            <a:endParaRPr lang="fr-BE" dirty="0" smtClean="0"/>
          </a:p>
          <a:p>
            <a:r>
              <a:rPr lang="fr-BE" dirty="0" smtClean="0"/>
              <a:t>Quelles règles?</a:t>
            </a:r>
          </a:p>
          <a:p>
            <a:r>
              <a:rPr lang="fr-BE" dirty="0" smtClean="0"/>
              <a:t>Pourquoi?</a:t>
            </a:r>
          </a:p>
          <a:p>
            <a:r>
              <a:rPr lang="fr-BE" dirty="0" smtClean="0"/>
              <a:t>Que (ne) faut-il (pas) faire!</a:t>
            </a:r>
          </a:p>
          <a:p>
            <a:endParaRPr lang="fr-BE" dirty="0" smtClean="0"/>
          </a:p>
          <a:p>
            <a:r>
              <a:rPr lang="fr-BE" dirty="0" smtClean="0"/>
              <a:t>Informer et sensibiliser!</a:t>
            </a:r>
          </a:p>
          <a:p>
            <a:r>
              <a:rPr lang="fr-BE" dirty="0" smtClean="0"/>
              <a:t>Abolir l'oubli, la banalisation et la fatalité!</a:t>
            </a:r>
          </a:p>
          <a:p>
            <a:endParaRPr lang="fr-BE" dirty="0" smtClean="0"/>
          </a:p>
          <a:p>
            <a:endParaRPr lang="fr-BE" dirty="0"/>
          </a:p>
        </p:txBody>
      </p:sp>
      <p:sp>
        <p:nvSpPr>
          <p:cNvPr id="4" name="Espace réservé de la date 3"/>
          <p:cNvSpPr>
            <a:spLocks noGrp="1"/>
          </p:cNvSpPr>
          <p:nvPr>
            <p:ph type="dt" sz="half" idx="10"/>
          </p:nvPr>
        </p:nvSpPr>
        <p:spPr/>
        <p:txBody>
          <a:bodyPr/>
          <a:lstStyle/>
          <a:p>
            <a:pPr>
              <a:defRPr/>
            </a:pPr>
            <a:fld id="{4D59EC2A-E273-4644-A292-16C972E2BF62}" type="slidenum">
              <a:rPr lang="fr-FR" smtClean="0">
                <a:latin typeface="Calibri" panose="020F0502020204030204" pitchFamily="34" charset="0"/>
              </a:rPr>
              <a:pPr>
                <a:defRPr/>
              </a:pPr>
              <a:t>15</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
        <p:nvSpPr>
          <p:cNvPr id="5" name="Titre 1"/>
          <p:cNvSpPr txBox="1">
            <a:spLocks/>
          </p:cNvSpPr>
          <p:nvPr/>
        </p:nvSpPr>
        <p:spPr bwMode="auto">
          <a:xfrm>
            <a:off x="899592" y="335607"/>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de-DE"/>
            </a:defPPr>
            <a:lvl1pPr marL="0" marR="0" lvl="0" indent="0" defTabSz="914400" eaLnBrk="0" latinLnBrk="0" hangingPunct="0">
              <a:lnSpc>
                <a:spcPct val="100000"/>
              </a:lnSpc>
              <a:buClrTx/>
              <a:buSzTx/>
              <a:buFontTx/>
              <a:buNone/>
              <a:tabLst/>
              <a:defRPr kumimoji="0" sz="3600" i="0" u="none" strike="noStrike" kern="0" cap="none" spc="0" normalizeH="0" baseline="0">
                <a:ln>
                  <a:noFill/>
                </a:ln>
                <a:solidFill>
                  <a:srgbClr val="595959"/>
                </a:solidFill>
                <a:effectLst/>
                <a:uLnTx/>
                <a:uFillTx/>
                <a:latin typeface="Calibri" panose="020F0502020204030204" pitchFamily="34" charset="0"/>
                <a:ea typeface="+mj-ea"/>
                <a:cs typeface="+mj-cs"/>
              </a:defRPr>
            </a:lvl1pPr>
          </a:lstStyle>
          <a:p>
            <a:r>
              <a:rPr lang="fr-BE" dirty="0" smtClean="0"/>
              <a:t>Chiffres et statistiques</a:t>
            </a:r>
            <a:endParaRPr lang="de-DE" dirty="0"/>
          </a:p>
        </p:txBody>
      </p:sp>
      <p:pic>
        <p:nvPicPr>
          <p:cNvPr id="9" name="Image 8" descr="index.png"/>
          <p:cNvPicPr>
            <a:picLocks noChangeAspect="1"/>
          </p:cNvPicPr>
          <p:nvPr/>
        </p:nvPicPr>
        <p:blipFill>
          <a:blip r:embed="rId2" cstate="email">
            <a:extLst>
              <a:ext uri="{28A0092B-C50C-407E-A947-70E740481C1C}">
                <a14:useLocalDpi xmlns="" xmlns:a14="http://schemas.microsoft.com/office/drawing/2010/main"/>
              </a:ext>
            </a:extLst>
          </a:blip>
          <a:stretch>
            <a:fillRect/>
          </a:stretch>
        </p:blipFill>
        <p:spPr>
          <a:xfrm>
            <a:off x="6516216" y="188640"/>
            <a:ext cx="1063963" cy="898024"/>
          </a:xfrm>
          <a:prstGeom prst="rect">
            <a:avLst/>
          </a:prstGeom>
        </p:spPr>
      </p:pic>
      <p:pic>
        <p:nvPicPr>
          <p:cNvPr id="10" name="Picture 9"/>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a:xfrm>
            <a:off x="5580112" y="3717032"/>
            <a:ext cx="3275856" cy="29883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a date 3"/>
          <p:cNvSpPr>
            <a:spLocks noGrp="1"/>
          </p:cNvSpPr>
          <p:nvPr>
            <p:ph type="dt" sz="quarter" idx="10"/>
          </p:nvPr>
        </p:nvSpPr>
        <p:spPr>
          <a:noFill/>
        </p:spPr>
        <p:txBody>
          <a:bodyPr/>
          <a:lstStyle/>
          <a:p>
            <a:fld id="{84CEA8FE-7DCC-41F2-8715-3487E2773DE8}" type="slidenum">
              <a:rPr lang="fr-FR" altLang="fr-FR" smtClean="0">
                <a:latin typeface="Calibri" panose="020F0502020204030204" pitchFamily="34" charset="0"/>
              </a:rPr>
              <a:pPr/>
              <a:t>16</a:t>
            </a:fld>
            <a:r>
              <a:rPr lang="fr-FR" altLang="fr-FR" dirty="0" smtClean="0">
                <a:latin typeface="Calibri" panose="020F0502020204030204" pitchFamily="34" charset="0"/>
              </a:rPr>
              <a:t> </a:t>
            </a:r>
          </a:p>
        </p:txBody>
      </p:sp>
      <p:sp>
        <p:nvSpPr>
          <p:cNvPr id="10243" name="Rectangle 2"/>
          <p:cNvSpPr>
            <a:spLocks noGrp="1" noChangeArrowheads="1"/>
          </p:cNvSpPr>
          <p:nvPr>
            <p:ph type="title"/>
          </p:nvPr>
        </p:nvSpPr>
        <p:spPr/>
        <p:txBody>
          <a:bodyPr/>
          <a:lstStyle/>
          <a:p>
            <a:pPr eaLnBrk="1" hangingPunct="1"/>
            <a:r>
              <a:rPr lang="fr-FR" altLang="fr-FR" cap="none" dirty="0" smtClean="0">
                <a:ea typeface="Geneva" pitchFamily="64" charset="-128"/>
              </a:rPr>
              <a:t>Sécurité sur chantier : ENJEU MAJEUR POUR TOUS</a:t>
            </a:r>
          </a:p>
        </p:txBody>
      </p:sp>
      <p:sp>
        <p:nvSpPr>
          <p:cNvPr id="5" name="Espace réservé du contenu 4"/>
          <p:cNvSpPr>
            <a:spLocks noGrp="1"/>
          </p:cNvSpPr>
          <p:nvPr>
            <p:ph idx="1"/>
          </p:nvPr>
        </p:nvSpPr>
        <p:spPr/>
        <p:txBody>
          <a:bodyPr/>
          <a:lstStyle/>
          <a:p>
            <a:endParaRPr lang="fr-BE"/>
          </a:p>
        </p:txBody>
      </p:sp>
      <p:pic>
        <p:nvPicPr>
          <p:cNvPr id="6" name="Picture 2"/>
          <p:cNvPicPr>
            <a:picLocks noChangeAspect="1" noChangeArrowheads="1"/>
          </p:cNvPicPr>
          <p:nvPr/>
        </p:nvPicPr>
        <p:blipFill>
          <a:blip r:embed="rId3" cstate="print"/>
          <a:srcRect/>
          <a:stretch>
            <a:fillRect/>
          </a:stretch>
        </p:blipFill>
        <p:spPr bwMode="auto">
          <a:xfrm>
            <a:off x="0" y="188640"/>
            <a:ext cx="9024680" cy="6013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a date 3"/>
          <p:cNvSpPr>
            <a:spLocks noGrp="1"/>
          </p:cNvSpPr>
          <p:nvPr>
            <p:ph type="dt" sz="quarter" idx="10"/>
          </p:nvPr>
        </p:nvSpPr>
        <p:spPr>
          <a:noFill/>
        </p:spPr>
        <p:txBody>
          <a:bodyPr/>
          <a:lstStyle/>
          <a:p>
            <a:fld id="{84CEA8FE-7DCC-41F2-8715-3487E2773DE8}" type="slidenum">
              <a:rPr lang="fr-FR" altLang="fr-FR" smtClean="0">
                <a:latin typeface="Calibri" panose="020F0502020204030204" pitchFamily="34" charset="0"/>
              </a:rPr>
              <a:pPr/>
              <a:t>17</a:t>
            </a:fld>
            <a:r>
              <a:rPr lang="fr-FR" altLang="fr-FR" dirty="0" smtClean="0">
                <a:latin typeface="Calibri" panose="020F0502020204030204" pitchFamily="34" charset="0"/>
              </a:rPr>
              <a:t> </a:t>
            </a:r>
          </a:p>
        </p:txBody>
      </p:sp>
      <p:sp>
        <p:nvSpPr>
          <p:cNvPr id="10243" name="Rectangle 2"/>
          <p:cNvSpPr>
            <a:spLocks noGrp="1" noChangeArrowheads="1"/>
          </p:cNvSpPr>
          <p:nvPr>
            <p:ph type="title"/>
          </p:nvPr>
        </p:nvSpPr>
        <p:spPr/>
        <p:txBody>
          <a:bodyPr/>
          <a:lstStyle/>
          <a:p>
            <a:pPr eaLnBrk="1" hangingPunct="1"/>
            <a:r>
              <a:rPr lang="fr-FR" altLang="fr-FR" cap="none" dirty="0" smtClean="0">
                <a:ea typeface="Geneva" pitchFamily="64" charset="-128"/>
              </a:rPr>
              <a:t>Sécurité sur chantier : ENJEU MAJEUR POUR TOUS</a:t>
            </a:r>
          </a:p>
        </p:txBody>
      </p:sp>
      <p:sp>
        <p:nvSpPr>
          <p:cNvPr id="5" name="Espace réservé du contenu 4"/>
          <p:cNvSpPr>
            <a:spLocks noGrp="1"/>
          </p:cNvSpPr>
          <p:nvPr>
            <p:ph idx="1"/>
          </p:nvPr>
        </p:nvSpPr>
        <p:spPr/>
        <p:txBody>
          <a:bodyPr/>
          <a:lstStyle/>
          <a:p>
            <a:endParaRPr lang="fr-BE"/>
          </a:p>
        </p:txBody>
      </p:sp>
      <p:pic>
        <p:nvPicPr>
          <p:cNvPr id="1548290" name="Picture 2" descr="http://www.sofico.org/sites/default/files/contribute/Communiques/Photos/Affiche_A3-Ours-Lapin-Chantiers2018-FR.jpg">
            <a:hlinkClick r:id="rId3"/>
          </p:cNvPr>
          <p:cNvPicPr>
            <a:picLocks noChangeAspect="1" noChangeArrowheads="1"/>
          </p:cNvPicPr>
          <p:nvPr/>
        </p:nvPicPr>
        <p:blipFill>
          <a:blip r:embed="rId4" cstate="print"/>
          <a:srcRect/>
          <a:stretch>
            <a:fillRect/>
          </a:stretch>
        </p:blipFill>
        <p:spPr bwMode="auto">
          <a:xfrm>
            <a:off x="251520" y="116632"/>
            <a:ext cx="8598058" cy="6083127"/>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pPr>
              <a:defRPr/>
            </a:pPr>
            <a:fld id="{4D59EC2A-E273-4644-A292-16C972E2BF62}" type="slidenum">
              <a:rPr lang="fr-FR" smtClean="0"/>
              <a:pPr>
                <a:defRPr/>
              </a:pPr>
              <a:t>18</a:t>
            </a:fld>
            <a:r>
              <a:rPr lang="fr-FR" smtClean="0">
                <a:solidFill>
                  <a:schemeClr val="bg1"/>
                </a:solidFill>
              </a:rPr>
              <a:t> </a:t>
            </a:r>
            <a:endParaRPr lang="fr-FR">
              <a:solidFill>
                <a:schemeClr val="bg1"/>
              </a:solidFill>
            </a:endParaRPr>
          </a:p>
        </p:txBody>
      </p:sp>
      <p:pic>
        <p:nvPicPr>
          <p:cNvPr id="745473" name="Picture 1"/>
          <p:cNvPicPr>
            <a:picLocks noChangeAspect="1" noChangeArrowheads="1"/>
          </p:cNvPicPr>
          <p:nvPr/>
        </p:nvPicPr>
        <p:blipFill>
          <a:blip r:embed="rId2" cstate="print"/>
          <a:srcRect/>
          <a:stretch>
            <a:fillRect/>
          </a:stretch>
        </p:blipFill>
        <p:spPr bwMode="auto">
          <a:xfrm>
            <a:off x="827584" y="260648"/>
            <a:ext cx="7806457" cy="611757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pPr>
              <a:defRPr/>
            </a:pPr>
            <a:fld id="{4D59EC2A-E273-4644-A292-16C972E2BF62}" type="slidenum">
              <a:rPr lang="fr-FR" smtClean="0"/>
              <a:pPr>
                <a:defRPr/>
              </a:pPr>
              <a:t>19</a:t>
            </a:fld>
            <a:r>
              <a:rPr lang="fr-FR" smtClean="0">
                <a:solidFill>
                  <a:schemeClr val="bg1"/>
                </a:solidFill>
              </a:rPr>
              <a:t> </a:t>
            </a:r>
            <a:endParaRPr lang="fr-FR">
              <a:solidFill>
                <a:schemeClr val="bg1"/>
              </a:solidFill>
            </a:endParaRPr>
          </a:p>
        </p:txBody>
      </p:sp>
      <p:pic>
        <p:nvPicPr>
          <p:cNvPr id="2" name="Picture 1"/>
          <p:cNvPicPr>
            <a:picLocks noChangeAspect="1" noChangeArrowheads="1"/>
          </p:cNvPicPr>
          <p:nvPr/>
        </p:nvPicPr>
        <p:blipFill>
          <a:blip r:embed="rId2" cstate="print"/>
          <a:srcRect/>
          <a:stretch>
            <a:fillRect/>
          </a:stretch>
        </p:blipFill>
        <p:spPr bwMode="auto">
          <a:xfrm>
            <a:off x="784225" y="188639"/>
            <a:ext cx="7573963" cy="692018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60648"/>
            <a:ext cx="7920038" cy="900113"/>
          </a:xfrm>
        </p:spPr>
        <p:txBody>
          <a:bodyPr/>
          <a:lstStyle/>
          <a:p>
            <a:pPr algn="ctr"/>
            <a:r>
              <a:rPr lang="fr-BE" sz="3600" dirty="0" smtClean="0"/>
              <a:t>Organigramme SPW-Routes</a:t>
            </a:r>
            <a:endParaRPr lang="fr-BE" sz="3600" dirty="0"/>
          </a:p>
        </p:txBody>
      </p:sp>
      <p:sp>
        <p:nvSpPr>
          <p:cNvPr id="3" name="Espace réservé du contenu 2"/>
          <p:cNvSpPr>
            <a:spLocks noGrp="1"/>
          </p:cNvSpPr>
          <p:nvPr>
            <p:ph idx="1"/>
          </p:nvPr>
        </p:nvSpPr>
        <p:spPr/>
        <p:txBody>
          <a:bodyPr/>
          <a:lstStyle/>
          <a:p>
            <a:endParaRPr lang="fr-BE" dirty="0"/>
          </a:p>
        </p:txBody>
      </p:sp>
      <p:sp>
        <p:nvSpPr>
          <p:cNvPr id="4" name="Espace réservé de la date 3"/>
          <p:cNvSpPr>
            <a:spLocks noGrp="1"/>
          </p:cNvSpPr>
          <p:nvPr>
            <p:ph type="dt" sz="half" idx="10"/>
          </p:nvPr>
        </p:nvSpPr>
        <p:spPr/>
        <p:txBody>
          <a:bodyPr/>
          <a:lstStyle/>
          <a:p>
            <a:pPr>
              <a:defRPr/>
            </a:pPr>
            <a:fld id="{4D59EC2A-E273-4644-A292-16C972E2BF62}" type="slidenum">
              <a:rPr lang="fr-FR" smtClean="0">
                <a:latin typeface="Calibri" panose="020F0502020204030204" pitchFamily="34" charset="0"/>
              </a:rPr>
              <a:pPr>
                <a:defRPr/>
              </a:pPr>
              <a:t>2</a:t>
            </a:fld>
            <a:r>
              <a:rPr lang="fr-FR"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1547266" name="Picture 2"/>
          <p:cNvPicPr>
            <a:picLocks noChangeAspect="1" noChangeArrowheads="1"/>
          </p:cNvPicPr>
          <p:nvPr/>
        </p:nvPicPr>
        <p:blipFill>
          <a:blip r:embed="rId2" cstate="print"/>
          <a:srcRect/>
          <a:stretch>
            <a:fillRect/>
          </a:stretch>
        </p:blipFill>
        <p:spPr bwMode="auto">
          <a:xfrm>
            <a:off x="-108520" y="1412776"/>
            <a:ext cx="9390573" cy="4104456"/>
          </a:xfrm>
          <a:prstGeom prst="rect">
            <a:avLst/>
          </a:prstGeom>
          <a:noFill/>
          <a:ln w="9525">
            <a:noFill/>
            <a:miter lim="800000"/>
            <a:headEnd/>
            <a:tailEnd/>
          </a:ln>
          <a:effectLst/>
        </p:spPr>
      </p:pic>
      <p:sp>
        <p:nvSpPr>
          <p:cNvPr id="6" name="Ellipse 5"/>
          <p:cNvSpPr/>
          <p:nvPr/>
        </p:nvSpPr>
        <p:spPr bwMode="auto">
          <a:xfrm>
            <a:off x="6444208" y="1844824"/>
            <a:ext cx="1440160" cy="3888432"/>
          </a:xfrm>
          <a:prstGeom prst="ellipse">
            <a:avLst/>
          </a:prstGeom>
          <a:noFill/>
          <a:ln w="25400" cap="flat" cmpd="sng" algn="ctr">
            <a:solidFill>
              <a:srgbClr val="FF33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Espace réservé de la date 3"/>
          <p:cNvSpPr>
            <a:spLocks noGrp="1"/>
          </p:cNvSpPr>
          <p:nvPr>
            <p:ph type="dt" sz="quarter" idx="10"/>
          </p:nvPr>
        </p:nvSpPr>
        <p:spPr>
          <a:noFill/>
        </p:spPr>
        <p:txBody>
          <a:bodyPr/>
          <a:lstStyle/>
          <a:p>
            <a:fld id="{A3BBDC37-682D-4EE7-9CD5-8B9EADCE05AD}" type="slidenum">
              <a:rPr lang="fr-FR" smtClean="0">
                <a:latin typeface="Calibri" panose="020F0502020204030204" pitchFamily="34" charset="0"/>
              </a:rPr>
              <a:pPr/>
              <a:t>20</a:t>
            </a:fld>
            <a:r>
              <a:rPr lang="fr-FR" dirty="0" smtClean="0">
                <a:solidFill>
                  <a:schemeClr val="bg1"/>
                </a:solidFill>
                <a:latin typeface="Calibri" panose="020F0502020204030204" pitchFamily="34" charset="0"/>
              </a:rPr>
              <a:t> </a:t>
            </a:r>
          </a:p>
        </p:txBody>
      </p:sp>
      <p:sp>
        <p:nvSpPr>
          <p:cNvPr id="77828" name="ZoneTexte 4"/>
          <p:cNvSpPr txBox="1">
            <a:spLocks noChangeArrowheads="1"/>
          </p:cNvSpPr>
          <p:nvPr/>
        </p:nvSpPr>
        <p:spPr bwMode="auto">
          <a:xfrm>
            <a:off x="0" y="1484313"/>
            <a:ext cx="8208963" cy="461962"/>
          </a:xfrm>
          <a:prstGeom prst="rect">
            <a:avLst/>
          </a:prstGeom>
          <a:noFill/>
          <a:ln w="9525">
            <a:noFill/>
            <a:miter lim="800000"/>
            <a:headEnd/>
            <a:tailEnd/>
          </a:ln>
        </p:spPr>
        <p:txBody>
          <a:bodyPr>
            <a:spAutoFit/>
          </a:bodyPr>
          <a:lstStyle/>
          <a:p>
            <a:r>
              <a:rPr lang="fr-BE" dirty="0" smtClean="0"/>
              <a:t>    →     </a:t>
            </a:r>
            <a:r>
              <a:rPr lang="fr-BE" b="1" dirty="0">
                <a:latin typeface="Calibri" panose="020F0502020204030204" pitchFamily="34" charset="0"/>
                <a:cs typeface="Arial" pitchFamily="34" charset="0"/>
              </a:rPr>
              <a:t>CHOIX DE LA CATEGORIE DE SIGNALISATION</a:t>
            </a:r>
          </a:p>
        </p:txBody>
      </p:sp>
      <p:sp>
        <p:nvSpPr>
          <p:cNvPr id="6" name="Rectangle 3"/>
          <p:cNvSpPr txBox="1">
            <a:spLocks noChangeArrowheads="1"/>
          </p:cNvSpPr>
          <p:nvPr/>
        </p:nvSpPr>
        <p:spPr bwMode="auto">
          <a:xfrm>
            <a:off x="755650" y="2133600"/>
            <a:ext cx="7920038" cy="2889250"/>
          </a:xfrm>
          <a:prstGeom prst="rect">
            <a:avLst/>
          </a:prstGeom>
          <a:noFill/>
          <a:ln w="9525">
            <a:noFill/>
            <a:miter lim="800000"/>
            <a:headEnd/>
            <a:tailEnd/>
          </a:ln>
        </p:spPr>
        <p:txBody>
          <a:bodyPr/>
          <a:lstStyle/>
          <a:p>
            <a:pPr marL="342900" indent="-342900" eaLnBrk="0" hangingPunct="0">
              <a:spcBef>
                <a:spcPct val="20000"/>
              </a:spcBef>
              <a:defRPr/>
            </a:pPr>
            <a:endParaRPr lang="fr-BE" sz="1800" kern="0" dirty="0">
              <a:latin typeface="Calibri" panose="020F0502020204030204" pitchFamily="34" charset="0"/>
              <a:ea typeface="ＭＳ Ｐゴシック" pitchFamily="34" charset="-128"/>
              <a:cs typeface="Geneva" pitchFamily="96" charset="-128"/>
            </a:endParaRPr>
          </a:p>
          <a:p>
            <a:pPr marL="342900" indent="-342900" eaLnBrk="0" hangingPunct="0">
              <a:spcBef>
                <a:spcPct val="20000"/>
              </a:spcBef>
              <a:buFontTx/>
              <a:buChar char="•"/>
              <a:defRPr/>
            </a:pPr>
            <a:r>
              <a:rPr lang="fr-BE" sz="1800" b="1" kern="0" dirty="0">
                <a:solidFill>
                  <a:srgbClr val="FF0000"/>
                </a:solidFill>
                <a:latin typeface="Calibri" panose="020F0502020204030204" pitchFamily="34" charset="0"/>
                <a:ea typeface="ＭＳ Ｐゴシック" pitchFamily="34" charset="-128"/>
                <a:cs typeface="Geneva" pitchFamily="96" charset="-128"/>
              </a:rPr>
              <a:t>Privilégier les chantiers de </a:t>
            </a:r>
            <a:r>
              <a:rPr lang="fr-BE" sz="1800" b="1" kern="0" dirty="0" smtClean="0">
                <a:solidFill>
                  <a:srgbClr val="FF0000"/>
                </a:solidFill>
                <a:latin typeface="Calibri" panose="020F0502020204030204" pitchFamily="34" charset="0"/>
                <a:ea typeface="ＭＳ Ｐゴシック" pitchFamily="34" charset="-128"/>
                <a:cs typeface="Geneva" pitchFamily="96" charset="-128"/>
              </a:rPr>
              <a:t>catégories </a:t>
            </a:r>
            <a:r>
              <a:rPr lang="fr-BE" sz="1800" b="1" kern="0" dirty="0">
                <a:solidFill>
                  <a:srgbClr val="FF0000"/>
                </a:solidFill>
                <a:latin typeface="Calibri" panose="020F0502020204030204" pitchFamily="34" charset="0"/>
                <a:ea typeface="ＭＳ Ｐゴシック" pitchFamily="34" charset="-128"/>
                <a:cs typeface="Geneva" pitchFamily="96" charset="-128"/>
              </a:rPr>
              <a:t>1 </a:t>
            </a:r>
            <a:r>
              <a:rPr lang="fr-BE" sz="1800" b="1" kern="0" dirty="0" smtClean="0">
                <a:solidFill>
                  <a:srgbClr val="FF0000"/>
                </a:solidFill>
                <a:latin typeface="Calibri" panose="020F0502020204030204" pitchFamily="34" charset="0"/>
                <a:ea typeface="ＭＳ Ｐゴシック" pitchFamily="34" charset="-128"/>
                <a:cs typeface="Geneva" pitchFamily="96" charset="-128"/>
              </a:rPr>
              <a:t>à 5!</a:t>
            </a:r>
            <a:endParaRPr lang="fr-BE" sz="1800" b="1" kern="0" dirty="0">
              <a:solidFill>
                <a:srgbClr val="FF0000"/>
              </a:solidFill>
              <a:latin typeface="Calibri" panose="020F0502020204030204" pitchFamily="34" charset="0"/>
              <a:ea typeface="ＭＳ Ｐゴシック" pitchFamily="34" charset="-128"/>
              <a:cs typeface="Geneva" pitchFamily="96" charset="-128"/>
            </a:endParaRPr>
          </a:p>
          <a:p>
            <a:pPr marL="342900" indent="-342900" eaLnBrk="0" hangingPunct="0">
              <a:spcBef>
                <a:spcPct val="20000"/>
              </a:spcBef>
              <a:buFontTx/>
              <a:buChar char="•"/>
              <a:defRPr/>
            </a:pPr>
            <a:endParaRPr lang="fr-BE" sz="1800" b="1" kern="0" dirty="0">
              <a:solidFill>
                <a:srgbClr val="FF6600"/>
              </a:solidFill>
              <a:latin typeface="Calibri" panose="020F0502020204030204" pitchFamily="34" charset="0"/>
              <a:ea typeface="ＭＳ Ｐゴシック" pitchFamily="34" charset="-128"/>
              <a:cs typeface="Geneva" pitchFamily="96" charset="-128"/>
            </a:endParaRPr>
          </a:p>
          <a:p>
            <a:pPr marL="342900" indent="-342900" eaLnBrk="0" hangingPunct="0">
              <a:spcBef>
                <a:spcPct val="20000"/>
              </a:spcBef>
              <a:buFontTx/>
              <a:buChar char="•"/>
              <a:defRPr/>
            </a:pPr>
            <a:r>
              <a:rPr lang="fr-BE" sz="1800" b="1" kern="0" dirty="0">
                <a:latin typeface="Calibri" panose="020F0502020204030204" pitchFamily="34" charset="0"/>
                <a:ea typeface="ＭＳ Ｐゴシック" pitchFamily="34" charset="-128"/>
                <a:cs typeface="Geneva" pitchFamily="96" charset="-128"/>
              </a:rPr>
              <a:t>Réserver la signalisation de 6</a:t>
            </a:r>
            <a:r>
              <a:rPr lang="fr-BE" sz="1800" b="1" kern="0" baseline="30000" dirty="0">
                <a:latin typeface="Calibri" panose="020F0502020204030204" pitchFamily="34" charset="0"/>
                <a:ea typeface="ＭＳ Ｐゴシック" pitchFamily="34" charset="-128"/>
                <a:cs typeface="Geneva" pitchFamily="96" charset="-128"/>
              </a:rPr>
              <a:t>ème</a:t>
            </a:r>
            <a:r>
              <a:rPr lang="fr-BE" sz="1800" b="1" kern="0" dirty="0">
                <a:latin typeface="Calibri" panose="020F0502020204030204" pitchFamily="34" charset="0"/>
                <a:ea typeface="ＭＳ Ｐゴシック" pitchFamily="34" charset="-128"/>
                <a:cs typeface="Geneva" pitchFamily="96" charset="-128"/>
              </a:rPr>
              <a:t> catégorie pour les chantiers mobiles ou à arrêts fréquents (de très courte </a:t>
            </a:r>
            <a:r>
              <a:rPr lang="fr-BE" sz="1800" b="1" kern="0" dirty="0" smtClean="0">
                <a:latin typeface="Calibri" panose="020F0502020204030204" pitchFamily="34" charset="0"/>
                <a:ea typeface="ＭＳ Ｐゴシック" pitchFamily="34" charset="-128"/>
                <a:cs typeface="Geneva" pitchFamily="96" charset="-128"/>
              </a:rPr>
              <a:t>durée - &lt; 1h) </a:t>
            </a:r>
          </a:p>
          <a:p>
            <a:pPr marL="342900" indent="-342900" eaLnBrk="0" hangingPunct="0">
              <a:spcBef>
                <a:spcPct val="20000"/>
              </a:spcBef>
              <a:buFontTx/>
              <a:buChar char="•"/>
              <a:defRPr/>
            </a:pPr>
            <a:endParaRPr lang="fr-BE" sz="1800" b="1" kern="0" dirty="0" smtClean="0">
              <a:latin typeface="Calibri" panose="020F0502020204030204" pitchFamily="34" charset="0"/>
              <a:ea typeface="ＭＳ Ｐゴシック" pitchFamily="34" charset="-128"/>
              <a:cs typeface="Geneva" pitchFamily="96" charset="-128"/>
            </a:endParaRPr>
          </a:p>
          <a:p>
            <a:pPr marL="342900" indent="-342900" eaLnBrk="0" hangingPunct="0">
              <a:spcBef>
                <a:spcPct val="20000"/>
              </a:spcBef>
              <a:defRPr/>
            </a:pPr>
            <a:endParaRPr lang="fr-BE" sz="1800" b="1" kern="0" dirty="0" smtClean="0">
              <a:latin typeface="Calibri" panose="020F0502020204030204" pitchFamily="34" charset="0"/>
              <a:ea typeface="ＭＳ Ｐゴシック" pitchFamily="34" charset="-128"/>
              <a:cs typeface="Geneva" pitchFamily="96" charset="-128"/>
            </a:endParaRPr>
          </a:p>
          <a:p>
            <a:pPr marL="342900" indent="-342900" eaLnBrk="0" hangingPunct="0">
              <a:spcBef>
                <a:spcPct val="20000"/>
              </a:spcBef>
              <a:buFontTx/>
              <a:buChar char="•"/>
              <a:defRPr/>
            </a:pPr>
            <a:r>
              <a:rPr lang="fr-BE" sz="1800" b="1" kern="0" dirty="0" smtClean="0">
                <a:latin typeface="Calibri" panose="020F0502020204030204" pitchFamily="34" charset="0"/>
                <a:ea typeface="ＭＳ Ｐゴシック" pitchFamily="34" charset="-128"/>
                <a:cs typeface="Geneva" pitchFamily="96" charset="-128"/>
              </a:rPr>
              <a:t>Organiser les travaux  des différents intervenants sous une même signalisation de chantier</a:t>
            </a:r>
          </a:p>
          <a:p>
            <a:pPr marL="342900" indent="-342900" eaLnBrk="0" hangingPunct="0">
              <a:spcBef>
                <a:spcPct val="20000"/>
              </a:spcBef>
              <a:buFontTx/>
              <a:buChar char="•"/>
              <a:defRPr/>
            </a:pPr>
            <a:endParaRPr lang="fr-BE" sz="1800" kern="0" dirty="0">
              <a:latin typeface="Calibri" panose="020F0502020204030204" pitchFamily="34" charset="0"/>
              <a:ea typeface="ＭＳ Ｐゴシック" pitchFamily="34" charset="-128"/>
              <a:cs typeface="Geneva" pitchFamily="96" charset="-128"/>
            </a:endParaRPr>
          </a:p>
        </p:txBody>
      </p:sp>
      <p:sp>
        <p:nvSpPr>
          <p:cNvPr id="7" name="Rectangle 3"/>
          <p:cNvSpPr>
            <a:spLocks noChangeArrowheads="1"/>
          </p:cNvSpPr>
          <p:nvPr/>
        </p:nvSpPr>
        <p:spPr bwMode="auto">
          <a:xfrm>
            <a:off x="179388" y="115888"/>
            <a:ext cx="8964612" cy="954107"/>
          </a:xfrm>
          <a:prstGeom prst="rect">
            <a:avLst/>
          </a:prstGeom>
          <a:noFill/>
          <a:ln w="9525">
            <a:noFill/>
            <a:miter lim="800000"/>
            <a:headEnd/>
            <a:tailEnd/>
          </a:ln>
        </p:spPr>
        <p:txBody>
          <a:bodyPr>
            <a:spAutoFit/>
          </a:bodyPr>
          <a:lstStyle/>
          <a:p>
            <a:r>
              <a:rPr lang="fr-BE" b="1" dirty="0">
                <a:latin typeface="Calibri" panose="020F0502020204030204" pitchFamily="34" charset="0"/>
                <a:cs typeface="Arial" pitchFamily="34" charset="0"/>
              </a:rPr>
              <a:t>CATÉGORIES DE CHANTIERS (de 1 à 6):	</a:t>
            </a:r>
            <a:endParaRPr lang="fr-BE" b="1" i="1" dirty="0">
              <a:latin typeface="Calibri" panose="020F0502020204030204" pitchFamily="34" charset="0"/>
              <a:cs typeface="Arial" pitchFamily="34" charset="0"/>
            </a:endParaRPr>
          </a:p>
          <a:p>
            <a:r>
              <a:rPr lang="fr-BE" b="1" dirty="0">
                <a:latin typeface="Calibri" panose="020F0502020204030204" pitchFamily="34" charset="0"/>
                <a:cs typeface="Arial" pitchFamily="34" charset="0"/>
              </a:rPr>
              <a:t>Base: A.M. du 07.05.1999 </a:t>
            </a:r>
            <a:r>
              <a:rPr lang="fr-BE" b="1" i="1" dirty="0">
                <a:latin typeface="Calibri" panose="020F0502020204030204" pitchFamily="34" charset="0"/>
                <a:cs typeface="Arial" pitchFamily="34" charset="0"/>
              </a:rPr>
              <a:t>				</a:t>
            </a:r>
            <a:r>
              <a:rPr lang="fr-BE" sz="800" b="1" i="1" dirty="0">
                <a:latin typeface="Calibri" panose="020F0502020204030204" pitchFamily="34" charset="0"/>
                <a:cs typeface="Arial" pitchFamily="34" charset="0"/>
              </a:rPr>
              <a:t>	</a:t>
            </a:r>
            <a:r>
              <a:rPr lang="fr-BE" b="1" i="1" dirty="0">
                <a:latin typeface="Calibri" panose="020F0502020204030204" pitchFamily="34" charset="0"/>
                <a:cs typeface="Arial" pitchFamily="34" charset="0"/>
              </a:rPr>
              <a:t>	</a:t>
            </a:r>
            <a:r>
              <a:rPr lang="fr-BE" sz="800" b="1" i="1" dirty="0">
                <a:latin typeface="Calibri" panose="020F0502020204030204" pitchFamily="34" charset="0"/>
                <a:cs typeface="Arial"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itle 1"/>
          <p:cNvSpPr>
            <a:spLocks noGrp="1"/>
          </p:cNvSpPr>
          <p:nvPr>
            <p:ph type="title"/>
          </p:nvPr>
        </p:nvSpPr>
        <p:spPr>
          <a:xfrm>
            <a:off x="395288" y="333375"/>
            <a:ext cx="7993062" cy="900113"/>
          </a:xfrm>
        </p:spPr>
        <p:txBody>
          <a:bodyPr/>
          <a:lstStyle/>
          <a:p>
            <a:r>
              <a:rPr lang="fr-FR" sz="2400" smtClean="0"/>
              <a:t>Qui autorise le placement de la signalisation?</a:t>
            </a:r>
          </a:p>
        </p:txBody>
      </p:sp>
      <p:pic>
        <p:nvPicPr>
          <p:cNvPr id="345091" name="Picture 3"/>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301750" y="1543050"/>
            <a:ext cx="733425" cy="1081088"/>
          </a:xfrm>
          <a:prstGeom prst="rect">
            <a:avLst/>
          </a:prstGeom>
          <a:noFill/>
          <a:ln w="9525">
            <a:noFill/>
            <a:miter lim="800000"/>
            <a:headEnd/>
            <a:tailEnd/>
          </a:ln>
        </p:spPr>
      </p:pic>
      <p:pic>
        <p:nvPicPr>
          <p:cNvPr id="345092" name="Picture 4"/>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7215188" y="1543050"/>
            <a:ext cx="735012" cy="1081088"/>
          </a:xfrm>
          <a:prstGeom prst="rect">
            <a:avLst/>
          </a:prstGeom>
          <a:noFill/>
          <a:ln w="9525">
            <a:noFill/>
            <a:miter lim="800000"/>
            <a:headEnd/>
            <a:tailEnd/>
          </a:ln>
        </p:spPr>
      </p:pic>
      <p:sp>
        <p:nvSpPr>
          <p:cNvPr id="8" name="ZoneTexte 7"/>
          <p:cNvSpPr txBox="1"/>
          <p:nvPr/>
        </p:nvSpPr>
        <p:spPr>
          <a:xfrm>
            <a:off x="2124075" y="1916113"/>
            <a:ext cx="2735263" cy="647700"/>
          </a:xfrm>
          <a:prstGeom prst="rect">
            <a:avLst/>
          </a:prstGeom>
          <a:noFill/>
        </p:spPr>
        <p:txBody>
          <a:bodyPr>
            <a:spAutoFit/>
          </a:bodyPr>
          <a:lstStyle/>
          <a:p>
            <a:pPr>
              <a:defRPr/>
            </a:pPr>
            <a:r>
              <a:rPr lang="fr-BE" b="1" dirty="0">
                <a:latin typeface="Calibri" panose="020F0502020204030204" pitchFamily="34" charset="0"/>
                <a:ea typeface="Geneva" pitchFamily="64" charset="-128"/>
                <a:cs typeface="+mn-cs"/>
              </a:rPr>
              <a:t>Ministre      </a:t>
            </a:r>
            <a:r>
              <a:rPr lang="fr-BE" sz="1200" b="1" dirty="0">
                <a:latin typeface="Calibri" panose="020F0502020204030204" pitchFamily="34" charset="0"/>
                <a:ea typeface="Geneva" pitchFamily="64" charset="-128"/>
                <a:cs typeface="+mn-cs"/>
              </a:rPr>
              <a:t>(tâche déléguée à la DGO1)</a:t>
            </a:r>
          </a:p>
        </p:txBody>
      </p:sp>
      <p:sp>
        <p:nvSpPr>
          <p:cNvPr id="11" name="ZoneTexte 10"/>
          <p:cNvSpPr txBox="1"/>
          <p:nvPr/>
        </p:nvSpPr>
        <p:spPr>
          <a:xfrm>
            <a:off x="4572000" y="1916113"/>
            <a:ext cx="2520950" cy="461962"/>
          </a:xfrm>
          <a:prstGeom prst="rect">
            <a:avLst/>
          </a:prstGeom>
          <a:noFill/>
        </p:spPr>
        <p:txBody>
          <a:bodyPr>
            <a:spAutoFit/>
          </a:bodyPr>
          <a:lstStyle/>
          <a:p>
            <a:pPr algn="r">
              <a:defRPr/>
            </a:pPr>
            <a:r>
              <a:rPr lang="fr-BE" b="1" dirty="0">
                <a:latin typeface="Calibri" panose="020F0502020204030204" pitchFamily="34" charset="0"/>
                <a:ea typeface="Geneva" pitchFamily="64" charset="-128"/>
                <a:cs typeface="+mn-cs"/>
              </a:rPr>
              <a:t>Bourgmestre</a:t>
            </a:r>
          </a:p>
        </p:txBody>
      </p:sp>
      <p:sp>
        <p:nvSpPr>
          <p:cNvPr id="12" name="ZoneTexte 11"/>
          <p:cNvSpPr txBox="1"/>
          <p:nvPr/>
        </p:nvSpPr>
        <p:spPr>
          <a:xfrm>
            <a:off x="323850" y="3141663"/>
            <a:ext cx="8675688" cy="2800350"/>
          </a:xfrm>
          <a:prstGeom prst="rect">
            <a:avLst/>
          </a:prstGeom>
          <a:noFill/>
        </p:spPr>
        <p:txBody>
          <a:bodyPr>
            <a:spAutoFit/>
          </a:bodyPr>
          <a:lstStyle/>
          <a:p>
            <a:pPr>
              <a:defRPr/>
            </a:pPr>
            <a:r>
              <a:rPr lang="fr-BE" sz="2000" b="1" dirty="0">
                <a:latin typeface="Calibri" panose="020F0502020204030204" pitchFamily="34" charset="0"/>
                <a:ea typeface="Geneva" pitchFamily="64" charset="-128"/>
                <a:cs typeface="+mn-cs"/>
              </a:rPr>
              <a:t>Signalisation placée si </a:t>
            </a:r>
            <a:r>
              <a:rPr lang="fr-BE" sz="2000" b="1" dirty="0">
                <a:solidFill>
                  <a:srgbClr val="FF0000"/>
                </a:solidFill>
                <a:latin typeface="Calibri" panose="020F0502020204030204" pitchFamily="34" charset="0"/>
                <a:ea typeface="Geneva" pitchFamily="64" charset="-128"/>
                <a:cs typeface="+mn-cs"/>
              </a:rPr>
              <a:t>autorisation</a:t>
            </a:r>
            <a:r>
              <a:rPr lang="fr-BE" sz="2000" b="1" dirty="0">
                <a:latin typeface="Calibri" panose="020F0502020204030204" pitchFamily="34" charset="0"/>
                <a:ea typeface="Geneva" pitchFamily="64" charset="-128"/>
                <a:cs typeface="+mn-cs"/>
              </a:rPr>
              <a:t> préalable.</a:t>
            </a:r>
          </a:p>
          <a:p>
            <a:pPr>
              <a:defRPr/>
            </a:pPr>
            <a:r>
              <a:rPr lang="fr-BE" sz="1600" dirty="0">
                <a:latin typeface="Calibri" panose="020F0502020204030204" pitchFamily="34" charset="0"/>
                <a:ea typeface="Geneva" pitchFamily="64" charset="-128"/>
                <a:cs typeface="+mn-cs"/>
              </a:rPr>
              <a:t>Valable aussi pour les impétrants</a:t>
            </a:r>
          </a:p>
          <a:p>
            <a:pPr>
              <a:defRPr/>
            </a:pPr>
            <a:endParaRPr lang="fr-BE" sz="2000" b="1" dirty="0">
              <a:latin typeface="Calibri" panose="020F0502020204030204" pitchFamily="34" charset="0"/>
              <a:ea typeface="Geneva" pitchFamily="64" charset="-128"/>
              <a:cs typeface="+mn-cs"/>
            </a:endParaRPr>
          </a:p>
          <a:p>
            <a:pPr>
              <a:defRPr/>
            </a:pPr>
            <a:r>
              <a:rPr lang="fr-BE" sz="2000" b="1" dirty="0">
                <a:latin typeface="Calibri" panose="020F0502020204030204" pitchFamily="34" charset="0"/>
                <a:ea typeface="Geneva" pitchFamily="64" charset="-128"/>
                <a:cs typeface="+mn-cs"/>
              </a:rPr>
              <a:t>Donnée par l'</a:t>
            </a:r>
            <a:r>
              <a:rPr lang="fr-BE" sz="2000" b="1" dirty="0">
                <a:solidFill>
                  <a:srgbClr val="FF0000"/>
                </a:solidFill>
                <a:latin typeface="Calibri" panose="020F0502020204030204" pitchFamily="34" charset="0"/>
                <a:ea typeface="Geneva" pitchFamily="64" charset="-128"/>
                <a:cs typeface="+mn-cs"/>
              </a:rPr>
              <a:t>autorité compétente</a:t>
            </a:r>
            <a:r>
              <a:rPr lang="fr-BE" sz="2000" b="1" dirty="0">
                <a:latin typeface="Calibri" panose="020F0502020204030204" pitchFamily="34" charset="0"/>
                <a:ea typeface="Geneva" pitchFamily="64" charset="-128"/>
                <a:cs typeface="+mn-cs"/>
              </a:rPr>
              <a:t>:</a:t>
            </a:r>
          </a:p>
          <a:p>
            <a:pPr>
              <a:defRPr/>
            </a:pPr>
            <a:r>
              <a:rPr lang="fr-BE" sz="1600" dirty="0">
                <a:latin typeface="Calibri" panose="020F0502020204030204" pitchFamily="34" charset="0"/>
                <a:ea typeface="Geneva" pitchFamily="64" charset="-128"/>
                <a:cs typeface="+mn-cs"/>
              </a:rPr>
              <a:t>DGO1 sur autoroutes / Bourgmestre sur </a:t>
            </a:r>
            <a:r>
              <a:rPr lang="fr-BE" sz="1600" dirty="0" smtClean="0">
                <a:latin typeface="Calibri" panose="020F0502020204030204" pitchFamily="34" charset="0"/>
                <a:ea typeface="Geneva" pitchFamily="64" charset="-128"/>
                <a:cs typeface="+mn-cs"/>
              </a:rPr>
              <a:t>autres </a:t>
            </a:r>
            <a:r>
              <a:rPr lang="fr-BE" sz="1600" dirty="0">
                <a:latin typeface="Calibri" panose="020F0502020204030204" pitchFamily="34" charset="0"/>
                <a:ea typeface="Geneva" pitchFamily="64" charset="-128"/>
                <a:cs typeface="+mn-cs"/>
              </a:rPr>
              <a:t>routes (régionales et communales)</a:t>
            </a:r>
          </a:p>
          <a:p>
            <a:pPr>
              <a:defRPr/>
            </a:pPr>
            <a:endParaRPr lang="fr-BE" sz="2000" b="1" dirty="0">
              <a:latin typeface="Calibri" panose="020F0502020204030204" pitchFamily="34" charset="0"/>
              <a:ea typeface="Geneva" pitchFamily="64" charset="-128"/>
              <a:cs typeface="+mn-cs"/>
            </a:endParaRPr>
          </a:p>
          <a:p>
            <a:pPr>
              <a:defRPr/>
            </a:pPr>
            <a:r>
              <a:rPr lang="fr-BE" sz="2000" b="1" dirty="0">
                <a:latin typeface="Calibri" panose="020F0502020204030204" pitchFamily="34" charset="0"/>
                <a:ea typeface="Geneva" pitchFamily="64" charset="-128"/>
                <a:cs typeface="+mn-cs"/>
              </a:rPr>
              <a:t>Autorisation basée sur un </a:t>
            </a:r>
            <a:r>
              <a:rPr lang="fr-BE" sz="2000" b="1" dirty="0">
                <a:solidFill>
                  <a:srgbClr val="FF0000"/>
                </a:solidFill>
                <a:latin typeface="Calibri" panose="020F0502020204030204" pitchFamily="34" charset="0"/>
                <a:ea typeface="Geneva" pitchFamily="64" charset="-128"/>
                <a:cs typeface="+mn-cs"/>
              </a:rPr>
              <a:t>plan de signalisation.</a:t>
            </a:r>
          </a:p>
          <a:p>
            <a:pPr>
              <a:defRPr/>
            </a:pPr>
            <a:endParaRPr lang="fr-BE" sz="2000" dirty="0">
              <a:latin typeface="Calibri" panose="020F0502020204030204" pitchFamily="34" charset="0"/>
              <a:ea typeface="Geneva" pitchFamily="64" charset="-128"/>
              <a:cs typeface="+mn-cs"/>
            </a:endParaRPr>
          </a:p>
          <a:p>
            <a:pPr>
              <a:defRPr/>
            </a:pPr>
            <a:endParaRPr lang="fr-BE" sz="2000" dirty="0">
              <a:latin typeface="Calibri" panose="020F0502020204030204" pitchFamily="34" charset="0"/>
              <a:ea typeface="Geneva" pitchFamily="64" charset="-128"/>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itle 1"/>
          <p:cNvSpPr>
            <a:spLocks noGrp="1"/>
          </p:cNvSpPr>
          <p:nvPr>
            <p:ph type="title"/>
          </p:nvPr>
        </p:nvSpPr>
        <p:spPr>
          <a:xfrm>
            <a:off x="472125" y="116633"/>
            <a:ext cx="7993062" cy="504056"/>
          </a:xfrm>
        </p:spPr>
        <p:txBody>
          <a:bodyPr/>
          <a:lstStyle/>
          <a:p>
            <a:pPr algn="ctr"/>
            <a:r>
              <a:rPr lang="fr-FR" sz="2400" dirty="0" smtClean="0"/>
              <a:t>Plan de signalisation</a:t>
            </a:r>
          </a:p>
        </p:txBody>
      </p:sp>
      <p:sp>
        <p:nvSpPr>
          <p:cNvPr id="2" name="Rectangle 1"/>
          <p:cNvSpPr/>
          <p:nvPr/>
        </p:nvSpPr>
        <p:spPr>
          <a:xfrm>
            <a:off x="395536" y="764704"/>
            <a:ext cx="8568951" cy="4739759"/>
          </a:xfrm>
          <a:prstGeom prst="rect">
            <a:avLst/>
          </a:prstGeom>
        </p:spPr>
        <p:txBody>
          <a:bodyPr wrap="square">
            <a:spAutoFit/>
          </a:bodyPr>
          <a:lstStyle/>
          <a:p>
            <a:pPr>
              <a:lnSpc>
                <a:spcPct val="150000"/>
              </a:lnSpc>
            </a:pPr>
            <a:r>
              <a:rPr lang="fr-BE" sz="1600" b="1" dirty="0">
                <a:solidFill>
                  <a:srgbClr val="000000"/>
                </a:solidFill>
                <a:latin typeface="Calibri" panose="020F0502020204030204" pitchFamily="34" charset="0"/>
              </a:rPr>
              <a:t>L. 1.2.1. PLAN DE </a:t>
            </a:r>
            <a:r>
              <a:rPr lang="fr-BE" sz="1600" b="1" dirty="0" smtClean="0">
                <a:solidFill>
                  <a:srgbClr val="000000"/>
                </a:solidFill>
                <a:latin typeface="Calibri" panose="020F0502020204030204" pitchFamily="34" charset="0"/>
              </a:rPr>
              <a:t>SIGNALISATION</a:t>
            </a:r>
          </a:p>
          <a:p>
            <a:pPr>
              <a:lnSpc>
                <a:spcPct val="150000"/>
              </a:lnSpc>
            </a:pPr>
            <a:r>
              <a:rPr lang="fr-BE" sz="1600" dirty="0" smtClean="0">
                <a:solidFill>
                  <a:srgbClr val="000000"/>
                </a:solidFill>
                <a:latin typeface="Calibri" panose="020F0502020204030204" pitchFamily="34" charset="0"/>
              </a:rPr>
              <a:t>Le </a:t>
            </a:r>
            <a:r>
              <a:rPr lang="fr-BE" sz="1600" dirty="0">
                <a:solidFill>
                  <a:srgbClr val="000000"/>
                </a:solidFill>
                <a:latin typeface="Calibri" panose="020F0502020204030204" pitchFamily="34" charset="0"/>
              </a:rPr>
              <a:t>plan de signalisation de chantier est obligatoire. Il constitue une charge d’entreprise. </a:t>
            </a:r>
          </a:p>
          <a:p>
            <a:pPr>
              <a:spcBef>
                <a:spcPts val="600"/>
              </a:spcBef>
              <a:spcAft>
                <a:spcPts val="600"/>
              </a:spcAft>
            </a:pPr>
            <a:r>
              <a:rPr lang="fr-BE" sz="1600" dirty="0">
                <a:solidFill>
                  <a:srgbClr val="000000"/>
                </a:solidFill>
                <a:latin typeface="Calibri" panose="020F0502020204030204" pitchFamily="34" charset="0"/>
              </a:rPr>
              <a:t>Le plan de la signalisation de chantier est basé sur le document de référence QUALIROUTES-A-4. Il tient compte de la signalisation en place qui est éventuellement masquée (sur toute la surface et sans dégradation). </a:t>
            </a:r>
          </a:p>
          <a:p>
            <a:pPr>
              <a:spcBef>
                <a:spcPts val="600"/>
              </a:spcBef>
              <a:spcAft>
                <a:spcPts val="600"/>
              </a:spcAft>
            </a:pPr>
            <a:r>
              <a:rPr lang="fr-BE" sz="1600" dirty="0">
                <a:solidFill>
                  <a:srgbClr val="000000"/>
                </a:solidFill>
                <a:latin typeface="Calibri" panose="020F0502020204030204" pitchFamily="34" charset="0"/>
              </a:rPr>
              <a:t>Le plan comprend, au minimum, les voies de circulation en situation normale et de chantier, les bornes kilométriques et hectométriques, les carrefours et/ou échangeurs (situés dans le chantier et à son approche), la signalisation existante influençant le chantier et les itinéraires et la signalisation de déviation éventuels. Il tient compte de la signalisation en place qui doit éventuellement être masquée. </a:t>
            </a:r>
          </a:p>
          <a:p>
            <a:pPr>
              <a:spcBef>
                <a:spcPts val="600"/>
              </a:spcBef>
              <a:spcAft>
                <a:spcPts val="600"/>
              </a:spcAft>
            </a:pPr>
            <a:r>
              <a:rPr lang="fr-BE" sz="1600" dirty="0">
                <a:solidFill>
                  <a:srgbClr val="000000"/>
                </a:solidFill>
                <a:latin typeface="Calibri" panose="020F0502020204030204" pitchFamily="34" charset="0"/>
              </a:rPr>
              <a:t>Les déviations éventuelles sont mentionnées dans les documents du marché. Leur traitement se fait selon l’article 79 de l'AR relatif aux règles générales d'exécution des marchés publics complétés par les dispositions du chapitre A du CCT </a:t>
            </a:r>
            <a:r>
              <a:rPr lang="fr-BE" sz="1600" dirty="0" err="1">
                <a:solidFill>
                  <a:srgbClr val="000000"/>
                </a:solidFill>
                <a:latin typeface="Calibri" panose="020F0502020204030204" pitchFamily="34" charset="0"/>
              </a:rPr>
              <a:t>Qualiroutes</a:t>
            </a:r>
            <a:r>
              <a:rPr lang="fr-BE" sz="1600" dirty="0">
                <a:solidFill>
                  <a:srgbClr val="000000"/>
                </a:solidFill>
                <a:latin typeface="Calibri" panose="020F0502020204030204" pitchFamily="34" charset="0"/>
              </a:rPr>
              <a:t>. </a:t>
            </a:r>
          </a:p>
          <a:p>
            <a:r>
              <a:rPr lang="fr-BE" sz="1600" dirty="0">
                <a:solidFill>
                  <a:srgbClr val="000000"/>
                </a:solidFill>
                <a:latin typeface="Calibri" panose="020F0502020204030204" pitchFamily="34" charset="0"/>
              </a:rPr>
              <a:t>Le projet de plan, excepté les itinéraires de déviation s'ils sont décrits dans les documents du marché, est dressé par l’entrepreneur et transmis au fonctionnaire dirigeant minimum 15 jours ouvrables avant le début des travaux. </a:t>
            </a:r>
            <a:endParaRPr lang="fr-BE" sz="1600" dirty="0">
              <a:latin typeface="Calibri" panose="020F0502020204030204" pitchFamily="34" charset="0"/>
            </a:endParaRPr>
          </a:p>
        </p:txBody>
      </p:sp>
      <p:sp>
        <p:nvSpPr>
          <p:cNvPr id="3" name="Rectangle 2"/>
          <p:cNvSpPr/>
          <p:nvPr/>
        </p:nvSpPr>
        <p:spPr bwMode="auto">
          <a:xfrm>
            <a:off x="472125" y="1196752"/>
            <a:ext cx="7412243" cy="360040"/>
          </a:xfrm>
          <a:prstGeom prst="rect">
            <a:avLst/>
          </a:prstGeom>
          <a:noFill/>
          <a:ln w="25400" cap="flat" cmpd="sng" algn="ctr">
            <a:solidFill>
              <a:srgbClr val="FF33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10" name="Rectangle 9"/>
          <p:cNvSpPr/>
          <p:nvPr/>
        </p:nvSpPr>
        <p:spPr bwMode="auto">
          <a:xfrm>
            <a:off x="4572000" y="1556792"/>
            <a:ext cx="4032449" cy="288032"/>
          </a:xfrm>
          <a:prstGeom prst="rect">
            <a:avLst/>
          </a:prstGeom>
          <a:noFill/>
          <a:ln w="25400" cap="flat" cmpd="sng" algn="ctr">
            <a:solidFill>
              <a:srgbClr val="FF33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11" name="Rectangle 10"/>
          <p:cNvSpPr/>
          <p:nvPr/>
        </p:nvSpPr>
        <p:spPr bwMode="auto">
          <a:xfrm>
            <a:off x="3059832" y="4869160"/>
            <a:ext cx="5568354" cy="288032"/>
          </a:xfrm>
          <a:prstGeom prst="rect">
            <a:avLst/>
          </a:prstGeom>
          <a:noFill/>
          <a:ln w="25400" cap="flat" cmpd="sng" algn="ctr">
            <a:solidFill>
              <a:srgbClr val="FF33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Espace réservé de la date 1"/>
          <p:cNvSpPr>
            <a:spLocks noGrp="1"/>
          </p:cNvSpPr>
          <p:nvPr>
            <p:ph type="dt" sz="quarter" idx="10"/>
          </p:nvPr>
        </p:nvSpPr>
        <p:spPr>
          <a:noFill/>
        </p:spPr>
        <p:txBody>
          <a:bodyPr/>
          <a:lstStyle/>
          <a:p>
            <a:fld id="{20F59BA2-4099-4D77-92F4-9C4D44FB3E6A}" type="slidenum">
              <a:rPr lang="fr-FR" smtClean="0">
                <a:latin typeface="Calibri" panose="020F0502020204030204" pitchFamily="34" charset="0"/>
                <a:ea typeface="Geneva"/>
                <a:cs typeface="Geneva"/>
              </a:rPr>
              <a:pPr/>
              <a:t>23</a:t>
            </a:fld>
            <a:r>
              <a:rPr lang="fr-FR" dirty="0" smtClean="0">
                <a:solidFill>
                  <a:schemeClr val="bg1"/>
                </a:solidFill>
                <a:latin typeface="Calibri" panose="020F0502020204030204" pitchFamily="34" charset="0"/>
                <a:ea typeface="Geneva"/>
                <a:cs typeface="Geneva"/>
              </a:rPr>
              <a:t> </a:t>
            </a:r>
          </a:p>
        </p:txBody>
      </p:sp>
      <p:sp>
        <p:nvSpPr>
          <p:cNvPr id="4" name="Rectangle 3"/>
          <p:cNvSpPr/>
          <p:nvPr/>
        </p:nvSpPr>
        <p:spPr>
          <a:xfrm>
            <a:off x="250825" y="404813"/>
            <a:ext cx="8893175" cy="2678112"/>
          </a:xfrm>
          <a:prstGeom prst="rect">
            <a:avLst/>
          </a:prstGeom>
        </p:spPr>
        <p:txBody>
          <a:bodyPr>
            <a:spAutoFit/>
          </a:bodyPr>
          <a:lstStyle/>
          <a:p>
            <a:pPr>
              <a:defRPr/>
            </a:pPr>
            <a:r>
              <a:rPr lang="fr-BE" b="1" u="sng" dirty="0">
                <a:latin typeface="Calibri" panose="020F0502020204030204" pitchFamily="34" charset="0"/>
                <a:ea typeface="Geneva" pitchFamily="64" charset="-128"/>
                <a:cs typeface="Arial" pitchFamily="34" charset="0"/>
              </a:rPr>
              <a:t>L. 1. Signalisation de </a:t>
            </a:r>
            <a:r>
              <a:rPr lang="fr-BE" b="1" u="sng" dirty="0" smtClean="0">
                <a:latin typeface="Calibri" panose="020F0502020204030204" pitchFamily="34" charset="0"/>
                <a:ea typeface="Geneva" pitchFamily="64" charset="-128"/>
                <a:cs typeface="Arial" pitchFamily="34" charset="0"/>
              </a:rPr>
              <a:t>chantier (</a:t>
            </a:r>
            <a:r>
              <a:rPr lang="fr-BE" b="1" u="sng" dirty="0" err="1" smtClean="0">
                <a:latin typeface="Calibri" panose="020F0502020204030204" pitchFamily="34" charset="0"/>
                <a:ea typeface="Geneva" pitchFamily="64" charset="-128"/>
                <a:cs typeface="Arial" pitchFamily="34" charset="0"/>
              </a:rPr>
              <a:t>catég</a:t>
            </a:r>
            <a:r>
              <a:rPr lang="fr-BE" b="1" u="sng" dirty="0" smtClean="0">
                <a:latin typeface="Calibri" panose="020F0502020204030204" pitchFamily="34" charset="0"/>
                <a:cs typeface="Arial" pitchFamily="34" charset="0"/>
              </a:rPr>
              <a:t>. 1 -&gt; 6)</a:t>
            </a:r>
            <a:endParaRPr lang="fr-BE" b="1" u="sng" dirty="0">
              <a:latin typeface="Calibri" panose="020F0502020204030204" pitchFamily="34" charset="0"/>
              <a:ea typeface="Geneva" pitchFamily="64" charset="-128"/>
              <a:cs typeface="Arial" pitchFamily="34" charset="0"/>
            </a:endParaRPr>
          </a:p>
          <a:p>
            <a:pPr>
              <a:defRPr/>
            </a:pPr>
            <a:endParaRPr lang="fr-BE" sz="2000" b="1" dirty="0">
              <a:latin typeface="Calibri" panose="020F0502020204030204" pitchFamily="34" charset="0"/>
              <a:ea typeface="Geneva" pitchFamily="64" charset="-128"/>
              <a:cs typeface="Arial" pitchFamily="34" charset="0"/>
            </a:endParaRPr>
          </a:p>
          <a:p>
            <a:pPr>
              <a:defRPr/>
            </a:pPr>
            <a:r>
              <a:rPr lang="fr-BE" b="1" dirty="0">
                <a:latin typeface="Calibri" panose="020F0502020204030204" pitchFamily="34" charset="0"/>
                <a:ea typeface="Geneva" pitchFamily="64" charset="-128"/>
                <a:cs typeface="Arial" pitchFamily="34" charset="0"/>
              </a:rPr>
              <a:t>Quel est le rôle de la signalisation de chantier?</a:t>
            </a:r>
            <a:r>
              <a:rPr lang="fr-BE" dirty="0">
                <a:latin typeface="Calibri" panose="020F0502020204030204" pitchFamily="34" charset="0"/>
                <a:ea typeface="Geneva" pitchFamily="64" charset="-128"/>
                <a:cs typeface="+mn-cs"/>
              </a:rPr>
              <a:t/>
            </a:r>
            <a:br>
              <a:rPr lang="fr-BE" dirty="0">
                <a:latin typeface="Calibri" panose="020F0502020204030204" pitchFamily="34" charset="0"/>
                <a:ea typeface="Geneva" pitchFamily="64" charset="-128"/>
                <a:cs typeface="+mn-cs"/>
              </a:rPr>
            </a:br>
            <a:r>
              <a:rPr lang="fr-BE" sz="2000" dirty="0">
                <a:ea typeface="Geneva" pitchFamily="64" charset="-128"/>
                <a:cs typeface="+mn-cs"/>
              </a:rPr>
              <a:t/>
            </a:r>
            <a:br>
              <a:rPr lang="fr-BE" sz="2000" dirty="0">
                <a:ea typeface="Geneva" pitchFamily="64" charset="-128"/>
                <a:cs typeface="+mn-cs"/>
              </a:rPr>
            </a:br>
            <a:endParaRPr lang="fr-BE" sz="2000" b="1" i="1" dirty="0">
              <a:ea typeface="Geneva" pitchFamily="64" charset="-128"/>
              <a:cs typeface="Times New Roman" pitchFamily="18" charset="0"/>
            </a:endParaRPr>
          </a:p>
          <a:p>
            <a:pPr>
              <a:defRPr/>
            </a:pPr>
            <a:endParaRPr lang="fr-BE" sz="2000" b="1" dirty="0">
              <a:latin typeface="Calibri" panose="020F0502020204030204" pitchFamily="34" charset="0"/>
              <a:ea typeface="Geneva" pitchFamily="64" charset="-128"/>
              <a:cs typeface="Arial" pitchFamily="34" charset="0"/>
            </a:endParaRPr>
          </a:p>
          <a:p>
            <a:pPr>
              <a:defRPr/>
            </a:pPr>
            <a:endParaRPr lang="fr-BE" sz="2000" b="1" dirty="0">
              <a:latin typeface="Calibri" panose="020F0502020204030204" pitchFamily="34" charset="0"/>
              <a:ea typeface="Geneva" pitchFamily="64" charset="-128"/>
              <a:cs typeface="Arial" pitchFamily="34" charset="0"/>
            </a:endParaRPr>
          </a:p>
          <a:p>
            <a:pPr>
              <a:defRPr/>
            </a:pPr>
            <a:endParaRPr lang="fr-BE" sz="2000" dirty="0">
              <a:latin typeface="Calibri" panose="020F0502020204030204" pitchFamily="34" charset="0"/>
              <a:ea typeface="Geneva" pitchFamily="64" charset="-128"/>
              <a:cs typeface="Arial" pitchFamily="34" charset="0"/>
            </a:endParaRPr>
          </a:p>
        </p:txBody>
      </p:sp>
      <p:sp>
        <p:nvSpPr>
          <p:cNvPr id="5" name="Rectangle 4"/>
          <p:cNvSpPr/>
          <p:nvPr/>
        </p:nvSpPr>
        <p:spPr>
          <a:xfrm>
            <a:off x="179388" y="1844675"/>
            <a:ext cx="9144000" cy="4401205"/>
          </a:xfrm>
          <a:prstGeom prst="rect">
            <a:avLst/>
          </a:prstGeom>
        </p:spPr>
        <p:txBody>
          <a:bodyPr>
            <a:spAutoFit/>
          </a:bodyPr>
          <a:lstStyle/>
          <a:p>
            <a:pPr>
              <a:defRPr/>
            </a:pPr>
            <a:r>
              <a:rPr lang="fr-BE" b="1" dirty="0">
                <a:solidFill>
                  <a:srgbClr val="FF0000"/>
                </a:solidFill>
                <a:latin typeface="Calibri" panose="020F0502020204030204" pitchFamily="34" charset="0"/>
                <a:ea typeface="Geneva" pitchFamily="64" charset="-128"/>
                <a:cs typeface="Arial" pitchFamily="34" charset="0"/>
              </a:rPr>
              <a:t>Pour le chantier </a:t>
            </a:r>
          </a:p>
          <a:p>
            <a:pPr>
              <a:buFont typeface="Arial" pitchFamily="34" charset="0"/>
              <a:buChar char="•"/>
              <a:defRPr/>
            </a:pPr>
            <a:r>
              <a:rPr lang="fr-BE" b="1" dirty="0">
                <a:latin typeface="Calibri" panose="020F0502020204030204" pitchFamily="34" charset="0"/>
                <a:ea typeface="Geneva" pitchFamily="64" charset="-128"/>
                <a:cs typeface="Arial" pitchFamily="34" charset="0"/>
              </a:rPr>
              <a:t> Aménager l'espace pour la réalisation du chantier</a:t>
            </a:r>
          </a:p>
          <a:p>
            <a:pPr>
              <a:defRPr/>
            </a:pPr>
            <a:endParaRPr lang="fr-BE" b="1" dirty="0">
              <a:latin typeface="Calibri" panose="020F0502020204030204" pitchFamily="34" charset="0"/>
              <a:ea typeface="Geneva" pitchFamily="64" charset="-128"/>
              <a:cs typeface="Arial" pitchFamily="34" charset="0"/>
            </a:endParaRPr>
          </a:p>
          <a:p>
            <a:pPr>
              <a:defRPr/>
            </a:pPr>
            <a:r>
              <a:rPr lang="fr-BE" b="1" dirty="0">
                <a:solidFill>
                  <a:srgbClr val="FF0000"/>
                </a:solidFill>
                <a:latin typeface="Calibri" panose="020F0502020204030204" pitchFamily="34" charset="0"/>
                <a:ea typeface="Geneva" pitchFamily="64" charset="-128"/>
                <a:cs typeface="Arial" pitchFamily="34" charset="0"/>
              </a:rPr>
              <a:t>Pour le personnel dans le chantier </a:t>
            </a:r>
          </a:p>
          <a:p>
            <a:pPr>
              <a:buFont typeface="Arial" pitchFamily="34" charset="0"/>
              <a:buChar char="•"/>
              <a:defRPr/>
            </a:pPr>
            <a:r>
              <a:rPr lang="fr-BE" b="1" dirty="0">
                <a:latin typeface="Calibri" panose="020F0502020204030204" pitchFamily="34" charset="0"/>
                <a:ea typeface="Geneva" pitchFamily="64" charset="-128"/>
                <a:cs typeface="Arial" pitchFamily="34" charset="0"/>
              </a:rPr>
              <a:t> Protéger/sécuriser les </a:t>
            </a:r>
            <a:r>
              <a:rPr lang="fr-BE" b="1" dirty="0" smtClean="0">
                <a:latin typeface="Calibri" panose="020F0502020204030204" pitchFamily="34" charset="0"/>
                <a:ea typeface="Geneva" pitchFamily="64" charset="-128"/>
                <a:cs typeface="Arial" pitchFamily="34" charset="0"/>
              </a:rPr>
              <a:t>travailleurs</a:t>
            </a:r>
          </a:p>
          <a:p>
            <a:pPr>
              <a:defRPr/>
            </a:pPr>
            <a:r>
              <a:rPr lang="fr-BE" b="1" dirty="0" smtClean="0">
                <a:latin typeface="Calibri" panose="020F0502020204030204" pitchFamily="34" charset="0"/>
                <a:cs typeface="Arial" pitchFamily="34" charset="0"/>
              </a:rPr>
              <a:t>  Obligations de l’employeur! (RGPT - CBET)</a:t>
            </a:r>
            <a:endParaRPr lang="fr-BE" b="1" dirty="0">
              <a:latin typeface="Calibri" panose="020F0502020204030204" pitchFamily="34" charset="0"/>
              <a:ea typeface="Geneva" pitchFamily="64" charset="-128"/>
              <a:cs typeface="Arial" pitchFamily="34" charset="0"/>
            </a:endParaRPr>
          </a:p>
          <a:p>
            <a:pPr>
              <a:defRPr/>
            </a:pPr>
            <a:endParaRPr lang="fr-BE" b="1" dirty="0">
              <a:latin typeface="Calibri" panose="020F0502020204030204" pitchFamily="34" charset="0"/>
              <a:ea typeface="Geneva" pitchFamily="64" charset="-128"/>
              <a:cs typeface="Arial" pitchFamily="34" charset="0"/>
            </a:endParaRPr>
          </a:p>
          <a:p>
            <a:pPr>
              <a:defRPr/>
            </a:pPr>
            <a:r>
              <a:rPr lang="fr-BE" b="1" dirty="0">
                <a:solidFill>
                  <a:srgbClr val="FF0000"/>
                </a:solidFill>
                <a:latin typeface="Calibri" panose="020F0502020204030204" pitchFamily="34" charset="0"/>
                <a:ea typeface="Geneva" pitchFamily="64" charset="-128"/>
                <a:cs typeface="Arial" pitchFamily="34" charset="0"/>
              </a:rPr>
              <a:t>Pour les usagers en dehors du chantier </a:t>
            </a:r>
          </a:p>
          <a:p>
            <a:pPr>
              <a:buFont typeface="Arial" pitchFamily="34" charset="0"/>
              <a:buChar char="•"/>
              <a:defRPr/>
            </a:pPr>
            <a:r>
              <a:rPr lang="fr-BE" sz="2000" b="1" dirty="0">
                <a:latin typeface="Calibri" panose="020F0502020204030204" pitchFamily="34" charset="0"/>
                <a:ea typeface="Geneva" pitchFamily="64" charset="-128"/>
                <a:cs typeface="Arial" pitchFamily="34" charset="0"/>
              </a:rPr>
              <a:t> </a:t>
            </a:r>
            <a:r>
              <a:rPr lang="fr-BE" b="1" dirty="0">
                <a:latin typeface="Calibri" panose="020F0502020204030204" pitchFamily="34" charset="0"/>
                <a:ea typeface="Geneva" pitchFamily="64" charset="-128"/>
                <a:cs typeface="Arial" pitchFamily="34" charset="0"/>
              </a:rPr>
              <a:t>Permettre aux usagers d'anticiper leur comportement de </a:t>
            </a:r>
            <a:r>
              <a:rPr lang="fr-BE" b="1" dirty="0" smtClean="0">
                <a:latin typeface="Calibri" panose="020F0502020204030204" pitchFamily="34" charset="0"/>
                <a:ea typeface="Geneva" pitchFamily="64" charset="-128"/>
                <a:cs typeface="Arial" pitchFamily="34" charset="0"/>
              </a:rPr>
              <a:t>conduite (Qualiroutes)</a:t>
            </a:r>
            <a:endParaRPr lang="fr-BE" b="1" dirty="0">
              <a:latin typeface="Calibri" panose="020F0502020204030204" pitchFamily="34" charset="0"/>
              <a:ea typeface="Geneva" pitchFamily="64" charset="-128"/>
              <a:cs typeface="Arial" pitchFamily="34" charset="0"/>
            </a:endParaRPr>
          </a:p>
          <a:p>
            <a:pPr>
              <a:defRPr/>
            </a:pPr>
            <a:endParaRPr lang="fr-BE" sz="2000" b="1" dirty="0">
              <a:latin typeface="Calibri" panose="020F0502020204030204" pitchFamily="34" charset="0"/>
              <a:ea typeface="Geneva" pitchFamily="64" charset="-128"/>
              <a:cs typeface="Arial" pitchFamily="34" charset="0"/>
            </a:endParaRPr>
          </a:p>
          <a:p>
            <a:pPr>
              <a:defRPr/>
            </a:pPr>
            <a:endParaRPr lang="fr-BE" sz="2000" dirty="0">
              <a:latin typeface="Calibri" panose="020F0502020204030204" pitchFamily="34" charset="0"/>
              <a:ea typeface="Geneva" pitchFamily="64" charset="-128"/>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Title 1"/>
          <p:cNvSpPr>
            <a:spLocks noGrp="1"/>
          </p:cNvSpPr>
          <p:nvPr>
            <p:ph type="title"/>
          </p:nvPr>
        </p:nvSpPr>
        <p:spPr>
          <a:xfrm>
            <a:off x="684213" y="260350"/>
            <a:ext cx="7920037" cy="900113"/>
          </a:xfrm>
        </p:spPr>
        <p:txBody>
          <a:bodyPr/>
          <a:lstStyle/>
          <a:p>
            <a:r>
              <a:rPr lang="fr-FR" sz="2400" u="sng" smtClean="0"/>
              <a:t>L.1 - Prescriptions</a:t>
            </a:r>
          </a:p>
        </p:txBody>
      </p:sp>
      <p:sp>
        <p:nvSpPr>
          <p:cNvPr id="347139" name="Content Placeholder 2"/>
          <p:cNvSpPr>
            <a:spLocks noGrp="1"/>
          </p:cNvSpPr>
          <p:nvPr>
            <p:ph idx="1"/>
          </p:nvPr>
        </p:nvSpPr>
        <p:spPr>
          <a:xfrm>
            <a:off x="468313" y="836613"/>
            <a:ext cx="8534400" cy="4968875"/>
          </a:xfrm>
        </p:spPr>
        <p:txBody>
          <a:bodyPr/>
          <a:lstStyle/>
          <a:p>
            <a:pPr>
              <a:buFontTx/>
              <a:buNone/>
            </a:pPr>
            <a:r>
              <a:rPr lang="fr-FR" sz="2400" dirty="0" smtClean="0"/>
              <a:t>	Pourquoi imposer dans Qualiroutes des prescriptions complémentaires à celles de l'AM 1999?</a:t>
            </a:r>
          </a:p>
          <a:p>
            <a:pPr>
              <a:buFontTx/>
              <a:buNone/>
            </a:pPr>
            <a:endParaRPr lang="fr-FR" sz="800" dirty="0" smtClean="0"/>
          </a:p>
          <a:p>
            <a:pPr lvl="1"/>
            <a:r>
              <a:rPr lang="fr-FR" sz="2400" b="1" dirty="0" smtClean="0">
                <a:solidFill>
                  <a:srgbClr val="FF0000"/>
                </a:solidFill>
              </a:rPr>
              <a:t>Pour la sécurité des travailleurs:</a:t>
            </a:r>
          </a:p>
          <a:p>
            <a:pPr lvl="1">
              <a:buFontTx/>
              <a:buNone/>
            </a:pPr>
            <a:r>
              <a:rPr lang="fr-FR" sz="2000" dirty="0" err="1" smtClean="0"/>
              <a:t>Catég</a:t>
            </a:r>
            <a:r>
              <a:rPr lang="fr-FR" sz="2000" dirty="0" smtClean="0"/>
              <a:t>. 1-&gt;6: panneaux avec couvre-chant</a:t>
            </a:r>
          </a:p>
          <a:p>
            <a:pPr lvl="1">
              <a:buFontTx/>
              <a:buNone/>
            </a:pPr>
            <a:r>
              <a:rPr lang="fr-FR" sz="2000" dirty="0" smtClean="0"/>
              <a:t>6</a:t>
            </a:r>
            <a:r>
              <a:rPr lang="fr-FR" sz="2000" baseline="30000" dirty="0" smtClean="0"/>
              <a:t>ème</a:t>
            </a:r>
            <a:r>
              <a:rPr lang="fr-FR" sz="2000" dirty="0" smtClean="0"/>
              <a:t> </a:t>
            </a:r>
            <a:r>
              <a:rPr lang="fr-FR" sz="2000" dirty="0" err="1" smtClean="0"/>
              <a:t>catég</a:t>
            </a:r>
            <a:r>
              <a:rPr lang="fr-FR" sz="2000" dirty="0" smtClean="0"/>
              <a:t>.: Zone tampon, distance entre l'absorbeur et le</a:t>
            </a:r>
          </a:p>
          <a:p>
            <a:pPr lvl="1">
              <a:buFontTx/>
              <a:buNone/>
            </a:pPr>
            <a:r>
              <a:rPr lang="fr-FR" sz="2000" dirty="0" smtClean="0"/>
              <a:t>chantier, séparateur, cônes…</a:t>
            </a:r>
          </a:p>
          <a:p>
            <a:pPr lvl="1">
              <a:buFontTx/>
              <a:buNone/>
            </a:pPr>
            <a:endParaRPr lang="fr-FR" sz="1000" dirty="0" smtClean="0"/>
          </a:p>
          <a:p>
            <a:pPr lvl="1"/>
            <a:r>
              <a:rPr lang="fr-FR" sz="2400" b="1" dirty="0" smtClean="0">
                <a:solidFill>
                  <a:srgbClr val="FF0000"/>
                </a:solidFill>
              </a:rPr>
              <a:t>Pour la visibilité du chantier:</a:t>
            </a:r>
          </a:p>
          <a:p>
            <a:pPr lvl="1">
              <a:buFontTx/>
              <a:buNone/>
            </a:pPr>
            <a:r>
              <a:rPr lang="fr-FR" sz="2000" dirty="0" err="1" smtClean="0"/>
              <a:t>Catég</a:t>
            </a:r>
            <a:r>
              <a:rPr lang="fr-FR" sz="2000" dirty="0" smtClean="0"/>
              <a:t>. 1-&gt;6: Films de type 3 </a:t>
            </a:r>
          </a:p>
          <a:p>
            <a:pPr lvl="1">
              <a:buFontTx/>
              <a:buNone/>
            </a:pPr>
            <a:r>
              <a:rPr lang="fr-FR" sz="2000" dirty="0" err="1" smtClean="0"/>
              <a:t>Catég</a:t>
            </a:r>
            <a:r>
              <a:rPr lang="fr-FR" sz="2000" dirty="0" smtClean="0"/>
              <a:t>. 1-&gt;3: Visites d'inspection quotidiennes</a:t>
            </a:r>
          </a:p>
          <a:p>
            <a:pPr lvl="1">
              <a:buFontTx/>
              <a:buNone/>
            </a:pPr>
            <a:r>
              <a:rPr lang="fr-FR" sz="2000" dirty="0" smtClean="0"/>
              <a:t>1</a:t>
            </a:r>
            <a:r>
              <a:rPr lang="fr-FR" sz="2000" baseline="30000" dirty="0" smtClean="0"/>
              <a:t>ère</a:t>
            </a:r>
            <a:r>
              <a:rPr lang="fr-FR" sz="2000" dirty="0" smtClean="0"/>
              <a:t> </a:t>
            </a:r>
            <a:r>
              <a:rPr lang="fr-FR" sz="2000" dirty="0" err="1" smtClean="0"/>
              <a:t>catég</a:t>
            </a:r>
            <a:r>
              <a:rPr lang="fr-FR" sz="2000" dirty="0" smtClean="0"/>
              <a:t>.:  Doublement des signaux à gauche                     </a:t>
            </a:r>
          </a:p>
          <a:p>
            <a:pPr lvl="1">
              <a:buFontTx/>
              <a:buNone/>
            </a:pPr>
            <a:r>
              <a:rPr lang="fr-FR" sz="2000" dirty="0" smtClean="0"/>
              <a:t>6</a:t>
            </a:r>
            <a:r>
              <a:rPr lang="fr-FR" sz="2000" baseline="30000" dirty="0" smtClean="0"/>
              <a:t>ème</a:t>
            </a:r>
            <a:r>
              <a:rPr lang="fr-FR" sz="2000" dirty="0" smtClean="0"/>
              <a:t> </a:t>
            </a:r>
            <a:r>
              <a:rPr lang="fr-FR" sz="2000" dirty="0" err="1" smtClean="0"/>
              <a:t>catég</a:t>
            </a:r>
            <a:r>
              <a:rPr lang="fr-FR" sz="2000" dirty="0" smtClean="0"/>
              <a:t>.:  Hauteur de la présignalisation de min. 4,3 m</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Content Placeholder 2"/>
          <p:cNvSpPr>
            <a:spLocks noGrp="1"/>
          </p:cNvSpPr>
          <p:nvPr>
            <p:ph idx="1"/>
          </p:nvPr>
        </p:nvSpPr>
        <p:spPr>
          <a:xfrm>
            <a:off x="468313" y="620713"/>
            <a:ext cx="8534400" cy="4703762"/>
          </a:xfrm>
        </p:spPr>
        <p:txBody>
          <a:bodyPr/>
          <a:lstStyle/>
          <a:p>
            <a:pPr>
              <a:buFontTx/>
              <a:buNone/>
            </a:pPr>
            <a:r>
              <a:rPr lang="fr-FR" sz="2400" smtClean="0"/>
              <a:t>	Panneaux de signalisation de chantier</a:t>
            </a:r>
          </a:p>
          <a:p>
            <a:pPr>
              <a:buFontTx/>
              <a:buNone/>
            </a:pPr>
            <a:endParaRPr lang="fr-FR" sz="2400" smtClean="0"/>
          </a:p>
        </p:txBody>
      </p:sp>
      <p:sp>
        <p:nvSpPr>
          <p:cNvPr id="348163" name="Rectangle 3"/>
          <p:cNvSpPr>
            <a:spLocks noChangeArrowheads="1"/>
          </p:cNvSpPr>
          <p:nvPr/>
        </p:nvSpPr>
        <p:spPr bwMode="auto">
          <a:xfrm>
            <a:off x="179388" y="1268413"/>
            <a:ext cx="8964612" cy="2197100"/>
          </a:xfrm>
          <a:prstGeom prst="rect">
            <a:avLst/>
          </a:prstGeom>
          <a:noFill/>
          <a:ln w="9525">
            <a:noFill/>
            <a:miter lim="800000"/>
            <a:headEnd/>
            <a:tailEnd/>
          </a:ln>
        </p:spPr>
        <p:txBody>
          <a:bodyPr>
            <a:spAutoFit/>
          </a:bodyPr>
          <a:lstStyle/>
          <a:p>
            <a:pPr marL="342900" indent="-342900" eaLnBrk="0" hangingPunct="0">
              <a:spcBef>
                <a:spcPct val="20000"/>
              </a:spcBef>
            </a:pPr>
            <a:r>
              <a:rPr lang="fr-FR" dirty="0">
                <a:latin typeface="Calibri" panose="020F0502020204030204" pitchFamily="34" charset="0"/>
              </a:rPr>
              <a:t>Les signaux sont de même type et </a:t>
            </a:r>
            <a:r>
              <a:rPr lang="fr-FR" dirty="0">
                <a:solidFill>
                  <a:srgbClr val="FF0000"/>
                </a:solidFill>
                <a:latin typeface="Calibri" panose="020F0502020204030204" pitchFamily="34" charset="0"/>
              </a:rPr>
              <a:t>conformes au C. 53</a:t>
            </a:r>
            <a:r>
              <a:rPr lang="fr-FR" dirty="0">
                <a:latin typeface="Calibri" panose="020F0502020204030204" pitchFamily="34" charset="0"/>
              </a:rPr>
              <a:t>.</a:t>
            </a:r>
          </a:p>
          <a:p>
            <a:pPr marL="342900" indent="-342900" eaLnBrk="0" hangingPunct="0">
              <a:spcBef>
                <a:spcPct val="20000"/>
              </a:spcBef>
            </a:pPr>
            <a:endParaRPr lang="fr-FR" sz="1000" dirty="0">
              <a:latin typeface="Calibri" panose="020F0502020204030204" pitchFamily="34" charset="0"/>
            </a:endParaRPr>
          </a:p>
          <a:p>
            <a:pPr marL="342900" indent="-342900" eaLnBrk="0" hangingPunct="0">
              <a:spcBef>
                <a:spcPct val="20000"/>
              </a:spcBef>
            </a:pPr>
            <a:r>
              <a:rPr lang="fr-FR" i="1" dirty="0">
                <a:latin typeface="Calibri" panose="020F0502020204030204" pitchFamily="34" charset="0"/>
              </a:rPr>
              <a:t>-&gt; </a:t>
            </a:r>
            <a:r>
              <a:rPr lang="fr-FR" sz="2000" i="1" dirty="0">
                <a:latin typeface="Calibri" panose="020F0502020204030204" pitchFamily="34" charset="0"/>
              </a:rPr>
              <a:t>Afin d'éviter les arêtes vives et bords tranchants qui risquent:</a:t>
            </a:r>
          </a:p>
          <a:p>
            <a:pPr marL="342900" indent="-342900" eaLnBrk="0" hangingPunct="0">
              <a:spcBef>
                <a:spcPct val="20000"/>
              </a:spcBef>
            </a:pPr>
            <a:r>
              <a:rPr lang="fr-FR" sz="2000" i="1" dirty="0">
                <a:latin typeface="Calibri" panose="020F0502020204030204" pitchFamily="34" charset="0"/>
              </a:rPr>
              <a:t>		- de couper lors de la prise en main</a:t>
            </a:r>
          </a:p>
          <a:p>
            <a:pPr marL="342900" indent="-342900" eaLnBrk="0" hangingPunct="0">
              <a:spcBef>
                <a:spcPct val="20000"/>
              </a:spcBef>
            </a:pPr>
            <a:r>
              <a:rPr lang="fr-FR" sz="2000" i="1" dirty="0">
                <a:latin typeface="Calibri" panose="020F0502020204030204" pitchFamily="34" charset="0"/>
              </a:rPr>
              <a:t>		- de causer des blessures en cas de projection.</a:t>
            </a:r>
          </a:p>
          <a:p>
            <a:pPr marL="342900" indent="-342900" eaLnBrk="0" hangingPunct="0">
              <a:spcBef>
                <a:spcPct val="20000"/>
              </a:spcBef>
            </a:pPr>
            <a:endParaRPr lang="fr-FR" sz="1000" dirty="0">
              <a:latin typeface="Calibri" panose="020F0502020204030204" pitchFamily="34" charset="0"/>
            </a:endParaRPr>
          </a:p>
          <a:p>
            <a:pPr marL="342900" indent="-342900" eaLnBrk="0" hangingPunct="0">
              <a:spcBef>
                <a:spcPct val="20000"/>
              </a:spcBef>
            </a:pPr>
            <a:endParaRPr lang="fr-FR" sz="1000" dirty="0">
              <a:latin typeface="Calibri" panose="020F0502020204030204" pitchFamily="34" charset="0"/>
            </a:endParaRPr>
          </a:p>
        </p:txBody>
      </p:sp>
      <p:pic>
        <p:nvPicPr>
          <p:cNvPr id="348164" name="Picture 5"/>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684213" y="3933825"/>
            <a:ext cx="2376487" cy="1782763"/>
          </a:xfrm>
          <a:prstGeom prst="rect">
            <a:avLst/>
          </a:prstGeom>
          <a:noFill/>
          <a:ln w="19050">
            <a:solidFill>
              <a:schemeClr val="tx1"/>
            </a:solidFill>
            <a:miter lim="800000"/>
            <a:headEnd/>
            <a:tailEnd/>
          </a:ln>
        </p:spPr>
      </p:pic>
      <p:sp>
        <p:nvSpPr>
          <p:cNvPr id="348165" name="Line 6"/>
          <p:cNvSpPr>
            <a:spLocks noChangeShapeType="1"/>
          </p:cNvSpPr>
          <p:nvPr/>
        </p:nvSpPr>
        <p:spPr bwMode="auto">
          <a:xfrm flipV="1">
            <a:off x="250825" y="3644900"/>
            <a:ext cx="3240088" cy="2160588"/>
          </a:xfrm>
          <a:prstGeom prst="line">
            <a:avLst/>
          </a:prstGeom>
          <a:noFill/>
          <a:ln w="31750">
            <a:solidFill>
              <a:srgbClr val="FF0000"/>
            </a:solidFill>
            <a:round/>
            <a:headEnd/>
            <a:tailEnd/>
          </a:ln>
        </p:spPr>
        <p:txBody>
          <a:bodyPr wrap="none"/>
          <a:lstStyle/>
          <a:p>
            <a:endParaRPr lang="fr-BE"/>
          </a:p>
        </p:txBody>
      </p:sp>
      <p:sp>
        <p:nvSpPr>
          <p:cNvPr id="348166" name="Line 7"/>
          <p:cNvSpPr>
            <a:spLocks noChangeShapeType="1"/>
          </p:cNvSpPr>
          <p:nvPr/>
        </p:nvSpPr>
        <p:spPr bwMode="auto">
          <a:xfrm>
            <a:off x="323850" y="3716338"/>
            <a:ext cx="3240088" cy="2232025"/>
          </a:xfrm>
          <a:prstGeom prst="line">
            <a:avLst/>
          </a:prstGeom>
          <a:noFill/>
          <a:ln w="31750">
            <a:solidFill>
              <a:srgbClr val="FF0000"/>
            </a:solidFill>
            <a:round/>
            <a:headEnd/>
            <a:tailEnd/>
          </a:ln>
        </p:spPr>
        <p:txBody>
          <a:bodyPr wrap="none"/>
          <a:lstStyle/>
          <a:p>
            <a:endParaRPr lang="fr-BE"/>
          </a:p>
        </p:txBody>
      </p:sp>
      <p:pic>
        <p:nvPicPr>
          <p:cNvPr id="348167" name="Picture 9" descr="2-bi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5148263" y="3770313"/>
            <a:ext cx="2697162" cy="2024062"/>
          </a:xfrm>
          <a:prstGeom prst="rect">
            <a:avLst/>
          </a:prstGeom>
          <a:noFill/>
          <a:ln w="9525">
            <a:noFill/>
            <a:miter lim="800000"/>
            <a:headEnd/>
            <a:tailEnd/>
          </a:ln>
        </p:spPr>
      </p:pic>
      <p:sp>
        <p:nvSpPr>
          <p:cNvPr id="348168" name="Line 11"/>
          <p:cNvSpPr>
            <a:spLocks noChangeShapeType="1"/>
          </p:cNvSpPr>
          <p:nvPr/>
        </p:nvSpPr>
        <p:spPr bwMode="auto">
          <a:xfrm>
            <a:off x="3708400" y="4724400"/>
            <a:ext cx="936625" cy="0"/>
          </a:xfrm>
          <a:prstGeom prst="line">
            <a:avLst/>
          </a:prstGeom>
          <a:noFill/>
          <a:ln w="31750">
            <a:solidFill>
              <a:schemeClr val="tx1"/>
            </a:solidFill>
            <a:round/>
            <a:headEnd/>
            <a:tailEnd type="triangle" w="med" len="med"/>
          </a:ln>
        </p:spPr>
        <p:txBody>
          <a:bodyPr wrap="none"/>
          <a:lstStyle/>
          <a:p>
            <a:endParaRPr lang="fr-BE"/>
          </a:p>
        </p:txBody>
      </p:sp>
      <p:pic>
        <p:nvPicPr>
          <p:cNvPr id="348169" name="Picture 6" descr="CE"/>
          <p:cNvPicPr>
            <a:picLocks noChangeAspect="1" noChangeArrowheads="1"/>
          </p:cNvPicPr>
          <p:nvPr/>
        </p:nvPicPr>
        <p:blipFill>
          <a:blip r:embed="rId4" cstate="email">
            <a:extLst>
              <a:ext uri="{28A0092B-C50C-407E-A947-70E740481C1C}">
                <a14:useLocalDpi xmlns="" xmlns:a14="http://schemas.microsoft.com/office/drawing/2010/main"/>
              </a:ext>
            </a:extLst>
          </a:blip>
          <a:srcRect b="23476"/>
          <a:stretch>
            <a:fillRect/>
          </a:stretch>
        </p:blipFill>
        <p:spPr bwMode="auto">
          <a:xfrm>
            <a:off x="8172450" y="4811713"/>
            <a:ext cx="708025" cy="561975"/>
          </a:xfrm>
          <a:prstGeom prst="rect">
            <a:avLst/>
          </a:prstGeom>
          <a:noFill/>
          <a:ln w="9525">
            <a:noFill/>
            <a:miter lim="800000"/>
            <a:headEnd/>
            <a:tailEnd/>
          </a:ln>
        </p:spPr>
      </p:pic>
      <p:pic>
        <p:nvPicPr>
          <p:cNvPr id="348170" name="Image 12" descr="20130517_081624.jpg"/>
          <p:cNvPicPr>
            <a:picLocks noChangeAspect="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7258657" y="2996952"/>
            <a:ext cx="1885344" cy="1413123"/>
          </a:xfrm>
          <a:prstGeom prst="rect">
            <a:avLst/>
          </a:prstGeom>
          <a:noFill/>
          <a:ln w="9525">
            <a:noFill/>
            <a:miter lim="800000"/>
            <a:headEnd/>
            <a:tailEnd/>
          </a:ln>
        </p:spPr>
      </p:pic>
      <p:cxnSp>
        <p:nvCxnSpPr>
          <p:cNvPr id="15" name="Connecteur droit 14"/>
          <p:cNvCxnSpPr/>
          <p:nvPr/>
        </p:nvCxnSpPr>
        <p:spPr bwMode="auto">
          <a:xfrm>
            <a:off x="8101013" y="4797425"/>
            <a:ext cx="863600" cy="576263"/>
          </a:xfrm>
          <a:prstGeom prst="line">
            <a:avLst/>
          </a:prstGeom>
          <a:ln w="254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Espace réservé de la date 1"/>
          <p:cNvSpPr>
            <a:spLocks noGrp="1"/>
          </p:cNvSpPr>
          <p:nvPr>
            <p:ph type="dt" sz="quarter" idx="10"/>
          </p:nvPr>
        </p:nvSpPr>
        <p:spPr>
          <a:noFill/>
        </p:spPr>
        <p:txBody>
          <a:bodyPr/>
          <a:lstStyle/>
          <a:p>
            <a:fld id="{0DE43F76-F789-457F-BE82-E6D557D5F363}" type="slidenum">
              <a:rPr lang="fr-FR" smtClean="0">
                <a:latin typeface="Calibri" panose="020F0502020204030204" pitchFamily="34" charset="0"/>
                <a:ea typeface="Geneva"/>
                <a:cs typeface="Geneva"/>
              </a:rPr>
              <a:pPr/>
              <a:t>26</a:t>
            </a:fld>
            <a:r>
              <a:rPr lang="fr-FR" dirty="0" smtClean="0">
                <a:solidFill>
                  <a:schemeClr val="bg1"/>
                </a:solidFill>
                <a:latin typeface="Calibri" panose="020F0502020204030204" pitchFamily="34" charset="0"/>
                <a:ea typeface="Geneva"/>
                <a:cs typeface="Geneva"/>
              </a:rPr>
              <a:t> </a:t>
            </a:r>
          </a:p>
        </p:txBody>
      </p:sp>
      <p:sp>
        <p:nvSpPr>
          <p:cNvPr id="3" name="Content Placeholder 2"/>
          <p:cNvSpPr txBox="1">
            <a:spLocks/>
          </p:cNvSpPr>
          <p:nvPr/>
        </p:nvSpPr>
        <p:spPr>
          <a:xfrm>
            <a:off x="323850" y="333375"/>
            <a:ext cx="8535988" cy="4702175"/>
          </a:xfrm>
          <a:prstGeom prst="rect">
            <a:avLst/>
          </a:prstGeom>
        </p:spPr>
        <p:txBody>
          <a:bodyPr/>
          <a:lstStyle/>
          <a:p>
            <a:pPr marL="342900" indent="-342900" eaLnBrk="0" hangingPunct="0">
              <a:spcBef>
                <a:spcPct val="20000"/>
              </a:spcBef>
              <a:defRPr/>
            </a:pPr>
            <a:r>
              <a:rPr lang="fr-FR" b="1" kern="0" dirty="0">
                <a:latin typeface="Calibri" panose="020F0502020204030204" pitchFamily="34" charset="0"/>
                <a:ea typeface="+mn-ea"/>
                <a:cs typeface="+mn-cs"/>
              </a:rPr>
              <a:t>	Panneaux de signalisation de chantier</a:t>
            </a:r>
          </a:p>
          <a:p>
            <a:pPr marL="342900" indent="-342900" eaLnBrk="0" hangingPunct="0">
              <a:spcBef>
                <a:spcPct val="20000"/>
              </a:spcBef>
              <a:defRPr/>
            </a:pPr>
            <a:r>
              <a:rPr lang="fr-FR" b="1" kern="0" dirty="0">
                <a:latin typeface="Calibri" panose="020F0502020204030204" pitchFamily="34" charset="0"/>
                <a:ea typeface="+mn-ea"/>
                <a:cs typeface="+mn-cs"/>
              </a:rPr>
              <a:t>	Films de type 3 (microprismatiques)</a:t>
            </a:r>
          </a:p>
          <a:p>
            <a:pPr marL="342900" indent="-342900" eaLnBrk="0" hangingPunct="0">
              <a:spcBef>
                <a:spcPct val="20000"/>
              </a:spcBef>
              <a:defRPr/>
            </a:pPr>
            <a:endParaRPr lang="fr-FR" b="1" kern="0" dirty="0">
              <a:latin typeface="Calibri" panose="020F0502020204030204" pitchFamily="34" charset="0"/>
              <a:ea typeface="+mn-ea"/>
              <a:cs typeface="+mn-cs"/>
            </a:endParaRPr>
          </a:p>
          <a:p>
            <a:pPr>
              <a:buFontTx/>
              <a:buChar char="-"/>
              <a:defRPr/>
            </a:pPr>
            <a:r>
              <a:rPr lang="fr-BE" sz="1800" dirty="0">
                <a:latin typeface="Calibri" panose="020F0502020204030204" pitchFamily="34" charset="0"/>
                <a:ea typeface="Geneva" pitchFamily="64" charset="-128"/>
                <a:cs typeface="+mn-cs"/>
              </a:rPr>
              <a:t> visibilité/lisibilité </a:t>
            </a:r>
            <a:r>
              <a:rPr lang="fr-BE" sz="1800" b="1" dirty="0">
                <a:latin typeface="Calibri" panose="020F0502020204030204" pitchFamily="34" charset="0"/>
                <a:ea typeface="Geneva" pitchFamily="64" charset="-128"/>
                <a:cs typeface="+mn-cs"/>
              </a:rPr>
              <a:t>de jour comme de nuit </a:t>
            </a:r>
          </a:p>
          <a:p>
            <a:pPr>
              <a:buFontTx/>
              <a:buChar char="-"/>
              <a:defRPr/>
            </a:pPr>
            <a:r>
              <a:rPr lang="fr-BE" sz="1800" dirty="0">
                <a:latin typeface="Calibri" panose="020F0502020204030204" pitchFamily="34" charset="0"/>
                <a:ea typeface="Geneva" pitchFamily="64" charset="-128"/>
                <a:cs typeface="+mn-cs"/>
              </a:rPr>
              <a:t> détection </a:t>
            </a:r>
            <a:r>
              <a:rPr lang="fr-BE" sz="1800" b="1" dirty="0">
                <a:latin typeface="Calibri" panose="020F0502020204030204" pitchFamily="34" charset="0"/>
                <a:ea typeface="Geneva" pitchFamily="64" charset="-128"/>
                <a:cs typeface="+mn-cs"/>
              </a:rPr>
              <a:t>à grande distance.</a:t>
            </a:r>
          </a:p>
          <a:p>
            <a:pPr>
              <a:defRPr/>
            </a:pPr>
            <a:r>
              <a:rPr lang="fr-BE" sz="1800" dirty="0">
                <a:latin typeface="Calibri" panose="020F0502020204030204" pitchFamily="34" charset="0"/>
                <a:ea typeface="Geneva" pitchFamily="64" charset="-128"/>
                <a:cs typeface="+mn-cs"/>
              </a:rPr>
              <a:t> </a:t>
            </a:r>
          </a:p>
          <a:p>
            <a:pPr>
              <a:buFont typeface="Arial" pitchFamily="34" charset="0"/>
              <a:buChar char="•"/>
              <a:defRPr/>
            </a:pPr>
            <a:endParaRPr lang="fr-BE" sz="1800" dirty="0">
              <a:latin typeface="Calibri" panose="020F0502020204030204" pitchFamily="34" charset="0"/>
              <a:ea typeface="Geneva" pitchFamily="64" charset="-128"/>
              <a:cs typeface="+mn-cs"/>
            </a:endParaRPr>
          </a:p>
          <a:p>
            <a:pPr marL="342900" indent="-342900" eaLnBrk="0" hangingPunct="0">
              <a:spcBef>
                <a:spcPct val="20000"/>
              </a:spcBef>
              <a:defRPr/>
            </a:pPr>
            <a:endParaRPr lang="fr-FR" b="1" kern="0" dirty="0">
              <a:latin typeface="Calibri" panose="020F0502020204030204" pitchFamily="34" charset="0"/>
              <a:ea typeface="+mn-ea"/>
              <a:cs typeface="+mn-cs"/>
            </a:endParaRPr>
          </a:p>
          <a:p>
            <a:pPr marL="342900" indent="-342900" eaLnBrk="0" hangingPunct="0">
              <a:spcBef>
                <a:spcPct val="20000"/>
              </a:spcBef>
              <a:defRPr/>
            </a:pPr>
            <a:endParaRPr lang="fr-FR" b="1" kern="0" dirty="0">
              <a:latin typeface="Calibri" panose="020F0502020204030204" pitchFamily="34" charset="0"/>
              <a:ea typeface="+mn-ea"/>
              <a:cs typeface="+mn-cs"/>
            </a:endParaRPr>
          </a:p>
        </p:txBody>
      </p:sp>
      <p:pic>
        <p:nvPicPr>
          <p:cNvPr id="349188" name="Picture 1"/>
          <p:cNvPicPr>
            <a:picLocks noChangeAspect="1" noChangeArrowheads="1"/>
          </p:cNvPicPr>
          <p:nvPr/>
        </p:nvPicPr>
        <p:blipFill>
          <a:blip r:embed="rId2"/>
          <a:srcRect/>
          <a:stretch>
            <a:fillRect/>
          </a:stretch>
        </p:blipFill>
        <p:spPr bwMode="auto">
          <a:xfrm>
            <a:off x="4567238" y="3424238"/>
            <a:ext cx="9525" cy="9525"/>
          </a:xfrm>
          <a:prstGeom prst="rect">
            <a:avLst/>
          </a:prstGeom>
          <a:noFill/>
          <a:ln w="9525">
            <a:noFill/>
            <a:miter lim="800000"/>
            <a:headEnd/>
            <a:tailEnd/>
          </a:ln>
        </p:spPr>
      </p:pic>
      <p:pic>
        <p:nvPicPr>
          <p:cNvPr id="349189" name="Picture 2"/>
          <p:cNvPicPr>
            <a:picLocks noChangeAspect="1" noChangeArrowheads="1"/>
          </p:cNvPicPr>
          <p:nvPr/>
        </p:nvPicPr>
        <p:blipFill>
          <a:blip r:embed="rId2"/>
          <a:srcRect/>
          <a:stretch>
            <a:fillRect/>
          </a:stretch>
        </p:blipFill>
        <p:spPr bwMode="auto">
          <a:xfrm>
            <a:off x="4567238" y="3424238"/>
            <a:ext cx="9525" cy="9525"/>
          </a:xfrm>
          <a:prstGeom prst="rect">
            <a:avLst/>
          </a:prstGeom>
          <a:noFill/>
          <a:ln w="9525">
            <a:noFill/>
            <a:miter lim="800000"/>
            <a:headEnd/>
            <a:tailEnd/>
          </a:ln>
        </p:spPr>
      </p:pic>
      <p:pic>
        <p:nvPicPr>
          <p:cNvPr id="349190" name="Picture 3"/>
          <p:cNvPicPr>
            <a:picLocks noChangeAspect="1" noChangeArrowheads="1"/>
          </p:cNvPicPr>
          <p:nvPr/>
        </p:nvPicPr>
        <p:blipFill>
          <a:blip r:embed="rId2"/>
          <a:srcRect/>
          <a:stretch>
            <a:fillRect/>
          </a:stretch>
        </p:blipFill>
        <p:spPr bwMode="auto">
          <a:xfrm>
            <a:off x="4567238" y="3424238"/>
            <a:ext cx="9525" cy="9525"/>
          </a:xfrm>
          <a:prstGeom prst="rect">
            <a:avLst/>
          </a:prstGeom>
          <a:noFill/>
          <a:ln w="9525">
            <a:noFill/>
            <a:miter lim="800000"/>
            <a:headEnd/>
            <a:tailEnd/>
          </a:ln>
        </p:spPr>
      </p:pic>
      <p:pic>
        <p:nvPicPr>
          <p:cNvPr id="349191" name="Picture 4"/>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468313" y="2708275"/>
            <a:ext cx="3562350" cy="2673350"/>
          </a:xfrm>
          <a:prstGeom prst="rect">
            <a:avLst/>
          </a:prstGeom>
          <a:noFill/>
          <a:ln w="9525">
            <a:noFill/>
            <a:miter lim="800000"/>
            <a:headEnd/>
            <a:tailEnd/>
          </a:ln>
        </p:spPr>
      </p:pic>
      <p:sp>
        <p:nvSpPr>
          <p:cNvPr id="349192" name="AutoShape 2" descr="http://multimedia.3m.com/mws/mediawebserver?mwsId=66666UgxGCuNyXTt48T2o8TaEVU6EbHSHVs6EVs6E666666--"/>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fr-BE"/>
          </a:p>
        </p:txBody>
      </p:sp>
      <p:sp>
        <p:nvSpPr>
          <p:cNvPr id="349193" name="AutoShape 4" descr="http://multimedia.3m.com/mws/mediawebserver?mwsId=66666UgxGCuNyXTt48T2o8TaEVU6EbHSHVs6EVs6E666666--"/>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fr-BE"/>
          </a:p>
        </p:txBody>
      </p:sp>
      <p:pic>
        <p:nvPicPr>
          <p:cNvPr id="349194" name="Picture 8" descr="http://tti.tamu.edu/group/visibility/files/2010/12/stop_signs.jp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4284663" y="2852738"/>
            <a:ext cx="4675187" cy="2300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2A092FEE-C740-4CA9-A1A4-94E8545645D5}" type="slidenum">
              <a:rPr lang="fr-FR" smtClean="0">
                <a:latin typeface="Calibri" panose="020F0502020204030204" pitchFamily="34" charset="0"/>
              </a:rPr>
              <a:pPr>
                <a:defRPr/>
              </a:pPr>
              <a:t>27</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1539074" name="Picture 2"/>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368000" y="260648"/>
            <a:ext cx="6605735" cy="5652000"/>
          </a:xfrm>
          <a:prstGeom prst="rect">
            <a:avLst/>
          </a:prstGeom>
          <a:noFill/>
          <a:ln w="9525">
            <a:noFill/>
            <a:miter lim="800000"/>
            <a:headEnd/>
            <a:tailEnd/>
          </a:ln>
        </p:spPr>
      </p:pic>
      <p:sp>
        <p:nvSpPr>
          <p:cNvPr id="4" name="Ellipse 3"/>
          <p:cNvSpPr/>
          <p:nvPr/>
        </p:nvSpPr>
        <p:spPr bwMode="auto">
          <a:xfrm>
            <a:off x="3707904" y="1268760"/>
            <a:ext cx="576064" cy="153240"/>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5" name="Ellipse 4"/>
          <p:cNvSpPr/>
          <p:nvPr/>
        </p:nvSpPr>
        <p:spPr bwMode="auto">
          <a:xfrm>
            <a:off x="3707904" y="1700808"/>
            <a:ext cx="576064" cy="153240"/>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6" name="Ellipse 5"/>
          <p:cNvSpPr/>
          <p:nvPr/>
        </p:nvSpPr>
        <p:spPr bwMode="auto">
          <a:xfrm>
            <a:off x="4211960" y="3068960"/>
            <a:ext cx="648072" cy="144016"/>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7" name="Ellipse 6"/>
          <p:cNvSpPr/>
          <p:nvPr/>
        </p:nvSpPr>
        <p:spPr bwMode="auto">
          <a:xfrm>
            <a:off x="3563888" y="2420888"/>
            <a:ext cx="648072" cy="216024"/>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9" name="Ellipse 8"/>
          <p:cNvSpPr/>
          <p:nvPr/>
        </p:nvSpPr>
        <p:spPr bwMode="auto">
          <a:xfrm>
            <a:off x="2483768" y="4221088"/>
            <a:ext cx="648072" cy="216024"/>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2A092FEE-C740-4CA9-A1A4-94E8545645D5}" type="slidenum">
              <a:rPr lang="fr-FR" smtClean="0">
                <a:latin typeface="Calibri" panose="020F0502020204030204" pitchFamily="34" charset="0"/>
              </a:rPr>
              <a:pPr>
                <a:defRPr/>
              </a:pPr>
              <a:t>28</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1540098" name="Picture 2"/>
          <p:cNvPicPr>
            <a:picLocks noChangeAspect="1" noChangeArrowheads="1"/>
          </p:cNvPicPr>
          <p:nvPr/>
        </p:nvPicPr>
        <p:blipFill rotWithShape="1">
          <a:blip r:embed="rId2" cstate="email">
            <a:extLst>
              <a:ext uri="{28A0092B-C50C-407E-A947-70E740481C1C}">
                <a14:useLocalDpi xmlns="" xmlns:a14="http://schemas.microsoft.com/office/drawing/2010/main"/>
              </a:ext>
            </a:extLst>
          </a:blip>
          <a:srcRect l="3771" t="4022" r="2220" b="7513"/>
          <a:stretch/>
        </p:blipFill>
        <p:spPr bwMode="auto">
          <a:xfrm>
            <a:off x="323528" y="836712"/>
            <a:ext cx="8064896" cy="1584176"/>
          </a:xfrm>
          <a:prstGeom prst="rect">
            <a:avLst/>
          </a:prstGeom>
          <a:noFill/>
          <a:ln w="9525">
            <a:noFill/>
            <a:miter lim="800000"/>
            <a:headEnd/>
            <a:tailEnd/>
          </a:ln>
        </p:spPr>
      </p:pic>
      <p:sp>
        <p:nvSpPr>
          <p:cNvPr id="5" name="ZoneTexte 4"/>
          <p:cNvSpPr txBox="1"/>
          <p:nvPr/>
        </p:nvSpPr>
        <p:spPr>
          <a:xfrm>
            <a:off x="290844" y="307296"/>
            <a:ext cx="6912768" cy="461665"/>
          </a:xfrm>
          <a:prstGeom prst="rect">
            <a:avLst/>
          </a:prstGeom>
          <a:noFill/>
        </p:spPr>
        <p:txBody>
          <a:bodyPr wrap="square" rtlCol="0">
            <a:spAutoFit/>
          </a:bodyPr>
          <a:lstStyle/>
          <a:p>
            <a:r>
              <a:rPr lang="fr-BE" dirty="0" smtClean="0"/>
              <a:t> </a:t>
            </a:r>
            <a:r>
              <a:rPr lang="fr-BE" b="1" dirty="0" smtClean="0">
                <a:latin typeface="Calibri" panose="020F0502020204030204" pitchFamily="34" charset="0"/>
              </a:rPr>
              <a:t>Rétroréflexion (cd/m².lux) – PTV 662</a:t>
            </a:r>
            <a:endParaRPr lang="fr-BE" b="1" dirty="0">
              <a:latin typeface="Calibri" panose="020F0502020204030204" pitchFamily="34" charset="0"/>
            </a:endParaRPr>
          </a:p>
        </p:txBody>
      </p:sp>
      <p:pic>
        <p:nvPicPr>
          <p:cNvPr id="1524737" name="Picture 1"/>
          <p:cNvPicPr>
            <a:picLocks noChangeAspect="1" noChangeArrowheads="1"/>
          </p:cNvPicPr>
          <p:nvPr/>
        </p:nvPicPr>
        <p:blipFill rotWithShape="1">
          <a:blip r:embed="rId3" cstate="email">
            <a:extLst>
              <a:ext uri="{28A0092B-C50C-407E-A947-70E740481C1C}">
                <a14:useLocalDpi xmlns="" xmlns:a14="http://schemas.microsoft.com/office/drawing/2010/main"/>
              </a:ext>
            </a:extLst>
          </a:blip>
          <a:srcRect/>
          <a:stretch/>
        </p:blipFill>
        <p:spPr bwMode="auto">
          <a:xfrm>
            <a:off x="323528" y="2453452"/>
            <a:ext cx="8064896" cy="1663064"/>
          </a:xfrm>
          <a:prstGeom prst="rect">
            <a:avLst/>
          </a:prstGeom>
          <a:noFill/>
          <a:ln w="9525">
            <a:noFill/>
            <a:miter lim="800000"/>
            <a:headEnd/>
            <a:tailEnd/>
          </a:ln>
        </p:spPr>
      </p:pic>
      <p:pic>
        <p:nvPicPr>
          <p:cNvPr id="1524738" name="Picture 2" descr="Résultat de recherche d'images pour &quot;retrochecker rc2000&quot;"/>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611560" y="4149080"/>
            <a:ext cx="2520280" cy="2520281"/>
          </a:xfrm>
          <a:prstGeom prst="rect">
            <a:avLst/>
          </a:prstGeom>
          <a:noFill/>
        </p:spPr>
      </p:pic>
      <p:pic>
        <p:nvPicPr>
          <p:cNvPr id="7" name="Picture 2" descr="product_grx_617px"/>
          <p:cNvPicPr>
            <a:picLocks noChangeAspect="1" noChangeArrowheads="1"/>
          </p:cNvPicPr>
          <p:nvPr/>
        </p:nvPicPr>
        <p:blipFill>
          <a:blip r:embed="rId5" cstate="print"/>
          <a:srcRect/>
          <a:stretch>
            <a:fillRect/>
          </a:stretch>
        </p:blipFill>
        <p:spPr bwMode="auto">
          <a:xfrm>
            <a:off x="4644008" y="4221088"/>
            <a:ext cx="4248472" cy="2354907"/>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cteur droit 11"/>
          <p:cNvCxnSpPr/>
          <p:nvPr/>
        </p:nvCxnSpPr>
        <p:spPr>
          <a:xfrm>
            <a:off x="575556" y="3356992"/>
            <a:ext cx="7714628" cy="18900"/>
          </a:xfrm>
          <a:prstGeom prst="line">
            <a:avLst/>
          </a:prstGeom>
          <a:ln w="1873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75556" y="728700"/>
            <a:ext cx="7704856" cy="2556284"/>
          </a:xfrm>
          <a:prstGeom prst="rect">
            <a:avLst/>
          </a:prstGeom>
          <a:gradFill>
            <a:gsLst>
              <a:gs pos="0">
                <a:schemeClr val="accent1">
                  <a:lumMod val="5000"/>
                  <a:lumOff val="95000"/>
                </a:schemeClr>
              </a:gs>
              <a:gs pos="31000">
                <a:schemeClr val="accent1">
                  <a:lumMod val="45000"/>
                  <a:lumOff val="55000"/>
                </a:schemeClr>
              </a:gs>
              <a:gs pos="56000">
                <a:schemeClr val="accent1">
                  <a:lumMod val="45000"/>
                  <a:lumOff val="5500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BE" dirty="0" smtClean="0">
              <a:solidFill>
                <a:srgbClr val="FF0000"/>
              </a:solidFill>
            </a:endParaRPr>
          </a:p>
        </p:txBody>
      </p:sp>
      <p:pic>
        <p:nvPicPr>
          <p:cNvPr id="15" name="Image 1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134794" y="2600908"/>
            <a:ext cx="1731690" cy="684076"/>
          </a:xfrm>
          <a:prstGeom prst="rect">
            <a:avLst/>
          </a:prstGeom>
        </p:spPr>
      </p:pic>
      <p:sp>
        <p:nvSpPr>
          <p:cNvPr id="16" name="Cylindre 15"/>
          <p:cNvSpPr/>
          <p:nvPr/>
        </p:nvSpPr>
        <p:spPr>
          <a:xfrm>
            <a:off x="1000792" y="2312876"/>
            <a:ext cx="78820" cy="972108"/>
          </a:xfrm>
          <a:prstGeom prst="can">
            <a:avLst/>
          </a:prstGeom>
          <a:gradFill>
            <a:gsLst>
              <a:gs pos="0">
                <a:schemeClr val="tx1">
                  <a:lumMod val="75000"/>
                  <a:lumOff val="25000"/>
                </a:schemeClr>
              </a:gs>
              <a:gs pos="64000">
                <a:schemeClr val="accent1">
                  <a:lumMod val="45000"/>
                  <a:lumOff val="55000"/>
                </a:schemeClr>
              </a:gs>
              <a:gs pos="86000">
                <a:schemeClr val="accent1">
                  <a:lumMod val="45000"/>
                  <a:lumOff val="55000"/>
                </a:schemeClr>
              </a:gs>
              <a:gs pos="100000">
                <a:schemeClr val="bg1">
                  <a:lumMod val="8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BE" sz="1800" smtClean="0">
              <a:solidFill>
                <a:prstClr val="white"/>
              </a:solidFill>
            </a:endParaRPr>
          </a:p>
        </p:txBody>
      </p:sp>
      <p:sp>
        <p:nvSpPr>
          <p:cNvPr id="17" name="Parallélogramme 16"/>
          <p:cNvSpPr/>
          <p:nvPr/>
        </p:nvSpPr>
        <p:spPr>
          <a:xfrm>
            <a:off x="1079612" y="2212268"/>
            <a:ext cx="108012" cy="432048"/>
          </a:xfrm>
          <a:prstGeom prst="parallelogram">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BE" sz="1800" smtClean="0">
              <a:solidFill>
                <a:prstClr val="white"/>
              </a:solidFill>
            </a:endParaRPr>
          </a:p>
        </p:txBody>
      </p:sp>
      <p:cxnSp>
        <p:nvCxnSpPr>
          <p:cNvPr id="19" name="Connecteur droit 18"/>
          <p:cNvCxnSpPr>
            <a:endCxn id="17" idx="2"/>
          </p:cNvCxnSpPr>
          <p:nvPr/>
        </p:nvCxnSpPr>
        <p:spPr>
          <a:xfrm flipH="1" flipV="1">
            <a:off x="1174123" y="2428292"/>
            <a:ext cx="5486109" cy="288032"/>
          </a:xfrm>
          <a:prstGeom prst="line">
            <a:avLst/>
          </a:prstGeom>
          <a:ln w="1587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Connecteur droit 19"/>
          <p:cNvCxnSpPr>
            <a:stCxn id="15" idx="1"/>
            <a:endCxn id="17" idx="2"/>
          </p:cNvCxnSpPr>
          <p:nvPr/>
        </p:nvCxnSpPr>
        <p:spPr>
          <a:xfrm flipH="1" flipV="1">
            <a:off x="1174123" y="2428292"/>
            <a:ext cx="4960671" cy="514654"/>
          </a:xfrm>
          <a:prstGeom prst="line">
            <a:avLst/>
          </a:prstGeom>
          <a:ln w="1587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rot="3839005">
            <a:off x="5348199" y="2510734"/>
            <a:ext cx="540060" cy="388640"/>
          </a:xfrm>
          <a:prstGeom prst="arc">
            <a:avLst/>
          </a:prstGeom>
          <a:ln w="2540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fr-BE" sz="1800" smtClean="0">
              <a:solidFill>
                <a:prstClr val="black"/>
              </a:solidFill>
            </a:endParaRPr>
          </a:p>
        </p:txBody>
      </p:sp>
      <p:sp>
        <p:nvSpPr>
          <p:cNvPr id="26" name="Rectangle 25"/>
          <p:cNvSpPr/>
          <p:nvPr/>
        </p:nvSpPr>
        <p:spPr>
          <a:xfrm>
            <a:off x="5856665" y="2195124"/>
            <a:ext cx="378629" cy="461665"/>
          </a:xfrm>
          <a:prstGeom prst="rect">
            <a:avLst/>
          </a:prstGeom>
        </p:spPr>
        <p:txBody>
          <a:bodyPr wrap="none">
            <a:spAutoFit/>
          </a:bodyPr>
          <a:lstStyle/>
          <a:p>
            <a:pPr algn="ctr" fontAlgn="auto">
              <a:spcBef>
                <a:spcPts val="0"/>
              </a:spcBef>
              <a:spcAft>
                <a:spcPts val="0"/>
              </a:spcAft>
            </a:pPr>
            <a:r>
              <a:rPr lang="nl-BE" dirty="0" smtClean="0">
                <a:solidFill>
                  <a:srgbClr val="FF0000"/>
                </a:solidFill>
                <a:latin typeface="Calibri" panose="020F0502020204030204"/>
                <a:ea typeface="+mn-ea"/>
                <a:sym typeface="Symbol"/>
              </a:rPr>
              <a:t></a:t>
            </a:r>
            <a:endParaRPr lang="fr-BE" dirty="0">
              <a:solidFill>
                <a:srgbClr val="FF0000"/>
              </a:solidFill>
              <a:latin typeface="Calibri" panose="020F0502020204030204"/>
              <a:ea typeface="+mn-ea"/>
            </a:endParaRPr>
          </a:p>
        </p:txBody>
      </p:sp>
      <p:sp>
        <p:nvSpPr>
          <p:cNvPr id="27" name="Rectangle 26"/>
          <p:cNvSpPr/>
          <p:nvPr/>
        </p:nvSpPr>
        <p:spPr>
          <a:xfrm>
            <a:off x="755576" y="816677"/>
            <a:ext cx="2937471" cy="461665"/>
          </a:xfrm>
          <a:prstGeom prst="rect">
            <a:avLst/>
          </a:prstGeom>
        </p:spPr>
        <p:txBody>
          <a:bodyPr wrap="none">
            <a:spAutoFit/>
          </a:bodyPr>
          <a:lstStyle/>
          <a:p>
            <a:r>
              <a:rPr lang="nl-BE" dirty="0" smtClean="0">
                <a:solidFill>
                  <a:srgbClr val="FF0000"/>
                </a:solidFill>
                <a:latin typeface="Calibri" panose="020F0502020204030204"/>
              </a:rPr>
              <a:t>Angle d'observation </a:t>
            </a:r>
            <a:r>
              <a:rPr lang="nl-BE" dirty="0" smtClean="0">
                <a:solidFill>
                  <a:srgbClr val="FF0000"/>
                </a:solidFill>
                <a:latin typeface="Calibri" panose="020F0502020204030204"/>
                <a:sym typeface="Symbol"/>
              </a:rPr>
              <a:t></a:t>
            </a:r>
            <a:endParaRPr lang="nl-BE" dirty="0">
              <a:solidFill>
                <a:srgbClr val="FF0000"/>
              </a:solidFill>
              <a:latin typeface="Calibri" panose="020F0502020204030204"/>
            </a:endParaRPr>
          </a:p>
        </p:txBody>
      </p:sp>
      <p:cxnSp>
        <p:nvCxnSpPr>
          <p:cNvPr id="30" name="Connecteur droit 29"/>
          <p:cNvCxnSpPr/>
          <p:nvPr/>
        </p:nvCxnSpPr>
        <p:spPr>
          <a:xfrm>
            <a:off x="565784" y="6345324"/>
            <a:ext cx="7714628" cy="18900"/>
          </a:xfrm>
          <a:prstGeom prst="line">
            <a:avLst/>
          </a:prstGeom>
          <a:ln w="1873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565784" y="3717032"/>
            <a:ext cx="7704856" cy="2556284"/>
          </a:xfrm>
          <a:prstGeom prst="rect">
            <a:avLst/>
          </a:prstGeom>
          <a:gradFill>
            <a:gsLst>
              <a:gs pos="0">
                <a:schemeClr val="accent1">
                  <a:lumMod val="5000"/>
                  <a:lumOff val="95000"/>
                </a:schemeClr>
              </a:gs>
              <a:gs pos="31000">
                <a:schemeClr val="accent1">
                  <a:lumMod val="45000"/>
                  <a:lumOff val="55000"/>
                </a:schemeClr>
              </a:gs>
              <a:gs pos="56000">
                <a:schemeClr val="accent1">
                  <a:lumMod val="45000"/>
                  <a:lumOff val="5500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BE" dirty="0" smtClean="0">
              <a:solidFill>
                <a:srgbClr val="FF0000"/>
              </a:solidFill>
            </a:endParaRPr>
          </a:p>
        </p:txBody>
      </p:sp>
      <p:pic>
        <p:nvPicPr>
          <p:cNvPr id="32" name="Image 3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125022" y="5589240"/>
            <a:ext cx="1731690" cy="684076"/>
          </a:xfrm>
          <a:prstGeom prst="rect">
            <a:avLst/>
          </a:prstGeom>
        </p:spPr>
      </p:pic>
      <p:sp>
        <p:nvSpPr>
          <p:cNvPr id="33" name="Cylindre 32"/>
          <p:cNvSpPr/>
          <p:nvPr/>
        </p:nvSpPr>
        <p:spPr>
          <a:xfrm>
            <a:off x="958908" y="4905164"/>
            <a:ext cx="110932" cy="1368152"/>
          </a:xfrm>
          <a:prstGeom prst="can">
            <a:avLst/>
          </a:prstGeom>
          <a:gradFill>
            <a:gsLst>
              <a:gs pos="0">
                <a:schemeClr val="tx1">
                  <a:lumMod val="75000"/>
                  <a:lumOff val="25000"/>
                </a:schemeClr>
              </a:gs>
              <a:gs pos="64000">
                <a:schemeClr val="accent1">
                  <a:lumMod val="45000"/>
                  <a:lumOff val="55000"/>
                </a:schemeClr>
              </a:gs>
              <a:gs pos="86000">
                <a:schemeClr val="accent1">
                  <a:lumMod val="45000"/>
                  <a:lumOff val="55000"/>
                </a:schemeClr>
              </a:gs>
              <a:gs pos="100000">
                <a:schemeClr val="bg1">
                  <a:lumMod val="8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BE" sz="1800" smtClean="0">
              <a:solidFill>
                <a:prstClr val="white"/>
              </a:solidFill>
            </a:endParaRPr>
          </a:p>
        </p:txBody>
      </p:sp>
      <p:sp>
        <p:nvSpPr>
          <p:cNvPr id="34" name="Parallélogramme 33"/>
          <p:cNvSpPr/>
          <p:nvPr/>
        </p:nvSpPr>
        <p:spPr>
          <a:xfrm>
            <a:off x="1069840" y="4689140"/>
            <a:ext cx="104283" cy="612068"/>
          </a:xfrm>
          <a:prstGeom prst="parallelogram">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BE" sz="1800" smtClean="0">
              <a:solidFill>
                <a:prstClr val="white"/>
              </a:solidFill>
            </a:endParaRPr>
          </a:p>
        </p:txBody>
      </p:sp>
      <p:cxnSp>
        <p:nvCxnSpPr>
          <p:cNvPr id="36" name="Connecteur droit 35"/>
          <p:cNvCxnSpPr>
            <a:stCxn id="32" idx="1"/>
            <a:endCxn id="34" idx="2"/>
          </p:cNvCxnSpPr>
          <p:nvPr/>
        </p:nvCxnSpPr>
        <p:spPr>
          <a:xfrm flipH="1" flipV="1">
            <a:off x="1161088" y="4995174"/>
            <a:ext cx="4963934" cy="936104"/>
          </a:xfrm>
          <a:prstGeom prst="line">
            <a:avLst/>
          </a:prstGeom>
          <a:ln w="1587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7" name="Arc 36"/>
          <p:cNvSpPr/>
          <p:nvPr/>
        </p:nvSpPr>
        <p:spPr>
          <a:xfrm rot="3633678">
            <a:off x="4133405" y="4881239"/>
            <a:ext cx="875600" cy="744031"/>
          </a:xfrm>
          <a:prstGeom prst="arc">
            <a:avLst/>
          </a:prstGeom>
          <a:ln w="2540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fr-BE" sz="1800" smtClean="0">
              <a:solidFill>
                <a:prstClr val="black"/>
              </a:solidFill>
            </a:endParaRPr>
          </a:p>
        </p:txBody>
      </p:sp>
      <p:sp>
        <p:nvSpPr>
          <p:cNvPr id="38" name="Rectangle 37"/>
          <p:cNvSpPr/>
          <p:nvPr/>
        </p:nvSpPr>
        <p:spPr>
          <a:xfrm>
            <a:off x="5025119" y="5127575"/>
            <a:ext cx="352981" cy="461665"/>
          </a:xfrm>
          <a:prstGeom prst="rect">
            <a:avLst/>
          </a:prstGeom>
        </p:spPr>
        <p:txBody>
          <a:bodyPr wrap="none">
            <a:spAutoFit/>
          </a:bodyPr>
          <a:lstStyle/>
          <a:p>
            <a:pPr algn="ctr" fontAlgn="auto">
              <a:spcBef>
                <a:spcPts val="0"/>
              </a:spcBef>
              <a:spcAft>
                <a:spcPts val="0"/>
              </a:spcAft>
            </a:pPr>
            <a:r>
              <a:rPr lang="nl-BE" dirty="0" smtClean="0">
                <a:solidFill>
                  <a:srgbClr val="FF0000"/>
                </a:solidFill>
                <a:latin typeface="Calibri" panose="020F0502020204030204"/>
                <a:ea typeface="+mn-ea"/>
                <a:sym typeface="Symbol"/>
              </a:rPr>
              <a:t></a:t>
            </a:r>
            <a:endParaRPr lang="fr-BE" dirty="0">
              <a:solidFill>
                <a:srgbClr val="FF0000"/>
              </a:solidFill>
              <a:latin typeface="Calibri" panose="020F0502020204030204"/>
              <a:ea typeface="+mn-ea"/>
            </a:endParaRPr>
          </a:p>
        </p:txBody>
      </p:sp>
      <p:sp>
        <p:nvSpPr>
          <p:cNvPr id="39" name="Rectangle 38"/>
          <p:cNvSpPr/>
          <p:nvPr/>
        </p:nvSpPr>
        <p:spPr>
          <a:xfrm>
            <a:off x="745804" y="3805009"/>
            <a:ext cx="2658100" cy="461665"/>
          </a:xfrm>
          <a:prstGeom prst="rect">
            <a:avLst/>
          </a:prstGeom>
        </p:spPr>
        <p:txBody>
          <a:bodyPr wrap="none">
            <a:spAutoFit/>
          </a:bodyPr>
          <a:lstStyle/>
          <a:p>
            <a:r>
              <a:rPr lang="nl-BE" dirty="0" smtClean="0">
                <a:solidFill>
                  <a:srgbClr val="FF0000"/>
                </a:solidFill>
                <a:latin typeface="Calibri" panose="020F0502020204030204"/>
              </a:rPr>
              <a:t>Angle d‘incidence </a:t>
            </a:r>
            <a:r>
              <a:rPr lang="nl-BE" dirty="0" smtClean="0">
                <a:solidFill>
                  <a:srgbClr val="FF0000"/>
                </a:solidFill>
                <a:latin typeface="Calibri" panose="020F0502020204030204"/>
                <a:sym typeface="Symbol"/>
              </a:rPr>
              <a:t></a:t>
            </a:r>
            <a:endParaRPr lang="nl-BE" dirty="0">
              <a:solidFill>
                <a:srgbClr val="FF0000"/>
              </a:solidFill>
              <a:latin typeface="Calibri" panose="020F0502020204030204"/>
            </a:endParaRPr>
          </a:p>
        </p:txBody>
      </p:sp>
      <p:cxnSp>
        <p:nvCxnSpPr>
          <p:cNvPr id="45" name="Connecteur droit 44"/>
          <p:cNvCxnSpPr/>
          <p:nvPr/>
        </p:nvCxnSpPr>
        <p:spPr>
          <a:xfrm>
            <a:off x="1187624" y="4977172"/>
            <a:ext cx="7020780" cy="0"/>
          </a:xfrm>
          <a:prstGeom prst="line">
            <a:avLst/>
          </a:prstGeom>
          <a:ln w="1587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510702" y="126882"/>
            <a:ext cx="5400600" cy="461665"/>
          </a:xfrm>
          <a:prstGeom prst="rect">
            <a:avLst/>
          </a:prstGeom>
          <a:noFill/>
        </p:spPr>
        <p:txBody>
          <a:bodyPr wrap="square" rtlCol="0">
            <a:spAutoFit/>
          </a:bodyPr>
          <a:lstStyle/>
          <a:p>
            <a:r>
              <a:rPr lang="fr-BE" dirty="0" smtClean="0"/>
              <a:t> </a:t>
            </a:r>
            <a:r>
              <a:rPr lang="fr-BE" b="1" dirty="0" smtClean="0">
                <a:latin typeface="Calibri" panose="020F0502020204030204" pitchFamily="34" charset="0"/>
              </a:rPr>
              <a:t>Rétroréflexion (cd/m².lux)</a:t>
            </a:r>
            <a:endParaRPr lang="fr-BE" b="1" dirty="0">
              <a:latin typeface="Calibri" panose="020F0502020204030204" pitchFamily="34" charset="0"/>
            </a:endParaRPr>
          </a:p>
        </p:txBody>
      </p:sp>
      <p:sp>
        <p:nvSpPr>
          <p:cNvPr id="23" name="TextBox 19"/>
          <p:cNvSpPr txBox="1"/>
          <p:nvPr/>
        </p:nvSpPr>
        <p:spPr>
          <a:xfrm>
            <a:off x="5783189" y="776898"/>
            <a:ext cx="2384010" cy="707886"/>
          </a:xfrm>
          <a:prstGeom prst="rect">
            <a:avLst/>
          </a:prstGeom>
          <a:noFill/>
        </p:spPr>
        <p:txBody>
          <a:bodyPr wrap="square" rtlCol="0">
            <a:spAutoFit/>
          </a:bodyPr>
          <a:lstStyle/>
          <a:p>
            <a:r>
              <a:rPr lang="nl-BE" sz="2000" dirty="0" err="1">
                <a:solidFill>
                  <a:schemeClr val="accent1">
                    <a:lumMod val="50000"/>
                  </a:schemeClr>
                </a:solidFill>
                <a:latin typeface="Calibri" panose="020F0502020204030204" pitchFamily="34" charset="0"/>
              </a:rPr>
              <a:t>V</a:t>
            </a:r>
            <a:r>
              <a:rPr lang="nl-BE" sz="2000" dirty="0" err="1" smtClean="0">
                <a:solidFill>
                  <a:schemeClr val="accent1">
                    <a:lumMod val="50000"/>
                  </a:schemeClr>
                </a:solidFill>
                <a:latin typeface="Calibri" panose="020F0502020204030204" pitchFamily="34" charset="0"/>
              </a:rPr>
              <a:t>oiture</a:t>
            </a:r>
            <a:r>
              <a:rPr lang="nl-BE" sz="2000" dirty="0" smtClean="0">
                <a:solidFill>
                  <a:schemeClr val="accent1">
                    <a:lumMod val="50000"/>
                  </a:schemeClr>
                </a:solidFill>
                <a:latin typeface="Calibri" panose="020F0502020204030204" pitchFamily="34" charset="0"/>
              </a:rPr>
              <a:t> </a:t>
            </a:r>
            <a:r>
              <a:rPr lang="nl-BE" sz="2000" dirty="0" smtClean="0">
                <a:solidFill>
                  <a:schemeClr val="accent1">
                    <a:lumMod val="50000"/>
                  </a:schemeClr>
                </a:solidFill>
                <a:latin typeface="Calibri" panose="020F0502020204030204" pitchFamily="34" charset="0"/>
                <a:sym typeface="Wingdings" pitchFamily="2" charset="2"/>
              </a:rPr>
              <a:t> </a:t>
            </a:r>
            <a:r>
              <a:rPr lang="nl-BE" sz="2000" dirty="0" smtClean="0">
                <a:solidFill>
                  <a:schemeClr val="accent1">
                    <a:lumMod val="50000"/>
                  </a:schemeClr>
                </a:solidFill>
                <a:latin typeface="Calibri" panose="020F0502020204030204" pitchFamily="34" charset="0"/>
                <a:sym typeface="Symbol"/>
              </a:rPr>
              <a:t> </a:t>
            </a:r>
            <a:r>
              <a:rPr lang="nl-BE" sz="2000" dirty="0">
                <a:solidFill>
                  <a:schemeClr val="accent1">
                    <a:lumMod val="50000"/>
                  </a:schemeClr>
                </a:solidFill>
                <a:latin typeface="Calibri" panose="020F0502020204030204" pitchFamily="34" charset="0"/>
                <a:sym typeface="Wingdings"/>
              </a:rPr>
              <a:t></a:t>
            </a:r>
            <a:endParaRPr lang="nl-BE" sz="2000" dirty="0" smtClean="0">
              <a:solidFill>
                <a:schemeClr val="accent1">
                  <a:lumMod val="50000"/>
                </a:schemeClr>
              </a:solidFill>
              <a:latin typeface="Calibri" panose="020F0502020204030204" pitchFamily="34" charset="0"/>
              <a:sym typeface="Wingdings"/>
            </a:endParaRPr>
          </a:p>
          <a:p>
            <a:r>
              <a:rPr lang="nl-BE" sz="2000" dirty="0" err="1" smtClean="0">
                <a:solidFill>
                  <a:schemeClr val="accent1">
                    <a:lumMod val="50000"/>
                  </a:schemeClr>
                </a:solidFill>
                <a:latin typeface="Calibri" panose="020F0502020204030204" pitchFamily="34" charset="0"/>
                <a:sym typeface="Wingdings"/>
              </a:rPr>
              <a:t>Poids</a:t>
            </a:r>
            <a:r>
              <a:rPr lang="nl-BE" sz="2000" dirty="0" smtClean="0">
                <a:solidFill>
                  <a:schemeClr val="accent1">
                    <a:lumMod val="50000"/>
                  </a:schemeClr>
                </a:solidFill>
                <a:latin typeface="Calibri" panose="020F0502020204030204" pitchFamily="34" charset="0"/>
                <a:sym typeface="Wingdings"/>
              </a:rPr>
              <a:t> </a:t>
            </a:r>
            <a:r>
              <a:rPr lang="nl-BE" sz="2000" dirty="0" err="1" smtClean="0">
                <a:solidFill>
                  <a:schemeClr val="accent1">
                    <a:lumMod val="50000"/>
                  </a:schemeClr>
                </a:solidFill>
                <a:latin typeface="Calibri" panose="020F0502020204030204" pitchFamily="34" charset="0"/>
                <a:sym typeface="Wingdings"/>
              </a:rPr>
              <a:t>lourd</a:t>
            </a:r>
            <a:r>
              <a:rPr lang="nl-BE" sz="2000" dirty="0" smtClean="0">
                <a:solidFill>
                  <a:schemeClr val="accent1">
                    <a:lumMod val="50000"/>
                  </a:schemeClr>
                </a:solidFill>
                <a:latin typeface="Calibri" panose="020F0502020204030204" pitchFamily="34" charset="0"/>
                <a:sym typeface="Wingdings"/>
              </a:rPr>
              <a:t> </a:t>
            </a:r>
            <a:r>
              <a:rPr lang="nl-BE" sz="2000" dirty="0">
                <a:solidFill>
                  <a:schemeClr val="accent1">
                    <a:lumMod val="50000"/>
                  </a:schemeClr>
                </a:solidFill>
                <a:latin typeface="Calibri" panose="020F0502020204030204" pitchFamily="34" charset="0"/>
                <a:sym typeface="Wingdings" pitchFamily="2" charset="2"/>
              </a:rPr>
              <a:t> </a:t>
            </a:r>
            <a:r>
              <a:rPr lang="nl-BE" sz="2000" dirty="0" smtClean="0">
                <a:solidFill>
                  <a:schemeClr val="accent1">
                    <a:lumMod val="50000"/>
                  </a:schemeClr>
                </a:solidFill>
                <a:latin typeface="Calibri" panose="020F0502020204030204" pitchFamily="34" charset="0"/>
                <a:sym typeface="Symbol"/>
              </a:rPr>
              <a:t> </a:t>
            </a:r>
            <a:r>
              <a:rPr lang="nl-BE" sz="2000" dirty="0">
                <a:solidFill>
                  <a:schemeClr val="accent1">
                    <a:lumMod val="50000"/>
                  </a:schemeClr>
                </a:solidFill>
                <a:latin typeface="Calibri" panose="020F0502020204030204" pitchFamily="34" charset="0"/>
                <a:sym typeface="Wingdings"/>
              </a:rPr>
              <a:t></a:t>
            </a:r>
            <a:endParaRPr lang="nl-BE" sz="2000" dirty="0">
              <a:solidFill>
                <a:schemeClr val="accent1">
                  <a:lumMod val="50000"/>
                </a:schemeClr>
              </a:solidFill>
              <a:latin typeface="Calibri" panose="020F0502020204030204" pitchFamily="34" charset="0"/>
            </a:endParaRPr>
          </a:p>
        </p:txBody>
      </p:sp>
      <p:sp>
        <p:nvSpPr>
          <p:cNvPr id="24" name="TextBox 2"/>
          <p:cNvSpPr txBox="1"/>
          <p:nvPr/>
        </p:nvSpPr>
        <p:spPr>
          <a:xfrm>
            <a:off x="5796136" y="3837106"/>
            <a:ext cx="2185679"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BE" sz="2000" kern="0" dirty="0" err="1">
                <a:solidFill>
                  <a:schemeClr val="accent1">
                    <a:lumMod val="50000"/>
                  </a:schemeClr>
                </a:solidFill>
                <a:latin typeface="+mn-lt"/>
              </a:rPr>
              <a:t>D</a:t>
            </a:r>
            <a:r>
              <a:rPr kumimoji="0" lang="nl-BE" sz="2000" b="0" i="0" u="none" strike="noStrike" kern="0" cap="none" spc="0" normalizeH="0" baseline="0" noProof="0" dirty="0" err="1" smtClean="0">
                <a:ln>
                  <a:noFill/>
                </a:ln>
                <a:solidFill>
                  <a:schemeClr val="accent1">
                    <a:lumMod val="50000"/>
                  </a:schemeClr>
                </a:solidFill>
                <a:effectLst/>
                <a:uLnTx/>
                <a:uFillTx/>
                <a:latin typeface="+mn-lt"/>
              </a:rPr>
              <a:t>istance</a:t>
            </a:r>
            <a:r>
              <a:rPr kumimoji="0" lang="nl-BE" sz="2000" b="0" i="0" u="none" strike="noStrike" kern="0" cap="none" spc="0" normalizeH="0" baseline="0" noProof="0" dirty="0" smtClean="0">
                <a:ln>
                  <a:noFill/>
                </a:ln>
                <a:solidFill>
                  <a:schemeClr val="accent1">
                    <a:lumMod val="50000"/>
                  </a:schemeClr>
                </a:solidFill>
                <a:effectLst/>
                <a:uLnTx/>
                <a:uFillTx/>
                <a:latin typeface="+mn-lt"/>
              </a:rPr>
              <a:t> </a:t>
            </a:r>
            <a:r>
              <a:rPr kumimoji="0" lang="nl-BE" sz="2000" b="0" i="0" u="none" strike="noStrike" kern="0" cap="none" spc="0" normalizeH="0" baseline="0" noProof="0" dirty="0" smtClean="0">
                <a:ln>
                  <a:noFill/>
                </a:ln>
                <a:solidFill>
                  <a:schemeClr val="accent1">
                    <a:lumMod val="50000"/>
                  </a:schemeClr>
                </a:solidFill>
                <a:effectLst/>
                <a:uLnTx/>
                <a:uFillTx/>
                <a:latin typeface="+mn-lt"/>
                <a:sym typeface="Wingdings"/>
              </a:rPr>
              <a:t></a:t>
            </a:r>
            <a:r>
              <a:rPr kumimoji="0" lang="nl-BE" sz="2000" b="0" i="0" u="none" strike="noStrike" kern="0" cap="none" spc="0" normalizeH="0" baseline="0" noProof="0" dirty="0" smtClean="0">
                <a:ln>
                  <a:noFill/>
                </a:ln>
                <a:solidFill>
                  <a:schemeClr val="accent1">
                    <a:lumMod val="50000"/>
                  </a:schemeClr>
                </a:solidFill>
                <a:effectLst/>
                <a:uLnTx/>
                <a:uFillTx/>
                <a:latin typeface="+mn-lt"/>
              </a:rPr>
              <a:t> </a:t>
            </a:r>
            <a:r>
              <a:rPr kumimoji="0" lang="nl-BE" sz="2000" b="0" i="0" u="none" strike="noStrike" kern="0" cap="none" spc="0" normalizeH="0" baseline="0" noProof="0" dirty="0" smtClean="0">
                <a:ln>
                  <a:noFill/>
                </a:ln>
                <a:solidFill>
                  <a:schemeClr val="accent1">
                    <a:lumMod val="50000"/>
                  </a:schemeClr>
                </a:solidFill>
                <a:effectLst/>
                <a:uLnTx/>
                <a:uFillTx/>
                <a:latin typeface="+mn-lt"/>
                <a:sym typeface="Wingdings" pitchFamily="2" charset="2"/>
              </a:rPr>
              <a:t> </a:t>
            </a:r>
            <a:r>
              <a:rPr kumimoji="0" lang="nl-BE" sz="2000" b="0" i="0" u="none" strike="noStrike" kern="0" cap="none" spc="0" normalizeH="0" baseline="0" noProof="0" dirty="0" smtClean="0">
                <a:ln>
                  <a:noFill/>
                </a:ln>
                <a:solidFill>
                  <a:schemeClr val="accent1">
                    <a:lumMod val="50000"/>
                  </a:schemeClr>
                </a:solidFill>
                <a:effectLst/>
                <a:uLnTx/>
                <a:uFillTx/>
                <a:latin typeface="+mn-lt"/>
                <a:sym typeface="Symbol"/>
              </a:rPr>
              <a:t> </a:t>
            </a:r>
            <a:r>
              <a:rPr kumimoji="0" lang="nl-BE" sz="2000" b="0" i="0" u="none" strike="noStrike" kern="0" cap="none" spc="0" normalizeH="0" baseline="0" noProof="0" dirty="0" smtClean="0">
                <a:ln>
                  <a:noFill/>
                </a:ln>
                <a:solidFill>
                  <a:schemeClr val="accent1">
                    <a:lumMod val="50000"/>
                  </a:schemeClr>
                </a:solidFill>
                <a:effectLst/>
                <a:uLnTx/>
                <a:uFillTx/>
                <a:latin typeface="+mn-lt"/>
                <a:sym typeface="Wingdings"/>
              </a:rPr>
              <a:t></a:t>
            </a:r>
          </a:p>
          <a:p>
            <a:pPr marL="0" marR="0" lvl="0" indent="0" defTabSz="914400" eaLnBrk="1" fontAlgn="auto" latinLnBrk="0" hangingPunct="1">
              <a:lnSpc>
                <a:spcPct val="100000"/>
              </a:lnSpc>
              <a:spcBef>
                <a:spcPts val="0"/>
              </a:spcBef>
              <a:spcAft>
                <a:spcPts val="0"/>
              </a:spcAft>
              <a:buClrTx/>
              <a:buSzTx/>
              <a:buFontTx/>
              <a:buNone/>
              <a:tabLst/>
              <a:defRPr/>
            </a:pPr>
            <a:r>
              <a:rPr lang="nl-BE" sz="2000" kern="0" dirty="0" err="1">
                <a:solidFill>
                  <a:schemeClr val="accent1">
                    <a:lumMod val="50000"/>
                  </a:schemeClr>
                </a:solidFill>
                <a:latin typeface="+mn-lt"/>
              </a:rPr>
              <a:t>D</a:t>
            </a:r>
            <a:r>
              <a:rPr kumimoji="0" lang="nl-BE" sz="2000" b="0" i="0" u="none" strike="noStrike" kern="0" cap="none" spc="0" normalizeH="0" baseline="0" noProof="0" dirty="0" err="1" smtClean="0">
                <a:ln>
                  <a:noFill/>
                </a:ln>
                <a:solidFill>
                  <a:schemeClr val="accent1">
                    <a:lumMod val="50000"/>
                  </a:schemeClr>
                </a:solidFill>
                <a:effectLst/>
                <a:uLnTx/>
                <a:uFillTx/>
                <a:latin typeface="+mn-lt"/>
              </a:rPr>
              <a:t>istance</a:t>
            </a:r>
            <a:r>
              <a:rPr kumimoji="0" lang="nl-BE" sz="2000" b="0" i="0" u="none" strike="noStrike" kern="0" cap="none" spc="0" normalizeH="0" baseline="0" noProof="0" dirty="0" smtClean="0">
                <a:ln>
                  <a:noFill/>
                </a:ln>
                <a:solidFill>
                  <a:schemeClr val="accent1">
                    <a:lumMod val="50000"/>
                  </a:schemeClr>
                </a:solidFill>
                <a:effectLst/>
                <a:uLnTx/>
                <a:uFillTx/>
                <a:latin typeface="+mn-lt"/>
                <a:sym typeface="Wingdings"/>
              </a:rPr>
              <a:t>  </a:t>
            </a:r>
            <a:r>
              <a:rPr kumimoji="0" lang="nl-BE" sz="2000" b="0" i="0" u="none" strike="noStrike" kern="0" cap="none" spc="0" normalizeH="0" baseline="0" noProof="0" dirty="0" smtClean="0">
                <a:ln>
                  <a:noFill/>
                </a:ln>
                <a:solidFill>
                  <a:schemeClr val="accent1">
                    <a:lumMod val="50000"/>
                  </a:schemeClr>
                </a:solidFill>
                <a:effectLst/>
                <a:uLnTx/>
                <a:uFillTx/>
                <a:latin typeface="+mn-lt"/>
                <a:sym typeface="Wingdings" pitchFamily="2" charset="2"/>
              </a:rPr>
              <a:t> </a:t>
            </a:r>
            <a:r>
              <a:rPr kumimoji="0" lang="nl-BE" sz="2000" b="0" i="0" u="none" strike="noStrike" kern="0" cap="none" spc="0" normalizeH="0" baseline="0" noProof="0" dirty="0" smtClean="0">
                <a:ln>
                  <a:noFill/>
                </a:ln>
                <a:solidFill>
                  <a:schemeClr val="accent1">
                    <a:lumMod val="50000"/>
                  </a:schemeClr>
                </a:solidFill>
                <a:effectLst/>
                <a:uLnTx/>
                <a:uFillTx/>
                <a:latin typeface="+mn-lt"/>
                <a:sym typeface="Symbol"/>
              </a:rPr>
              <a:t> </a:t>
            </a:r>
            <a:r>
              <a:rPr kumimoji="0" lang="nl-BE" sz="2000" b="0" i="0" u="none" strike="noStrike" kern="0" cap="none" spc="0" normalizeH="0" baseline="0" noProof="0" dirty="0" smtClean="0">
                <a:ln>
                  <a:noFill/>
                </a:ln>
                <a:solidFill>
                  <a:schemeClr val="accent1">
                    <a:lumMod val="50000"/>
                  </a:schemeClr>
                </a:solidFill>
                <a:effectLst/>
                <a:uLnTx/>
                <a:uFillTx/>
                <a:latin typeface="+mn-lt"/>
                <a:sym typeface="Wingdings"/>
              </a:rPr>
              <a:t></a:t>
            </a:r>
            <a:endParaRPr kumimoji="0" lang="nl-BE" sz="2000" b="0" i="0" u="none" strike="noStrike" kern="0" cap="none" spc="0" normalizeH="0" baseline="0" noProof="0" dirty="0" smtClean="0">
              <a:ln>
                <a:noFill/>
              </a:ln>
              <a:solidFill>
                <a:schemeClr val="accent1">
                  <a:lumMod val="50000"/>
                </a:schemeClr>
              </a:solidFill>
              <a:effectLst/>
              <a:uLnTx/>
              <a:uFillTx/>
              <a:latin typeface="+mn-lt"/>
            </a:endParaRPr>
          </a:p>
        </p:txBody>
      </p:sp>
    </p:spTree>
    <p:extLst>
      <p:ext uri="{BB962C8B-B14F-4D97-AF65-F5344CB8AC3E}">
        <p14:creationId xmlns="" xmlns:p14="http://schemas.microsoft.com/office/powerpoint/2010/main" val="2721952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552" y="1556792"/>
            <a:ext cx="8424936" cy="4140200"/>
          </a:xfrm>
        </p:spPr>
        <p:txBody>
          <a:bodyPr/>
          <a:lstStyle/>
          <a:p>
            <a:pPr lvl="0"/>
            <a:r>
              <a:rPr lang="fr-BE" sz="2000" dirty="0" smtClean="0"/>
              <a:t>Réglementations et domaines d’application </a:t>
            </a:r>
          </a:p>
          <a:p>
            <a:pPr lvl="1">
              <a:buNone/>
            </a:pPr>
            <a:r>
              <a:rPr lang="fr-BE" sz="2000" dirty="0" smtClean="0"/>
              <a:t>+ typologie des dispositifs</a:t>
            </a:r>
          </a:p>
          <a:p>
            <a:pPr lvl="0"/>
            <a:endParaRPr lang="fr-BE" sz="2000" dirty="0" smtClean="0"/>
          </a:p>
          <a:p>
            <a:pPr lvl="0">
              <a:buNone/>
            </a:pPr>
            <a:endParaRPr lang="fr-BE" sz="2000" dirty="0" smtClean="0"/>
          </a:p>
          <a:p>
            <a:pPr lvl="0"/>
            <a:r>
              <a:rPr lang="fr-BE" sz="2000" dirty="0" smtClean="0"/>
              <a:t>Chiffres et accidents relatifs</a:t>
            </a:r>
          </a:p>
          <a:p>
            <a:pPr lvl="0">
              <a:buNone/>
            </a:pPr>
            <a:endParaRPr lang="fr-BE" sz="2000" dirty="0" smtClean="0"/>
          </a:p>
          <a:p>
            <a:pPr lvl="0">
              <a:buNone/>
            </a:pPr>
            <a:endParaRPr lang="fr-BE" sz="2000" dirty="0" smtClean="0"/>
          </a:p>
          <a:p>
            <a:pPr lvl="0"/>
            <a:r>
              <a:rPr lang="fr-BE" sz="2000" dirty="0" smtClean="0"/>
              <a:t>Contrôles et respect des spécifications</a:t>
            </a:r>
          </a:p>
          <a:p>
            <a:pPr lvl="1">
              <a:buNone/>
            </a:pPr>
            <a:r>
              <a:rPr lang="fr-BE" sz="2000" dirty="0" smtClean="0"/>
              <a:t>Ce qu'il faut respecter et … ce qu'il ne faut pas faire!</a:t>
            </a:r>
          </a:p>
          <a:p>
            <a:pPr>
              <a:lnSpc>
                <a:spcPct val="150000"/>
              </a:lnSpc>
              <a:buNone/>
            </a:pPr>
            <a:endParaRPr lang="fr-BE" sz="2000" b="0" dirty="0" smtClean="0"/>
          </a:p>
          <a:p>
            <a:pPr>
              <a:lnSpc>
                <a:spcPct val="150000"/>
              </a:lnSpc>
            </a:pPr>
            <a:endParaRPr lang="fr-BE" sz="2000" b="0" dirty="0"/>
          </a:p>
        </p:txBody>
      </p:sp>
      <p:sp>
        <p:nvSpPr>
          <p:cNvPr id="4" name="Espace réservé de la date 3"/>
          <p:cNvSpPr>
            <a:spLocks noGrp="1"/>
          </p:cNvSpPr>
          <p:nvPr>
            <p:ph type="dt" sz="half" idx="10"/>
          </p:nvPr>
        </p:nvSpPr>
        <p:spPr/>
        <p:txBody>
          <a:bodyPr/>
          <a:lstStyle/>
          <a:p>
            <a:pPr>
              <a:defRPr/>
            </a:pPr>
            <a:fld id="{4D59EC2A-E273-4644-A292-16C972E2BF62}" type="slidenum">
              <a:rPr lang="fr-FR" smtClean="0">
                <a:latin typeface="Calibri" panose="020F0502020204030204" pitchFamily="34" charset="0"/>
              </a:rPr>
              <a:pPr>
                <a:defRPr/>
              </a:pPr>
              <a:t>3</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
        <p:nvSpPr>
          <p:cNvPr id="5" name="Titre 1"/>
          <p:cNvSpPr txBox="1">
            <a:spLocks/>
          </p:cNvSpPr>
          <p:nvPr/>
        </p:nvSpPr>
        <p:spPr bwMode="auto">
          <a:xfrm>
            <a:off x="899592" y="476672"/>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3600" i="0" u="none" strike="noStrike" kern="0" cap="none" spc="0" normalizeH="0" baseline="0" noProof="0" dirty="0" smtClean="0">
                <a:ln>
                  <a:noFill/>
                </a:ln>
                <a:solidFill>
                  <a:srgbClr val="595959"/>
                </a:solidFill>
                <a:effectLst/>
                <a:uLnTx/>
                <a:uFillTx/>
                <a:latin typeface="Calibri" panose="020F0502020204030204" pitchFamily="34" charset="0"/>
                <a:ea typeface="+mj-ea"/>
                <a:cs typeface="+mj-cs"/>
              </a:rPr>
              <a:t>PROGRAMME</a:t>
            </a:r>
            <a:endParaRPr kumimoji="0" lang="de-DE" sz="3600" i="0" u="none" strike="noStrike" kern="0" cap="none" spc="0" normalizeH="0" baseline="0" noProof="0" dirty="0">
              <a:ln>
                <a:noFill/>
              </a:ln>
              <a:solidFill>
                <a:srgbClr val="595959"/>
              </a:solidFill>
              <a:effectLst/>
              <a:uLnTx/>
              <a:uFillTx/>
              <a:latin typeface="Calibri" panose="020F0502020204030204" pitchFamily="34" charset="0"/>
              <a:ea typeface="+mj-ea"/>
              <a:cs typeface="+mj-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2690" name="Picture 2" descr="Résultat de recherche d'images pour &quot;balises poncelet&quot;"/>
          <p:cNvPicPr>
            <a:picLocks noChangeAspect="1" noChangeArrowheads="1"/>
          </p:cNvPicPr>
          <p:nvPr/>
        </p:nvPicPr>
        <p:blipFill>
          <a:blip r:embed="rId2" cstate="print"/>
          <a:srcRect/>
          <a:stretch>
            <a:fillRect/>
          </a:stretch>
        </p:blipFill>
        <p:spPr bwMode="auto">
          <a:xfrm>
            <a:off x="7596336" y="1844824"/>
            <a:ext cx="2152650" cy="2152650"/>
          </a:xfrm>
          <a:prstGeom prst="rect">
            <a:avLst/>
          </a:prstGeom>
          <a:noFill/>
        </p:spPr>
      </p:pic>
      <p:sp>
        <p:nvSpPr>
          <p:cNvPr id="362499" name="Content Placeholder 2"/>
          <p:cNvSpPr>
            <a:spLocks noGrp="1"/>
          </p:cNvSpPr>
          <p:nvPr>
            <p:ph idx="1"/>
          </p:nvPr>
        </p:nvSpPr>
        <p:spPr>
          <a:xfrm>
            <a:off x="684213" y="981075"/>
            <a:ext cx="7991475" cy="4138613"/>
          </a:xfrm>
        </p:spPr>
        <p:txBody>
          <a:bodyPr/>
          <a:lstStyle/>
          <a:p>
            <a:pPr marL="342900" lvl="1" indent="-342900">
              <a:buFontTx/>
              <a:buNone/>
            </a:pPr>
            <a:r>
              <a:rPr lang="fr-FR" b="1" i="1" dirty="0" smtClean="0"/>
              <a:t>Chantiers stationnaires</a:t>
            </a:r>
          </a:p>
          <a:p>
            <a:pPr marL="342900" lvl="1" indent="-342900">
              <a:buFontTx/>
              <a:buNone/>
            </a:pPr>
            <a:endParaRPr lang="fr-FR" dirty="0" smtClean="0"/>
          </a:p>
          <a:p>
            <a:pPr marL="342900" lvl="1" indent="-342900">
              <a:buFontTx/>
              <a:buNone/>
            </a:pPr>
            <a:r>
              <a:rPr lang="fr-FR" dirty="0" smtClean="0"/>
              <a:t>Obligation de délimiter clairement la zone de chantier tant</a:t>
            </a:r>
          </a:p>
          <a:p>
            <a:pPr marL="342900" lvl="1" indent="-342900">
              <a:buFontTx/>
              <a:buNone/>
            </a:pPr>
            <a:r>
              <a:rPr lang="fr-FR" dirty="0" smtClean="0"/>
              <a:t>longitudinalement que transversalement </a:t>
            </a:r>
          </a:p>
          <a:p>
            <a:pPr>
              <a:buFontTx/>
              <a:buNone/>
            </a:pPr>
            <a:endParaRPr lang="fr-FR" dirty="0" smtClean="0"/>
          </a:p>
          <a:p>
            <a:pPr>
              <a:buFontTx/>
              <a:buNone/>
            </a:pPr>
            <a:r>
              <a:rPr lang="fr-FR" u="sng" dirty="0" smtClean="0"/>
              <a:t>Pour les chantiers de 1° à 5° catégorie</a:t>
            </a:r>
            <a:r>
              <a:rPr lang="fr-FR" dirty="0" smtClean="0"/>
              <a:t>:</a:t>
            </a:r>
          </a:p>
          <a:p>
            <a:pPr>
              <a:buFontTx/>
              <a:buNone/>
            </a:pPr>
            <a:endParaRPr lang="fr-FR" dirty="0" smtClean="0"/>
          </a:p>
          <a:p>
            <a:pPr>
              <a:buFontTx/>
              <a:buNone/>
            </a:pPr>
            <a:r>
              <a:rPr lang="fr-FR" dirty="0" smtClean="0"/>
              <a:t>-&gt; Balises (AM 1999 – Type II a, b et c)</a:t>
            </a:r>
          </a:p>
          <a:p>
            <a:pPr>
              <a:buFontTx/>
              <a:buNone/>
            </a:pPr>
            <a:endParaRPr lang="fr-FR" dirty="0" smtClean="0"/>
          </a:p>
          <a:p>
            <a:pPr>
              <a:buFontTx/>
              <a:buNone/>
            </a:pPr>
            <a:r>
              <a:rPr lang="fr-FR" u="sng" dirty="0" smtClean="0"/>
              <a:t>Pour les chantiers de 4° à 6° catégorie</a:t>
            </a:r>
            <a:r>
              <a:rPr lang="fr-FR" dirty="0" smtClean="0"/>
              <a:t>:</a:t>
            </a:r>
          </a:p>
          <a:p>
            <a:pPr>
              <a:buFontTx/>
              <a:buNone/>
            </a:pPr>
            <a:endParaRPr lang="fr-FR" dirty="0" smtClean="0"/>
          </a:p>
          <a:p>
            <a:pPr>
              <a:buFontTx/>
              <a:buNone/>
            </a:pPr>
            <a:r>
              <a:rPr lang="fr-FR" dirty="0" smtClean="0"/>
              <a:t>-&gt; Cônes  (Type </a:t>
            </a:r>
            <a:r>
              <a:rPr lang="fr-FR" dirty="0" err="1" smtClean="0"/>
              <a:t>IId</a:t>
            </a:r>
            <a:r>
              <a:rPr lang="fr-FR" dirty="0" smtClean="0"/>
              <a:t>)</a:t>
            </a:r>
          </a:p>
          <a:p>
            <a:pPr>
              <a:buFontTx/>
              <a:buNone/>
            </a:pPr>
            <a:endParaRPr lang="fr-FR" dirty="0" smtClean="0"/>
          </a:p>
          <a:p>
            <a:pPr>
              <a:buFontTx/>
              <a:buNone/>
            </a:pPr>
            <a:r>
              <a:rPr lang="fr-FR" b="0" dirty="0" smtClean="0"/>
              <a:t>Qualiroutes interdit les cônes pour les </a:t>
            </a:r>
            <a:r>
              <a:rPr lang="fr-FR" b="0" dirty="0" err="1" smtClean="0"/>
              <a:t>catég</a:t>
            </a:r>
            <a:r>
              <a:rPr lang="fr-FR" b="0" dirty="0" smtClean="0"/>
              <a:t>. 1 à 3.</a:t>
            </a:r>
          </a:p>
          <a:p>
            <a:pPr>
              <a:buFontTx/>
              <a:buNone/>
            </a:pPr>
            <a:endParaRPr lang="fr-FR" dirty="0" smtClean="0"/>
          </a:p>
        </p:txBody>
      </p:sp>
      <p:pic>
        <p:nvPicPr>
          <p:cNvPr id="1523713" name="Picture 1"/>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6228184" y="2780928"/>
            <a:ext cx="1240722" cy="2290564"/>
          </a:xfrm>
          <a:prstGeom prst="rect">
            <a:avLst/>
          </a:prstGeom>
          <a:noFill/>
          <a:ln w="9525">
            <a:noFill/>
            <a:miter lim="800000"/>
            <a:headEnd/>
            <a:tailEnd/>
          </a:ln>
        </p:spPr>
      </p:pic>
      <p:sp>
        <p:nvSpPr>
          <p:cNvPr id="362498" name="Title 1"/>
          <p:cNvSpPr>
            <a:spLocks noGrp="1"/>
          </p:cNvSpPr>
          <p:nvPr>
            <p:ph type="title"/>
          </p:nvPr>
        </p:nvSpPr>
        <p:spPr>
          <a:xfrm>
            <a:off x="755650" y="404813"/>
            <a:ext cx="7920038" cy="900112"/>
          </a:xfrm>
        </p:spPr>
        <p:txBody>
          <a:bodyPr/>
          <a:lstStyle/>
          <a:p>
            <a:r>
              <a:rPr lang="fr-FR" sz="2400" smtClean="0"/>
              <a:t>Usage des cônes et balises de trafic</a:t>
            </a:r>
          </a:p>
        </p:txBody>
      </p:sp>
      <p:grpSp>
        <p:nvGrpSpPr>
          <p:cNvPr id="13" name="Groupe 12"/>
          <p:cNvGrpSpPr/>
          <p:nvPr/>
        </p:nvGrpSpPr>
        <p:grpSpPr>
          <a:xfrm>
            <a:off x="7524328" y="4077072"/>
            <a:ext cx="1404441" cy="1592461"/>
            <a:chOff x="6875463" y="4005064"/>
            <a:chExt cx="1404441" cy="1592461"/>
          </a:xfrm>
        </p:grpSpPr>
        <p:pic>
          <p:nvPicPr>
            <p:cNvPr id="362500" name="Picture 4" descr="http://www.securitysigns.be/sites/default/files/C%C3%B4ne%2075_0.jp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6875463" y="4005263"/>
              <a:ext cx="1106487" cy="1592262"/>
            </a:xfrm>
            <a:prstGeom prst="rect">
              <a:avLst/>
            </a:prstGeom>
            <a:noFill/>
            <a:ln w="9525">
              <a:noFill/>
              <a:miter lim="800000"/>
              <a:headEnd/>
              <a:tailEnd/>
            </a:ln>
          </p:spPr>
        </p:pic>
        <p:sp>
          <p:nvSpPr>
            <p:cNvPr id="7" name="ZoneTexte 6"/>
            <p:cNvSpPr txBox="1"/>
            <p:nvPr/>
          </p:nvSpPr>
          <p:spPr>
            <a:xfrm>
              <a:off x="7818239" y="4005064"/>
              <a:ext cx="461665" cy="1512168"/>
            </a:xfrm>
            <a:prstGeom prst="rect">
              <a:avLst/>
            </a:prstGeom>
            <a:noFill/>
          </p:spPr>
          <p:txBody>
            <a:bodyPr vert="vert270">
              <a:spAutoFit/>
            </a:bodyPr>
            <a:lstStyle/>
            <a:p>
              <a:pPr algn="ctr">
                <a:defRPr/>
              </a:pPr>
              <a:r>
                <a:rPr lang="fr-BE" sz="1800" dirty="0">
                  <a:latin typeface="Calibri" panose="020F0502020204030204" pitchFamily="34" charset="0"/>
                  <a:ea typeface="Geneva" pitchFamily="64" charset="-128"/>
                  <a:cs typeface="+mn-cs"/>
                </a:rPr>
                <a:t>75 cm</a:t>
              </a:r>
            </a:p>
          </p:txBody>
        </p:sp>
        <p:cxnSp>
          <p:nvCxnSpPr>
            <p:cNvPr id="362502" name="Connecteur droit avec flèche 9"/>
            <p:cNvCxnSpPr>
              <a:cxnSpLocks noChangeShapeType="1"/>
            </p:cNvCxnSpPr>
            <p:nvPr/>
          </p:nvCxnSpPr>
          <p:spPr bwMode="auto">
            <a:xfrm>
              <a:off x="7812088" y="4076700"/>
              <a:ext cx="0" cy="1439863"/>
            </a:xfrm>
            <a:prstGeom prst="straightConnector1">
              <a:avLst/>
            </a:prstGeom>
            <a:noFill/>
            <a:ln w="25400" algn="ctr">
              <a:solidFill>
                <a:schemeClr val="tx1"/>
              </a:solidFill>
              <a:round/>
              <a:headEnd type="triangle" w="med" len="med"/>
              <a:tailEnd type="arrow" w="med" len="med"/>
            </a:ln>
          </p:spPr>
        </p:cxnSp>
      </p:grpSp>
      <p:sp>
        <p:nvSpPr>
          <p:cNvPr id="11" name="ZoneTexte 10"/>
          <p:cNvSpPr txBox="1"/>
          <p:nvPr/>
        </p:nvSpPr>
        <p:spPr>
          <a:xfrm>
            <a:off x="7596336" y="2852936"/>
            <a:ext cx="461665" cy="1224136"/>
          </a:xfrm>
          <a:prstGeom prst="rect">
            <a:avLst/>
          </a:prstGeom>
          <a:noFill/>
        </p:spPr>
        <p:txBody>
          <a:bodyPr vert="vert270" wrap="square">
            <a:spAutoFit/>
          </a:bodyPr>
          <a:lstStyle/>
          <a:p>
            <a:pPr algn="ctr">
              <a:defRPr/>
            </a:pPr>
            <a:r>
              <a:rPr lang="fr-BE" sz="1800" dirty="0">
                <a:latin typeface="Calibri" panose="020F0502020204030204" pitchFamily="34" charset="0"/>
                <a:ea typeface="Geneva" pitchFamily="64" charset="-128"/>
                <a:cs typeface="+mn-cs"/>
              </a:rPr>
              <a:t>100 cm</a:t>
            </a:r>
          </a:p>
        </p:txBody>
      </p:sp>
      <p:cxnSp>
        <p:nvCxnSpPr>
          <p:cNvPr id="362505" name="Connecteur droit avec flèche 11"/>
          <p:cNvCxnSpPr>
            <a:cxnSpLocks noChangeShapeType="1"/>
          </p:cNvCxnSpPr>
          <p:nvPr/>
        </p:nvCxnSpPr>
        <p:spPr bwMode="auto">
          <a:xfrm>
            <a:off x="7524328" y="2924944"/>
            <a:ext cx="272" cy="1512813"/>
          </a:xfrm>
          <a:prstGeom prst="straightConnector1">
            <a:avLst/>
          </a:prstGeom>
          <a:noFill/>
          <a:ln w="25400" algn="ctr">
            <a:solidFill>
              <a:schemeClr val="tx1"/>
            </a:solidFill>
            <a:round/>
            <a:headEnd type="triangle" w="med" len="med"/>
            <a:tailEnd type="triangle" w="med" len="med"/>
          </a:ln>
        </p:spPr>
      </p:cxnSp>
      <p:cxnSp>
        <p:nvCxnSpPr>
          <p:cNvPr id="362506" name="Connecteur droit avec flèche 15"/>
          <p:cNvCxnSpPr>
            <a:cxnSpLocks noChangeShapeType="1"/>
          </p:cNvCxnSpPr>
          <p:nvPr/>
        </p:nvCxnSpPr>
        <p:spPr bwMode="auto">
          <a:xfrm>
            <a:off x="6588224" y="2708920"/>
            <a:ext cx="575692" cy="0"/>
          </a:xfrm>
          <a:prstGeom prst="straightConnector1">
            <a:avLst/>
          </a:prstGeom>
          <a:noFill/>
          <a:ln w="25400" algn="ctr">
            <a:solidFill>
              <a:schemeClr val="tx1"/>
            </a:solidFill>
            <a:round/>
            <a:headEnd type="triangle" w="med" len="med"/>
            <a:tailEnd type="triangle" w="med" len="med"/>
          </a:ln>
        </p:spPr>
      </p:cxnSp>
      <p:sp>
        <p:nvSpPr>
          <p:cNvPr id="17" name="ZoneTexte 16"/>
          <p:cNvSpPr txBox="1"/>
          <p:nvPr/>
        </p:nvSpPr>
        <p:spPr>
          <a:xfrm>
            <a:off x="6444208" y="2204864"/>
            <a:ext cx="1295400" cy="461963"/>
          </a:xfrm>
          <a:prstGeom prst="rect">
            <a:avLst/>
          </a:prstGeom>
          <a:noFill/>
        </p:spPr>
        <p:txBody>
          <a:bodyPr>
            <a:spAutoFit/>
          </a:bodyPr>
          <a:lstStyle/>
          <a:p>
            <a:pPr>
              <a:defRPr/>
            </a:pPr>
            <a:r>
              <a:rPr lang="fr-BE" dirty="0">
                <a:latin typeface="Calibri" panose="020F0502020204030204" pitchFamily="34" charset="0"/>
                <a:ea typeface="Geneva" pitchFamily="64" charset="-128"/>
                <a:cs typeface="+mn-cs"/>
              </a:rPr>
              <a:t>30 cm</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Title 1"/>
          <p:cNvSpPr>
            <a:spLocks noGrp="1"/>
          </p:cNvSpPr>
          <p:nvPr>
            <p:ph type="title"/>
          </p:nvPr>
        </p:nvSpPr>
        <p:spPr/>
        <p:txBody>
          <a:bodyPr/>
          <a:lstStyle/>
          <a:p>
            <a:r>
              <a:rPr lang="en-US" sz="2400" smtClean="0"/>
              <a:t>CHANTIERS DE 6ÈME CATÉGORIE</a:t>
            </a:r>
            <a:endParaRPr lang="fr-FR" sz="2400" smtClean="0"/>
          </a:p>
        </p:txBody>
      </p:sp>
      <p:sp>
        <p:nvSpPr>
          <p:cNvPr id="6" name="Rectangle 3"/>
          <p:cNvSpPr txBox="1">
            <a:spLocks noChangeArrowheads="1"/>
          </p:cNvSpPr>
          <p:nvPr/>
        </p:nvSpPr>
        <p:spPr bwMode="auto">
          <a:xfrm>
            <a:off x="684213" y="1412875"/>
            <a:ext cx="7916862" cy="4138613"/>
          </a:xfrm>
          <a:prstGeom prst="rect">
            <a:avLst/>
          </a:prstGeom>
          <a:noFill/>
          <a:ln w="9525">
            <a:noFill/>
            <a:miter lim="800000"/>
            <a:headEnd/>
            <a:tailEnd/>
          </a:ln>
        </p:spPr>
        <p:txBody>
          <a:bodyPr/>
          <a:lstStyle/>
          <a:p>
            <a:pPr marL="342900" indent="-342900" eaLnBrk="0" hangingPunct="0">
              <a:spcBef>
                <a:spcPct val="20000"/>
              </a:spcBef>
              <a:buFontTx/>
              <a:buChar char="•"/>
              <a:defRPr/>
            </a:pPr>
            <a:r>
              <a:rPr lang="fr-BE" b="1" kern="0" dirty="0">
                <a:latin typeface="Calibri" panose="020F0502020204030204" pitchFamily="34" charset="0"/>
                <a:ea typeface="ＭＳ Ｐゴシック" charset="-128"/>
                <a:cs typeface="ＭＳ Ｐゴシック" charset="-128"/>
              </a:rPr>
              <a:t>Deux types de chantier de 6</a:t>
            </a:r>
            <a:r>
              <a:rPr lang="fr-BE" b="1" kern="0" baseline="30000" dirty="0">
                <a:latin typeface="Calibri" panose="020F0502020204030204" pitchFamily="34" charset="0"/>
                <a:ea typeface="ＭＳ Ｐゴシック" charset="-128"/>
                <a:cs typeface="ＭＳ Ｐゴシック" charset="-128"/>
              </a:rPr>
              <a:t>ème</a:t>
            </a:r>
            <a:r>
              <a:rPr lang="fr-BE" b="1" kern="0" dirty="0">
                <a:latin typeface="Calibri" panose="020F0502020204030204" pitchFamily="34" charset="0"/>
                <a:ea typeface="ＭＳ Ｐゴシック" charset="-128"/>
                <a:cs typeface="ＭＳ Ｐゴシック" charset="-128"/>
              </a:rPr>
              <a:t> catégorie</a:t>
            </a:r>
          </a:p>
          <a:p>
            <a:pPr marL="742950" lvl="1" indent="-285750" eaLnBrk="0" hangingPunct="0">
              <a:spcBef>
                <a:spcPct val="20000"/>
              </a:spcBef>
              <a:buFontTx/>
              <a:buChar char="–"/>
              <a:defRPr/>
            </a:pPr>
            <a:endParaRPr lang="fr-BE" kern="0" dirty="0">
              <a:latin typeface="Calibri" panose="020F0502020204030204" pitchFamily="34" charset="0"/>
              <a:ea typeface="ＭＳ Ｐゴシック" charset="-128"/>
              <a:cs typeface="+mn-cs"/>
            </a:endParaRPr>
          </a:p>
          <a:p>
            <a:pPr marL="742950" lvl="1" indent="-285750" eaLnBrk="0" hangingPunct="0">
              <a:spcBef>
                <a:spcPct val="20000"/>
              </a:spcBef>
              <a:buFontTx/>
              <a:buChar char="–"/>
              <a:defRPr/>
            </a:pPr>
            <a:r>
              <a:rPr lang="fr-BE" kern="0" dirty="0">
                <a:latin typeface="Calibri" panose="020F0502020204030204" pitchFamily="34" charset="0"/>
                <a:ea typeface="ＭＳ Ｐゴシック" charset="-128"/>
                <a:cs typeface="+mn-cs"/>
              </a:rPr>
              <a:t>Stationnaire:</a:t>
            </a:r>
          </a:p>
          <a:p>
            <a:pPr marL="1143000" lvl="2" eaLnBrk="0" hangingPunct="0">
              <a:spcBef>
                <a:spcPct val="20000"/>
              </a:spcBef>
              <a:defRPr/>
            </a:pPr>
            <a:r>
              <a:rPr lang="fr-BE" sz="2000" kern="0" dirty="0">
                <a:latin typeface="Calibri" panose="020F0502020204030204" pitchFamily="34" charset="0"/>
                <a:ea typeface="ＭＳ Ｐゴシック" charset="-128"/>
                <a:cs typeface="+mn-cs"/>
              </a:rPr>
              <a:t>Réparation localisée, marquage localisé, </a:t>
            </a:r>
            <a:endParaRPr lang="fr-BE" sz="2000" kern="0" dirty="0" smtClean="0">
              <a:latin typeface="Calibri" panose="020F0502020204030204" pitchFamily="34" charset="0"/>
              <a:ea typeface="ＭＳ Ｐゴシック" charset="-128"/>
              <a:cs typeface="+mn-cs"/>
            </a:endParaRPr>
          </a:p>
          <a:p>
            <a:pPr marL="1143000" lvl="2" eaLnBrk="0" hangingPunct="0">
              <a:spcBef>
                <a:spcPct val="20000"/>
              </a:spcBef>
              <a:defRPr/>
            </a:pPr>
            <a:r>
              <a:rPr lang="fr-BE" sz="2000" kern="0" dirty="0" smtClean="0">
                <a:latin typeface="Calibri" panose="020F0502020204030204" pitchFamily="34" charset="0"/>
                <a:ea typeface="ＭＳ Ｐゴシック" charset="-128"/>
                <a:cs typeface="+mn-cs"/>
              </a:rPr>
              <a:t>pose </a:t>
            </a:r>
            <a:r>
              <a:rPr lang="fr-BE" sz="2000" kern="0" dirty="0">
                <a:latin typeface="Calibri" panose="020F0502020204030204" pitchFamily="34" charset="0"/>
                <a:ea typeface="ＭＳ Ｐゴシック" charset="-128"/>
                <a:cs typeface="+mn-cs"/>
              </a:rPr>
              <a:t>de signalisation, essai routier ponctuel, </a:t>
            </a:r>
            <a:r>
              <a:rPr lang="fr-BE" sz="2000" kern="0" dirty="0" smtClean="0">
                <a:latin typeface="Calibri" panose="020F0502020204030204" pitchFamily="34" charset="0"/>
                <a:ea typeface="ＭＳ Ｐゴシック" charset="-128"/>
                <a:cs typeface="+mn-cs"/>
              </a:rPr>
              <a:t>inspections</a:t>
            </a:r>
            <a:endParaRPr lang="fr-BE" sz="2000" kern="0" dirty="0">
              <a:latin typeface="Calibri" panose="020F0502020204030204" pitchFamily="34" charset="0"/>
              <a:ea typeface="ＭＳ Ｐゴシック" charset="-128"/>
              <a:cs typeface="+mn-cs"/>
            </a:endParaRPr>
          </a:p>
          <a:p>
            <a:pPr marL="742950" lvl="1" indent="-285750" eaLnBrk="0" hangingPunct="0">
              <a:spcBef>
                <a:spcPct val="20000"/>
              </a:spcBef>
              <a:defRPr/>
            </a:pPr>
            <a:endParaRPr lang="fr-BE" kern="0" dirty="0">
              <a:latin typeface="Calibri" panose="020F0502020204030204" pitchFamily="34" charset="0"/>
              <a:ea typeface="ＭＳ Ｐゴシック" charset="-128"/>
              <a:cs typeface="+mn-cs"/>
            </a:endParaRPr>
          </a:p>
          <a:p>
            <a:pPr marL="742950" lvl="1" indent="-285750" eaLnBrk="0" hangingPunct="0">
              <a:spcBef>
                <a:spcPct val="20000"/>
              </a:spcBef>
              <a:buFontTx/>
              <a:buChar char="–"/>
              <a:defRPr/>
            </a:pPr>
            <a:r>
              <a:rPr lang="fr-BE" kern="0" dirty="0">
                <a:latin typeface="Calibri" panose="020F0502020204030204" pitchFamily="34" charset="0"/>
                <a:ea typeface="ＭＳ Ｐゴシック" charset="-128"/>
                <a:cs typeface="+mn-cs"/>
              </a:rPr>
              <a:t>Mobile: </a:t>
            </a:r>
          </a:p>
          <a:p>
            <a:pPr marL="1143000" lvl="2" eaLnBrk="0" hangingPunct="0">
              <a:spcBef>
                <a:spcPct val="20000"/>
              </a:spcBef>
              <a:defRPr/>
            </a:pPr>
            <a:r>
              <a:rPr lang="fr-BE" sz="2000" kern="0" dirty="0">
                <a:latin typeface="Calibri" panose="020F0502020204030204" pitchFamily="34" charset="0"/>
                <a:ea typeface="ＭＳ Ｐゴシック" charset="-128"/>
                <a:cs typeface="+mn-cs"/>
              </a:rPr>
              <a:t>Essais routiers, fauchage, nettoyage, </a:t>
            </a:r>
            <a:r>
              <a:rPr lang="fr-BE" sz="2000" kern="0" dirty="0" smtClean="0">
                <a:latin typeface="Calibri" panose="020F0502020204030204" pitchFamily="34" charset="0"/>
                <a:ea typeface="ＭＳ Ｐゴシック" charset="-128"/>
                <a:cs typeface="+mn-cs"/>
              </a:rPr>
              <a:t>marquages routiers</a:t>
            </a:r>
            <a:endParaRPr lang="fr-BE" sz="2000" kern="0" dirty="0">
              <a:latin typeface="Calibri" panose="020F0502020204030204" pitchFamily="34" charset="0"/>
              <a:ea typeface="ＭＳ Ｐゴシック" charset="-128"/>
              <a:cs typeface="+mn-cs"/>
            </a:endParaRPr>
          </a:p>
          <a:p>
            <a:pPr marL="1143000" lvl="2" eaLnBrk="0" hangingPunct="0">
              <a:spcBef>
                <a:spcPct val="20000"/>
              </a:spcBef>
              <a:defRPr/>
            </a:pPr>
            <a:endParaRPr lang="fr-BE" sz="2000" kern="0" dirty="0">
              <a:latin typeface="Calibri" panose="020F0502020204030204" pitchFamily="34" charset="0"/>
              <a:ea typeface="ＭＳ Ｐゴシック" charset="-128"/>
              <a:cs typeface="+mn-cs"/>
            </a:endParaRPr>
          </a:p>
          <a:p>
            <a:pPr marL="342900" indent="-342900" eaLnBrk="0" hangingPunct="0">
              <a:spcBef>
                <a:spcPct val="20000"/>
              </a:spcBef>
              <a:buFontTx/>
              <a:buChar char="•"/>
              <a:defRPr/>
            </a:pPr>
            <a:endParaRPr lang="fr-BE" b="1" kern="0" dirty="0">
              <a:latin typeface="Calibri" panose="020F0502020204030204" pitchFamily="34" charset="0"/>
              <a:ea typeface="ＭＳ Ｐゴシック" charset="-128"/>
              <a:cs typeface="ＭＳ Ｐゴシック" charset="-128"/>
            </a:endParaRPr>
          </a:p>
        </p:txBody>
      </p:sp>
      <p:sp>
        <p:nvSpPr>
          <p:cNvPr id="350212" name="AutoShape 2" descr="data:image/jpeg;base64,/9j/4AAQSkZJRgABAQAAAQABAAD/2wCEAAkGBw8PEBAPDw8PEA8QDxAPEA8PDRAPDw8QFBUWFxUSFBUYHCggGBolGxQUITEhJSorLi4uFx8zODMwNygtLisBCgoKDg0OGhAQGiwkHyQsLCwsLCwsLCwsLC0sLC8sLCwsLCwsLCwsLCwsLCwsLCwsLCwsLCwsLCwsLCwsLCwsLP/AABEIAQ4AuwMBEQACEQEDEQH/xAAbAAEAAgMBAQAAAAAAAAAAAAAABAUBAwYCB//EAEcQAAIBAgEGCwUEBgkFAAAAAAABAgMRBAUGEiExUQcTIkFhcYGRobHBMjNSktFicoLCI1NjorLSFiQ0Q5Ph4/DxFEJEVOL/xAAaAQEAAgMBAAAAAAAAAAAAAAAAAQQCAwUG/8QANBEBAAIBAgIIAwcFAQEAAAAAAAECAwQRBRIhMTJBUWGRoUJS0RMVI3GBseEUIjPB8EM0/9oADAMBAAIRAxEAPwD7eAAAAAAAAAAAAAAAAAAAAAAAAAAAAAAAAAAAAAAAKnObLkcBRVaUHUvONOMFJRu2m9vUmaNRnjDTmlZ0mltqMnJE7dG7l3wjuyf/AEW3Z/Wv9M588V2+D3/h1o4FM/8Ap7fy3S4Q9GMZzwc0pXs1Xi7227YozjicbRM1npYTwS28xF49HY4DFRrUqdaF9GrTjUintSkk7Pp1nSpaLVi0d7jZKTjvNJ64nZvMmAAAAAAAAAAAAAAAAAAAAAABwPCxiORhqW+dSo/wpJfxM5XFL/21q7vA6b2vb8o/70cjj6ejToK2twbfbY5WojatI8nocM72t+bZj4N4Og7alOa72/oZW/wUnzlhX/PePKH0rMWvp5Pw754xlTf4ZNLwsd7RW5sFXk+J05dVf19YXxaUAAAAAAAAAAAAAAAAAAAAAAD5fwnVtLGUqfNCjHvlKTfhY4XE7b5Ir5fu9RwSm2GbeM/6hTZTldU1ujYpaqey6+CNt0rES0sDGPwyv4v6m2Z300f93tMV21Ez4w67gurXwlSHwV5W6FKMX53Opwy2+KY8Jef43XbPE+Mf7l2J0XGAAAAAAAAAAAAAAAAAAAAAAPj+eNXjMpVt0Zwgvwxin43PO62ebUT+j2PDKculr+s+6LlTal0FXVdqHQwdSVoXwsvE31jfTtNp/GXvBTW5WKp71SmuzST80XeFW7Ufk43HadFLfnH7PoZ2HnQAAAAAAAAAAAAAAAAAAAAAD4jWq8djak9unXnLscm0eYtPPnmfOXusNeTBWPCI/Zvy17zsNes7bbpuwm0V/VJ77FnH/wDNP5NF/wDPCRwZ1tHGyj8dCa7U4y8kzPhdtssx4wpcbpvp4nwmH1I77ygAAAAAAAAAAAAAAAAAAAACPlGtxdGrU+ClOfyxbMbztWZbMVee9a+MxD4lkdXrR6zy+HpyQ91k7EpuWpXqvsI1k75E6aNqJ+GlfDSj0FrF04NmjJG2aJRcyq2hlDDvfKUPmjJebNfD7bZ6/wDdzVxSvNpb/wDd77GeleMAAAAAAAAAAAAAAAAAAAAAUmetfi8BiXvgofPJR8myvq7cuG0+S7w+vNqaR57+nS+U5vRvWXQm/A4Gmj8R67NP9ktmV5fpZGrVf5JbcHYha5IjejPqfkXNLG+JV1FtskKPJVfi8VQn8FenLsUlcqaeeXLWfOG3U158Nq+MT+z7oereEAAAAAAAAAAAAAAAAAAAAEioznpQqUeLqRUoymrxex2u/OxhelbxtaN4bMWS2O3NSdpUOScgYVTuqKT0XsnUXqaa6XFE7xVZtxDUzG03/b6PeKzbwcpSbo3d3/fVl+YxtocFp3mvvP1Z14pqqxtF/aPom5PyFhYQlGNNpa9XGVHzPfIzppcVI2rH7sL8Q1Fp3m3tH0VEs3cHF6SoK9766lR6+2RjGiwR0xX90zxLVTG039o+ju4u6T3q5ZUWQAAAAAAAAAAAAAAAAAAJGSBSZxz9iPRJ99vowmGnJS1v7q80IJe5vW+tkoSsFsfZ6gVVUJdFgpXp039hLuVghuIAAAAAAAAAAAEgQBIyQAAAAA5zL871bboxXr6hMNmS1tfUCWHtJEvA8/YEKyutbCV3keV6UehyXjf1IQmgYJAAQAAAAAAZAAAAADBIACAA5bKc9KtP71u7V6EM46k3J3svrJYy1kiXgtr7PMIQMSuVLrYTCxyDLkTW6V+9f5EErQIAMEgAIAAAAAZAwAAAAAAAAuBx85Xm3vbfeQ2LTBK0O8ljLWSJOD2vqXmEImMXKl1slMJOQZcqa3pPuf8AmQiVyQhkABgASAAAQAAAAAAAAAABHyhXVOlUnJ2UYSbe7URMxEbyypSb2isdcuIpZZwrfv6a+9LR8zRGqwz8ULs6HUR8ErvC5Rw+hqr0n1VYfU2Rmxz1Wj1hqnS5onppPpLwsdR/W0/8SP1MvtafNHqx+wy/LPpKTg8bR0muNpXts4yN/MfaUno3j1RODLtvyz6SiZRyjh4zelXorrqwXqROfHXom0esMq6XNaOik+ksZByth5YhU4VoSlNSSUZaV7K/N1GNc+O08tbRMpyaTNSvNasxHm6o2qoSMkAAAwAJAAAIAAAAAAAACiz2r6GBrfa0Yd8lfwTK+rty4rL3Dac2pq+OQWs8tMvaRC8hQSpaXPYt8vLi3aube+yqcSjutbLbN6SjUbeyxc0VtrzuqauszToas4bOq2tlhq5/ETpon7PpM0auhjsM/wBrGPzcn1J0Vts9VfiNObTXjy/bpfaD07xQAAyAAwAJAAAIAAAAAAAADkOEyvo4WEPjqX7Ir/6Rz+JW2w7OxwWm+eZ8IfMKKPO2eshf1ZLidnMi9kn8JXrH4ioZzVxPyQrz7C1pO20ajoqxlyNpLqMtXG14Yaed6oGBq8XVpz+CcZfK0/Qwwztes+ac9ealq+MS+73PWvAAAABkABgASAAgAAAAAAAAPnnCnX5VCnuhKXzO35TkcUt0RD0XA6dFrOGoo4lnooX2PhajHpsXdTG2KFfDO+SVOc5dTclPl2LOl7bTqOy25eXKXUbdZ2oadN2VPzorV626z7lkqtxlCjP4qVOXa4q567HO9YnyeBz15Mlq+EylGbUAABIyQAGCQAEAAAAAAAAB8p4Sa+ljHH4IQj4X9ThcTtvkiHq+DU2wb+My5rDbV1nL73ZXOVKt4x3bi1qrb1hpwV2mVVcorSXk52mmbtPP4jXm6at+XJXab22N+r6Zhp08bVU8mVYbrPseZtbTwOHe6Mo/LJpeFj1WltzYay8RxGvLqbx5rosKQAAAAMgAAGAAAAAAAAAHzPOjN6piMRUq06sOVJ8makrc2pq/MczVaG2W/NEu7ouJ0w44pas9HgrKOamLTVuKetbKn1SKX3Zmie50I4xp5jp3j9E3KmbuMaio0lLfarSXnJGeo0Oa23LHvCcPFdLHXbb9J+iu/o1jv/Xf+LR/mKv3dqPl94b/AL20nz+0/RvwmbuOUl+ga189Wj/MZ4+H6itonl94RfiukmO37T9ErKubuMm01SWzXerSX5ixn0GbJMTEe8NGLiulrHa9p+iB/RHFvbxMeuo35JmEcLzd8wi3GtP3bz+n8vomZmElQw3FTkpOM5O8U7JNLVr6bnY0+KcWOKzO7z2t1Fc+Wb1jZem9UAAAAAAAAAAASAAAAAxOVk3uTfcBycndmDOErD7V1kwSmVnsJYtdyR6g9aA94rmAhTAnZEl7a+6/MglahAAAAAAAAAAACQAAAAGjHztSm/std+r1Ikcwtpi2JmFWtEwiUitt7DJi8geoge8S9SJEOZAk5Glao1vi/BpgldEIAAAAAAAABIAAAAAAAgZanal1yS9fQiUx1ufhtMWxNw21EwxlvqbTJi8hL0ghsr7CREkQl7ydK1WHW13oIX5CAAAAAAAAASAGAAAAAAqc4J6oR6W/IxllVT0yGxMw71mUMZbpvWSxAMpg2e6r1EoR5EJeKMrTi90ovxA6QMQgAAAAAAAYJAAAAAAAFFl6d6iW6K73d/QxlnSECkQzTKBlDGWxkoAbMomB6m9QNmhkGzTMDpacrpPek+8MHoAAIAAAAAYAAABIAAAHyjPzGTWNqOE5RcdGN4yaeqKXN2nC4hltXL/bOz1XC8FbaeOaN91VhsvYuOys2t0oxfoVo1+evxLluG6a3w+izoZ24qO1UZddOXpJGccVzR3R/wB+rRPBdPPfPr/DfHPKvz0qT6tJepsji+TvrDCeBYu60+z0s8qv6mn80ifvi3ysfuLH88+jKzzrfqafzSH3xb5YPuLH88+zxUzzxDWqnRW7VN+pjPF8ndEe7OOBYe+0+30RJ514t7HSXVT+rMJ4rnnw9GccF00ePqgV8t4uo+VXnZ80bQ/hSNU63Pbrs3V4dp6dVI/Xp/d9czeq6eFw8v2UV8ur0PR4Z3pE+TyGqry5rx5ysTa0AAAAIAAAAAYAACQAyB8Szkr8Ziast9ST8TzGttzZZe30NOTDWPJApopSvw2xiYzLKGbEJZsElgPTIQ1NGSHhoyhhMPrmY9TSwVL7LnH95v1PVaOd8NXieJ121Nv0XxaUAABkAAIAAAAAAAADTjKuhTqT+GEpdyZFp2jdlSvNaI83wvFS0pyb52zyead7zL32KNqxBTRolvhtX+9aMdmQEsgCBlxZOyN4eGgNckZQwl9N4Nqt8LOPw1W++K+h6Thtt8LyPGq7Z4nydadFx2AAAABkAAIAAAAAAKrOmtoYOu98NFdrRqzztjmVrRV5s9I83xeTuzyczvO73VY6G2BrlsbEjFkAAlkDLZGyGtmQ8SJhjLvuDCr/AGiHRTkuzST80d/hVv7Jh5fjtemlvz/07s6zz4AAAAAAAAAAANWJxEKUXOpJRhFXcnsImYjplNazadocti8+KabVKm39qppJdyXqaZzx3LtdBfvUOXs46lelKEpx0Xa0IQsr723r/wCSrqs34cw6Wg0fJli2zjLnnnpobosxlk9JkMmSEvVwFyAYHlslDw2SiV9mjlV4WpKcVGV4aLjJ2urp7d+o63DcnJMuNxXT/a0iPCXe4TOmjL3kKlLptpw746/A7UZYnreavo7R1TErqhXhUipwkpRexxd0bIndVtWaztLYSgAAAAAAB5lJLa0ut2Ah1ssYWHtYminu42F+69yOaPFnGO09UOOz5y/Tqwp06FTSinKU2k0rqyS1rXtZR1mblr0OvwvTTNptaHI0sq1I7Hdbmkzj/wBdkjqd+dFjt1w9YrKHGpKUUmudeqF9ba8bTCcejjHO8Sr3DqKfMtxEwzG63dyY3hk3LEO1nCm/wJPwM/tPKPRjy+c+rXKbfNbqua52ZxLGl0EbJ3elUW6/eTEI3bHiFzUYdd6v8xs5q/LHv9WG1vmn2+jVObf/AGpdSMZmJZQ8aL/2yN4RO6Vg5Rg7zV1uW0sYM1MfTMK+XHe8bQmyyol7EbdL2li3EPlhXroI+KV1mdlyVOuoTl+iqu0k3yYy5p9Ba0Wrm1tp71Diehr9lzVjph9JhJNXTTW9O6Oy8wyAJAAAIHI8JOUq2Gw1OdK+g6qhVs9GVmm48rmV15FbVZLUpvVf4fhplyTW3h0PnSy7GftRd98rS8Wc+dZHfDtV0MdzfTx0Xsa+VL0Eayniy/oZ8EfE3fs8rfvNGfLW9eiVnT4pp1wjRk9xzZh0YluhIwmGTdR1uyin0MmkTM7RG5bbbrS3FbHh1foqSXqyzyeOP3ad/C/sjV9G+qDj0OTZXyR09WzdTfx3abo1s9i6JNmVYGzfSjT541H91r6G2sU74lrtz90wkKFJ+zRqvrn9Ebdsc9VLNW+SOu0en8o9aKWyDiultmnJXb4dm2k+e7Q2jU2PDkjLZEtuEm29X0Ra0u8WVdRETXZaUcSo64pUnvT5XXpI6v8AUVjycmdHNuuN03C5y4ikv7TOT3SfGeLRj94Vr8X+2M8Ki3w/6dFmznVVxNeNCcYyTjKWmouLjZX1q9nu5tpv02ujNk5IhR1vDIwYvtN/0dedFxgAB4rUozTjOMZRe2MoqUX1piY3TEzE7wpMVmbk2ptwlKLfPSTov9xo020+K3XWFqmv1FOq8/r0/uq8RwcYN+7qYil+ONRfvK/iVr8Ow28lzHxnPXriJV1bg6qx91ioS6KlGUX3xk/Iq34RE9my7j49Hx09JVeKzLyhD+5p1Vvp1o37pWK1uFZq9mYldpxnS265mPzj6bqvEZHxNL3mFxEeniZyXfG6K19Hnr11Xces09+zePVDTUXqk4yXNezXYaP76T0xssdFo8kh4qr+sv1xj9DP+ovPew+xrHc0zlN63r7F6Gu1+ad5ZR0dTU7kdDLeWG2T0HNLKkyNoOaUiliJrYovrT+psrl5I2YWru2wxlZXtoq/2U/MyjVWjqYzhrPW1VJTn7UvBLyNV8s262ytYr1NXI2aV3uTu+7aRWt7dUMpSsPk6rU93h60+qjP1RurpM9+qrRfU4adq8eq2w2aePna1DQX7SpGHgrstU4XnnrnZSycW0le/f8AKFnh8wMQ/eV6MOiMZVH36ixXg/zWU78exx2KTPsssPwfUV7zEVp9EVCmvJss04Vhjr3lUvx7NPZrEe6+yPkDDYRt0YNSktGU5TlOTW22su4dPjxdiNnN1Otzaj/JPQtDcqAAAAAAAASAaa+Fp1FapThNbpwjLzImsT1sq5LU7MzH5KrE5pZPqbcNCL30nKl/A0V76TDfrrC5j4nqqdV5/Xp/dV4jg/w0vd1a1PovGovFX8StfheC3VvC5j47nr2oifZBq8H9Rexi4tbpUJJ96l6Fe3B4+G/stV4/HxY/f+EaWYWK5quHfW6q/KzVPB7d1obo49h76T7fVmnmJi+erhl1Sqv8qJjg9/nJ47g+W3t9W+lwf1X7eKgl9ijJvvcjZXg1fis1W4/X4cfrP8J+HzAw695Wr1OpxprwVyxTheCvX0qt+O557MRHussPmfgIf+PGb31JSn5stU0mGvVWFS/FNVf49vy6FpQwFCmrU6NKC+zTivQ3RWI6oU75sl+1aZ/VJMmsABAAAAAAAAAAAAASAAAAAAAAAAAAACAAAAAAP//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fr-BE"/>
          </a:p>
        </p:txBody>
      </p:sp>
      <p:pic>
        <p:nvPicPr>
          <p:cNvPr id="350213" name="Picture 4" descr="http://www.securitysigns.be/sites/default/files/C%C3%B4ne%2075_0.jpg"/>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7740650" y="2060575"/>
            <a:ext cx="1106488" cy="1592263"/>
          </a:xfrm>
          <a:prstGeom prst="rect">
            <a:avLst/>
          </a:prstGeom>
          <a:noFill/>
          <a:ln w="9525">
            <a:noFill/>
            <a:miter lim="800000"/>
            <a:headEnd/>
            <a:tailEnd/>
          </a:ln>
        </p:spPr>
      </p:pic>
      <p:pic>
        <p:nvPicPr>
          <p:cNvPr id="350214" name="Picture 4" descr="http://www.securitysigns.be/sites/default/files/C%C3%B4ne%2075_0.jpg"/>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7740650" y="4076700"/>
            <a:ext cx="1106488" cy="1593850"/>
          </a:xfrm>
          <a:prstGeom prst="rect">
            <a:avLst/>
          </a:prstGeom>
          <a:noFill/>
          <a:ln w="9525">
            <a:noFill/>
            <a:miter lim="800000"/>
            <a:headEnd/>
            <a:tailEnd/>
          </a:ln>
        </p:spPr>
      </p:pic>
      <p:cxnSp>
        <p:nvCxnSpPr>
          <p:cNvPr id="350215" name="Connecteur droit 8"/>
          <p:cNvCxnSpPr>
            <a:cxnSpLocks noChangeShapeType="1"/>
          </p:cNvCxnSpPr>
          <p:nvPr/>
        </p:nvCxnSpPr>
        <p:spPr bwMode="auto">
          <a:xfrm>
            <a:off x="7740650" y="4076700"/>
            <a:ext cx="1079500" cy="1584325"/>
          </a:xfrm>
          <a:prstGeom prst="line">
            <a:avLst/>
          </a:prstGeom>
          <a:noFill/>
          <a:ln w="25400" algn="ctr">
            <a:solidFill>
              <a:srgbClr val="FF0000"/>
            </a:solidFill>
            <a:round/>
            <a:headEnd/>
            <a:tailEnd/>
          </a:ln>
        </p:spPr>
      </p:cxnSp>
      <p:cxnSp>
        <p:nvCxnSpPr>
          <p:cNvPr id="350216" name="Connecteur droit 9"/>
          <p:cNvCxnSpPr>
            <a:cxnSpLocks noChangeShapeType="1"/>
          </p:cNvCxnSpPr>
          <p:nvPr/>
        </p:nvCxnSpPr>
        <p:spPr bwMode="auto">
          <a:xfrm flipH="1">
            <a:off x="7740650" y="4076700"/>
            <a:ext cx="1079500" cy="1584325"/>
          </a:xfrm>
          <a:prstGeom prst="line">
            <a:avLst/>
          </a:prstGeom>
          <a:noFill/>
          <a:ln w="25400" algn="ctr">
            <a:solidFill>
              <a:srgbClr val="FF0000"/>
            </a:solidFill>
            <a:round/>
            <a:headEnd/>
            <a:tailEnd/>
          </a:ln>
        </p:spPr>
      </p:cxnSp>
      <p:cxnSp>
        <p:nvCxnSpPr>
          <p:cNvPr id="350217" name="Connecteur droit avec flèche 14"/>
          <p:cNvCxnSpPr>
            <a:cxnSpLocks noChangeShapeType="1"/>
          </p:cNvCxnSpPr>
          <p:nvPr/>
        </p:nvCxnSpPr>
        <p:spPr bwMode="auto">
          <a:xfrm>
            <a:off x="8675688" y="2133600"/>
            <a:ext cx="0" cy="1439863"/>
          </a:xfrm>
          <a:prstGeom prst="straightConnector1">
            <a:avLst/>
          </a:prstGeom>
          <a:noFill/>
          <a:ln w="25400" algn="ctr">
            <a:solidFill>
              <a:schemeClr val="tx1"/>
            </a:solidFill>
            <a:round/>
            <a:headEnd type="triangle" w="med" len="med"/>
            <a:tailEnd type="triangle" w="med" len="med"/>
          </a:ln>
        </p:spPr>
      </p:cxnSp>
      <p:sp>
        <p:nvSpPr>
          <p:cNvPr id="16" name="ZoneTexte 15"/>
          <p:cNvSpPr txBox="1"/>
          <p:nvPr/>
        </p:nvSpPr>
        <p:spPr>
          <a:xfrm>
            <a:off x="8682335" y="2060848"/>
            <a:ext cx="461665" cy="1512168"/>
          </a:xfrm>
          <a:prstGeom prst="rect">
            <a:avLst/>
          </a:prstGeom>
          <a:noFill/>
        </p:spPr>
        <p:txBody>
          <a:bodyPr vert="vert270">
            <a:spAutoFit/>
          </a:bodyPr>
          <a:lstStyle/>
          <a:p>
            <a:pPr algn="ctr">
              <a:defRPr/>
            </a:pPr>
            <a:r>
              <a:rPr lang="fr-BE" sz="1800" dirty="0">
                <a:latin typeface="Calibri" panose="020F0502020204030204" pitchFamily="34" charset="0"/>
                <a:ea typeface="Geneva" pitchFamily="64" charset="-128"/>
                <a:cs typeface="+mn-cs"/>
              </a:rPr>
              <a:t>75 cm</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itle 1"/>
          <p:cNvSpPr>
            <a:spLocks noGrp="1"/>
          </p:cNvSpPr>
          <p:nvPr>
            <p:ph type="title"/>
          </p:nvPr>
        </p:nvSpPr>
        <p:spPr>
          <a:xfrm>
            <a:off x="755650" y="333375"/>
            <a:ext cx="7920038" cy="655638"/>
          </a:xfrm>
        </p:spPr>
        <p:txBody>
          <a:bodyPr/>
          <a:lstStyle/>
          <a:p>
            <a:r>
              <a:rPr lang="fr-FR" sz="2400" u="sng" smtClean="0"/>
              <a:t>Les véhicules sur chantier – 6° cat.</a:t>
            </a:r>
          </a:p>
        </p:txBody>
      </p:sp>
      <p:sp>
        <p:nvSpPr>
          <p:cNvPr id="351235" name="Content Placeholder 2"/>
          <p:cNvSpPr>
            <a:spLocks noGrp="1"/>
          </p:cNvSpPr>
          <p:nvPr>
            <p:ph idx="1"/>
          </p:nvPr>
        </p:nvSpPr>
        <p:spPr>
          <a:xfrm>
            <a:off x="0" y="1052513"/>
            <a:ext cx="9144000" cy="4140200"/>
          </a:xfrm>
        </p:spPr>
        <p:txBody>
          <a:bodyPr/>
          <a:lstStyle/>
          <a:p>
            <a:r>
              <a:rPr lang="fr-FR" sz="2000" dirty="0" smtClean="0"/>
              <a:t>Sur </a:t>
            </a:r>
            <a:r>
              <a:rPr lang="fr-FR" sz="2000" dirty="0" smtClean="0">
                <a:solidFill>
                  <a:srgbClr val="FF0000"/>
                </a:solidFill>
              </a:rPr>
              <a:t>autoroutes et 2x2 voies</a:t>
            </a:r>
            <a:r>
              <a:rPr lang="fr-FR" sz="2000" dirty="0" smtClean="0"/>
              <a:t>:</a:t>
            </a:r>
          </a:p>
          <a:p>
            <a:endParaRPr lang="fr-FR" sz="2000" dirty="0" smtClean="0"/>
          </a:p>
          <a:p>
            <a:pPr>
              <a:buFontTx/>
              <a:buNone/>
            </a:pPr>
            <a:r>
              <a:rPr lang="fr-FR" sz="2000" dirty="0" smtClean="0"/>
              <a:t>   Chantier               	              Signalisation                             Présignalisation</a:t>
            </a:r>
          </a:p>
          <a:p>
            <a:pPr>
              <a:buFontTx/>
              <a:buNone/>
            </a:pPr>
            <a:endParaRPr lang="fr-FR" dirty="0" smtClean="0"/>
          </a:p>
        </p:txBody>
      </p:sp>
      <p:pic>
        <p:nvPicPr>
          <p:cNvPr id="351236" name="Picture 2"/>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395288" y="2708275"/>
            <a:ext cx="1063625" cy="2392363"/>
          </a:xfrm>
          <a:prstGeom prst="rect">
            <a:avLst/>
          </a:prstGeom>
          <a:noFill/>
          <a:ln w="9525">
            <a:noFill/>
            <a:miter lim="800000"/>
            <a:headEnd/>
            <a:tailEnd/>
          </a:ln>
        </p:spPr>
      </p:pic>
      <p:pic>
        <p:nvPicPr>
          <p:cNvPr id="351237" name="Picture 4" descr="DSCF0155.JPG"/>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3059113" y="2349500"/>
            <a:ext cx="2514600" cy="1884363"/>
          </a:xfrm>
          <a:prstGeom prst="rect">
            <a:avLst/>
          </a:prstGeom>
          <a:noFill/>
          <a:ln w="9525">
            <a:noFill/>
            <a:miter lim="800000"/>
            <a:headEnd/>
            <a:tailEnd/>
          </a:ln>
        </p:spPr>
      </p:pic>
      <p:sp>
        <p:nvSpPr>
          <p:cNvPr id="7" name="ZoneTexte 6"/>
          <p:cNvSpPr txBox="1"/>
          <p:nvPr/>
        </p:nvSpPr>
        <p:spPr>
          <a:xfrm>
            <a:off x="3132138" y="4149725"/>
            <a:ext cx="2376487" cy="1754188"/>
          </a:xfrm>
          <a:prstGeom prst="rect">
            <a:avLst/>
          </a:prstGeom>
          <a:noFill/>
        </p:spPr>
        <p:txBody>
          <a:bodyPr>
            <a:spAutoFit/>
          </a:bodyPr>
          <a:lstStyle/>
          <a:p>
            <a:pPr>
              <a:defRPr/>
            </a:pPr>
            <a:r>
              <a:rPr lang="fr-BE" sz="1800" dirty="0">
                <a:latin typeface="Calibri" panose="020F0502020204030204" pitchFamily="34" charset="0"/>
                <a:ea typeface="Geneva" pitchFamily="64" charset="-128"/>
                <a:cs typeface="+mn-cs"/>
              </a:rPr>
              <a:t>Poids: min. 9t (avec absorbeur)</a:t>
            </a:r>
          </a:p>
          <a:p>
            <a:pPr>
              <a:defRPr/>
            </a:pPr>
            <a:r>
              <a:rPr lang="fr-BE" sz="1800" dirty="0">
                <a:latin typeface="Calibri" panose="020F0502020204030204" pitchFamily="34" charset="0"/>
                <a:ea typeface="Geneva" pitchFamily="64" charset="-128"/>
                <a:cs typeface="+mn-cs"/>
              </a:rPr>
              <a:t>Rôle = frein</a:t>
            </a:r>
          </a:p>
          <a:p>
            <a:pPr>
              <a:defRPr/>
            </a:pPr>
            <a:endParaRPr lang="fr-BE" sz="1800" dirty="0">
              <a:latin typeface="Calibri" panose="020F0502020204030204" pitchFamily="34" charset="0"/>
              <a:ea typeface="Geneva" pitchFamily="64" charset="-128"/>
              <a:cs typeface="+mn-cs"/>
            </a:endParaRPr>
          </a:p>
          <a:p>
            <a:pPr>
              <a:defRPr/>
            </a:pPr>
            <a:r>
              <a:rPr lang="fr-BE" sz="1800" dirty="0">
                <a:latin typeface="Calibri" panose="020F0502020204030204" pitchFamily="34" charset="0"/>
                <a:ea typeface="Geneva" pitchFamily="64" charset="-128"/>
                <a:cs typeface="+mn-cs"/>
              </a:rPr>
              <a:t>Pas de lestage </a:t>
            </a:r>
            <a:r>
              <a:rPr lang="fr-BE" sz="1800" dirty="0" smtClean="0">
                <a:latin typeface="Calibri" panose="020F0502020204030204" pitchFamily="34" charset="0"/>
                <a:ea typeface="Geneva" pitchFamily="64" charset="-128"/>
                <a:cs typeface="+mn-cs"/>
              </a:rPr>
              <a:t>                  (</a:t>
            </a:r>
            <a:r>
              <a:rPr lang="fr-BE" sz="1800" dirty="0">
                <a:latin typeface="Calibri" panose="020F0502020204030204" pitchFamily="34" charset="0"/>
                <a:ea typeface="Geneva" pitchFamily="64" charset="-128"/>
                <a:cs typeface="+mn-cs"/>
              </a:rPr>
              <a:t>sauf si sable)</a:t>
            </a:r>
          </a:p>
        </p:txBody>
      </p:sp>
      <p:cxnSp>
        <p:nvCxnSpPr>
          <p:cNvPr id="351239" name="Connecteur droit avec flèche 8"/>
          <p:cNvCxnSpPr>
            <a:cxnSpLocks noChangeShapeType="1"/>
          </p:cNvCxnSpPr>
          <p:nvPr/>
        </p:nvCxnSpPr>
        <p:spPr bwMode="auto">
          <a:xfrm flipV="1">
            <a:off x="2843213" y="2708920"/>
            <a:ext cx="1296739" cy="1080443"/>
          </a:xfrm>
          <a:prstGeom prst="straightConnector1">
            <a:avLst/>
          </a:prstGeom>
          <a:noFill/>
          <a:ln w="25400" algn="ctr">
            <a:solidFill>
              <a:srgbClr val="FF0000"/>
            </a:solidFill>
            <a:round/>
            <a:headEnd/>
            <a:tailEnd type="arrow" w="med" len="med"/>
          </a:ln>
        </p:spPr>
      </p:cxnSp>
      <p:sp>
        <p:nvSpPr>
          <p:cNvPr id="10" name="ZoneTexte 9"/>
          <p:cNvSpPr txBox="1"/>
          <p:nvPr/>
        </p:nvSpPr>
        <p:spPr>
          <a:xfrm>
            <a:off x="2411760" y="3716338"/>
            <a:ext cx="791815" cy="584775"/>
          </a:xfrm>
          <a:prstGeom prst="rect">
            <a:avLst/>
          </a:prstGeom>
          <a:noFill/>
        </p:spPr>
        <p:txBody>
          <a:bodyPr wrap="square">
            <a:spAutoFit/>
          </a:bodyPr>
          <a:lstStyle/>
          <a:p>
            <a:pPr>
              <a:defRPr/>
            </a:pPr>
            <a:r>
              <a:rPr lang="fr-BE" sz="2000" dirty="0" smtClean="0">
                <a:latin typeface="Calibri" panose="020F0502020204030204" pitchFamily="34" charset="0"/>
                <a:ea typeface="Geneva" pitchFamily="64" charset="-128"/>
                <a:cs typeface="+mn-cs"/>
              </a:rPr>
              <a:t>FLR </a:t>
            </a:r>
          </a:p>
          <a:p>
            <a:pPr>
              <a:defRPr/>
            </a:pPr>
            <a:r>
              <a:rPr lang="fr-BE" sz="1200" dirty="0" smtClean="0">
                <a:latin typeface="Calibri" panose="020F0502020204030204" pitchFamily="34" charset="0"/>
                <a:ea typeface="Geneva" pitchFamily="64" charset="-128"/>
                <a:cs typeface="+mn-cs"/>
              </a:rPr>
              <a:t>2 feux</a:t>
            </a:r>
            <a:endParaRPr lang="fr-BE" sz="1200" dirty="0">
              <a:latin typeface="Calibri" panose="020F0502020204030204" pitchFamily="34" charset="0"/>
              <a:ea typeface="Geneva" pitchFamily="64" charset="-128"/>
              <a:cs typeface="+mn-cs"/>
            </a:endParaRPr>
          </a:p>
        </p:txBody>
      </p:sp>
      <p:cxnSp>
        <p:nvCxnSpPr>
          <p:cNvPr id="351241" name="Connecteur droit avec flèche 12"/>
          <p:cNvCxnSpPr>
            <a:cxnSpLocks noChangeShapeType="1"/>
          </p:cNvCxnSpPr>
          <p:nvPr/>
        </p:nvCxnSpPr>
        <p:spPr bwMode="auto">
          <a:xfrm flipV="1">
            <a:off x="4932363" y="3860800"/>
            <a:ext cx="0" cy="647700"/>
          </a:xfrm>
          <a:prstGeom prst="straightConnector1">
            <a:avLst/>
          </a:prstGeom>
          <a:noFill/>
          <a:ln w="25400" algn="ctr">
            <a:solidFill>
              <a:srgbClr val="FF0000"/>
            </a:solidFill>
            <a:round/>
            <a:headEnd/>
            <a:tailEnd type="arrow" w="med" len="med"/>
          </a:ln>
        </p:spPr>
      </p:cxnSp>
      <p:pic>
        <p:nvPicPr>
          <p:cNvPr id="351242" name="Picture 6"/>
          <p:cNvPicPr>
            <a:picLocks noChangeAspect="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7164388" y="2205038"/>
            <a:ext cx="1074737" cy="2447925"/>
          </a:xfrm>
          <a:prstGeom prst="rect">
            <a:avLst/>
          </a:prstGeom>
          <a:noFill/>
          <a:ln w="9525">
            <a:noFill/>
            <a:miter lim="800000"/>
            <a:headEnd/>
            <a:tailEnd/>
          </a:ln>
        </p:spPr>
      </p:pic>
      <p:sp>
        <p:nvSpPr>
          <p:cNvPr id="18" name="ZoneTexte 17"/>
          <p:cNvSpPr txBox="1"/>
          <p:nvPr/>
        </p:nvSpPr>
        <p:spPr>
          <a:xfrm>
            <a:off x="6227763" y="4581525"/>
            <a:ext cx="2916237" cy="1476375"/>
          </a:xfrm>
          <a:prstGeom prst="rect">
            <a:avLst/>
          </a:prstGeom>
          <a:noFill/>
        </p:spPr>
        <p:txBody>
          <a:bodyPr>
            <a:spAutoFit/>
          </a:bodyPr>
          <a:lstStyle/>
          <a:p>
            <a:pPr>
              <a:defRPr/>
            </a:pPr>
            <a:r>
              <a:rPr lang="fr-BE" sz="1800" dirty="0">
                <a:latin typeface="Calibri" panose="020F0502020204030204" pitchFamily="34" charset="0"/>
                <a:ea typeface="Geneva" pitchFamily="64" charset="-128"/>
                <a:cs typeface="+mn-cs"/>
              </a:rPr>
              <a:t>Poids tractant: min. 2t</a:t>
            </a:r>
          </a:p>
          <a:p>
            <a:pPr>
              <a:defRPr/>
            </a:pPr>
            <a:r>
              <a:rPr lang="fr-BE" sz="1800" dirty="0">
                <a:latin typeface="Calibri" panose="020F0502020204030204" pitchFamily="34" charset="0"/>
                <a:ea typeface="Geneva" pitchFamily="64" charset="-128"/>
                <a:cs typeface="+mn-cs"/>
              </a:rPr>
              <a:t>Reste attaché</a:t>
            </a:r>
          </a:p>
          <a:p>
            <a:pPr>
              <a:defRPr/>
            </a:pPr>
            <a:r>
              <a:rPr lang="fr-BE" sz="1800" dirty="0">
                <a:latin typeface="Calibri" panose="020F0502020204030204" pitchFamily="34" charset="0"/>
                <a:ea typeface="Geneva" pitchFamily="64" charset="-128"/>
                <a:cs typeface="+mn-cs"/>
              </a:rPr>
              <a:t>Pas d'absorbeur</a:t>
            </a:r>
          </a:p>
          <a:p>
            <a:pPr>
              <a:defRPr/>
            </a:pPr>
            <a:r>
              <a:rPr lang="fr-BE" sz="1800" dirty="0">
                <a:latin typeface="Calibri" panose="020F0502020204030204" pitchFamily="34" charset="0"/>
                <a:ea typeface="Geneva" pitchFamily="64" charset="-128"/>
                <a:cs typeface="+mn-cs"/>
              </a:rPr>
              <a:t>Hors chaussée</a:t>
            </a:r>
          </a:p>
          <a:p>
            <a:pPr>
              <a:defRPr/>
            </a:pPr>
            <a:r>
              <a:rPr lang="fr-BE" sz="1800" dirty="0">
                <a:latin typeface="Calibri" panose="020F0502020204030204" pitchFamily="34" charset="0"/>
                <a:ea typeface="Geneva" pitchFamily="64" charset="-128"/>
                <a:cs typeface="+mn-cs"/>
              </a:rPr>
              <a:t> </a:t>
            </a:r>
          </a:p>
        </p:txBody>
      </p:sp>
      <p:cxnSp>
        <p:nvCxnSpPr>
          <p:cNvPr id="351244" name="Connecteur droit avec flèche 18"/>
          <p:cNvCxnSpPr>
            <a:cxnSpLocks noChangeShapeType="1"/>
          </p:cNvCxnSpPr>
          <p:nvPr/>
        </p:nvCxnSpPr>
        <p:spPr bwMode="auto">
          <a:xfrm flipV="1">
            <a:off x="6804025" y="3068638"/>
            <a:ext cx="504825" cy="144462"/>
          </a:xfrm>
          <a:prstGeom prst="straightConnector1">
            <a:avLst/>
          </a:prstGeom>
          <a:noFill/>
          <a:ln w="25400" algn="ctr">
            <a:solidFill>
              <a:srgbClr val="FF0000"/>
            </a:solidFill>
            <a:round/>
            <a:headEnd/>
            <a:tailEnd type="arrow" w="med" len="med"/>
          </a:ln>
        </p:spPr>
      </p:cxnSp>
      <p:sp>
        <p:nvSpPr>
          <p:cNvPr id="20" name="ZoneTexte 19"/>
          <p:cNvSpPr txBox="1"/>
          <p:nvPr/>
        </p:nvSpPr>
        <p:spPr>
          <a:xfrm>
            <a:off x="6300788" y="3213100"/>
            <a:ext cx="1008062" cy="307975"/>
          </a:xfrm>
          <a:prstGeom prst="rect">
            <a:avLst/>
          </a:prstGeom>
          <a:noFill/>
        </p:spPr>
        <p:txBody>
          <a:bodyPr>
            <a:spAutoFit/>
          </a:bodyPr>
          <a:lstStyle/>
          <a:p>
            <a:pPr>
              <a:defRPr/>
            </a:pPr>
            <a:r>
              <a:rPr lang="fr-BE" sz="1400" dirty="0">
                <a:latin typeface="Calibri" panose="020F0502020204030204" pitchFamily="34" charset="0"/>
                <a:ea typeface="Geneva" pitchFamily="64" charset="-128"/>
                <a:cs typeface="+mn-cs"/>
              </a:rPr>
              <a:t>4 flashs</a:t>
            </a:r>
          </a:p>
        </p:txBody>
      </p:sp>
      <p:cxnSp>
        <p:nvCxnSpPr>
          <p:cNvPr id="351246" name="Connecteur droit avec flèche 23"/>
          <p:cNvCxnSpPr>
            <a:cxnSpLocks noChangeShapeType="1"/>
          </p:cNvCxnSpPr>
          <p:nvPr/>
        </p:nvCxnSpPr>
        <p:spPr bwMode="auto">
          <a:xfrm>
            <a:off x="8243888" y="2276475"/>
            <a:ext cx="0" cy="2305050"/>
          </a:xfrm>
          <a:prstGeom prst="straightConnector1">
            <a:avLst/>
          </a:prstGeom>
          <a:noFill/>
          <a:ln w="25400" algn="ctr">
            <a:solidFill>
              <a:schemeClr val="tx1"/>
            </a:solidFill>
            <a:round/>
            <a:headEnd type="triangle" w="med" len="med"/>
            <a:tailEnd type="triangle" w="med" len="med"/>
          </a:ln>
        </p:spPr>
      </p:cxnSp>
      <p:sp>
        <p:nvSpPr>
          <p:cNvPr id="25" name="ZoneTexte 24"/>
          <p:cNvSpPr txBox="1"/>
          <p:nvPr/>
        </p:nvSpPr>
        <p:spPr>
          <a:xfrm>
            <a:off x="8388424" y="2636912"/>
            <a:ext cx="461665" cy="1512168"/>
          </a:xfrm>
          <a:prstGeom prst="rect">
            <a:avLst/>
          </a:prstGeom>
          <a:noFill/>
        </p:spPr>
        <p:txBody>
          <a:bodyPr vert="vert270">
            <a:spAutoFit/>
          </a:bodyPr>
          <a:lstStyle/>
          <a:p>
            <a:pPr>
              <a:defRPr/>
            </a:pPr>
            <a:r>
              <a:rPr lang="fr-BE" sz="1800" dirty="0">
                <a:latin typeface="Calibri" panose="020F0502020204030204" pitchFamily="34" charset="0"/>
                <a:ea typeface="Geneva" pitchFamily="64" charset="-128"/>
                <a:cs typeface="+mn-cs"/>
              </a:rPr>
              <a:t>Min. 4,3 m</a:t>
            </a:r>
          </a:p>
        </p:txBody>
      </p:sp>
      <p:cxnSp>
        <p:nvCxnSpPr>
          <p:cNvPr id="351248" name="Connecteur droit avec flèche 20"/>
          <p:cNvCxnSpPr>
            <a:cxnSpLocks noChangeShapeType="1"/>
          </p:cNvCxnSpPr>
          <p:nvPr/>
        </p:nvCxnSpPr>
        <p:spPr bwMode="auto">
          <a:xfrm>
            <a:off x="1692275" y="1989138"/>
            <a:ext cx="1366838" cy="0"/>
          </a:xfrm>
          <a:prstGeom prst="straightConnector1">
            <a:avLst/>
          </a:prstGeom>
          <a:noFill/>
          <a:ln w="25400" algn="ctr">
            <a:solidFill>
              <a:schemeClr val="tx1"/>
            </a:solidFill>
            <a:round/>
            <a:headEnd type="triangle" w="med" len="med"/>
            <a:tailEnd type="arrow" w="med" len="med"/>
          </a:ln>
        </p:spPr>
      </p:cxnSp>
      <p:sp>
        <p:nvSpPr>
          <p:cNvPr id="22" name="ZoneTexte 21"/>
          <p:cNvSpPr txBox="1"/>
          <p:nvPr/>
        </p:nvSpPr>
        <p:spPr>
          <a:xfrm>
            <a:off x="1692275" y="1557338"/>
            <a:ext cx="1439863" cy="830262"/>
          </a:xfrm>
          <a:prstGeom prst="rect">
            <a:avLst/>
          </a:prstGeom>
          <a:noFill/>
        </p:spPr>
        <p:txBody>
          <a:bodyPr>
            <a:spAutoFit/>
          </a:bodyPr>
          <a:lstStyle/>
          <a:p>
            <a:pPr algn="ctr">
              <a:defRPr/>
            </a:pPr>
            <a:r>
              <a:rPr lang="fr-BE" dirty="0">
                <a:latin typeface="Calibri" panose="020F0502020204030204" pitchFamily="34" charset="0"/>
                <a:ea typeface="Geneva" pitchFamily="64" charset="-128"/>
                <a:cs typeface="+mn-cs"/>
              </a:rPr>
              <a:t>Zone tampon</a:t>
            </a:r>
          </a:p>
        </p:txBody>
      </p:sp>
      <p:cxnSp>
        <p:nvCxnSpPr>
          <p:cNvPr id="351250" name="Connecteur droit avec flèche 27"/>
          <p:cNvCxnSpPr>
            <a:cxnSpLocks noChangeShapeType="1"/>
          </p:cNvCxnSpPr>
          <p:nvPr/>
        </p:nvCxnSpPr>
        <p:spPr bwMode="auto">
          <a:xfrm>
            <a:off x="5219700" y="1989138"/>
            <a:ext cx="1223963" cy="0"/>
          </a:xfrm>
          <a:prstGeom prst="straightConnector1">
            <a:avLst/>
          </a:prstGeom>
          <a:noFill/>
          <a:ln w="25400" algn="ctr">
            <a:solidFill>
              <a:schemeClr val="tx1"/>
            </a:solidFill>
            <a:round/>
            <a:headEnd type="triangle" w="med" len="med"/>
            <a:tailEnd type="arrow" w="med" len="med"/>
          </a:ln>
        </p:spPr>
      </p:cxnSp>
      <p:sp>
        <p:nvSpPr>
          <p:cNvPr id="30" name="ZoneTexte 29"/>
          <p:cNvSpPr txBox="1"/>
          <p:nvPr/>
        </p:nvSpPr>
        <p:spPr>
          <a:xfrm>
            <a:off x="5219700" y="1557338"/>
            <a:ext cx="1296988" cy="460375"/>
          </a:xfrm>
          <a:prstGeom prst="rect">
            <a:avLst/>
          </a:prstGeom>
          <a:noFill/>
        </p:spPr>
        <p:txBody>
          <a:bodyPr>
            <a:spAutoFit/>
          </a:bodyPr>
          <a:lstStyle/>
          <a:p>
            <a:pPr>
              <a:defRPr/>
            </a:pPr>
            <a:r>
              <a:rPr lang="fr-BE" dirty="0" smtClean="0">
                <a:latin typeface="Calibri" panose="020F0502020204030204" pitchFamily="34" charset="0"/>
                <a:ea typeface="Geneva" pitchFamily="64" charset="-128"/>
                <a:cs typeface="+mn-cs"/>
              </a:rPr>
              <a:t>  500 </a:t>
            </a:r>
            <a:r>
              <a:rPr lang="fr-BE" dirty="0">
                <a:latin typeface="Calibri" panose="020F0502020204030204" pitchFamily="34" charset="0"/>
                <a:ea typeface="Geneva" pitchFamily="64" charset="-128"/>
                <a:cs typeface="+mn-cs"/>
              </a:rPr>
              <a:t>m</a:t>
            </a:r>
          </a:p>
        </p:txBody>
      </p:sp>
      <p:pic>
        <p:nvPicPr>
          <p:cNvPr id="1514497" name="Picture 1"/>
          <p:cNvPicPr>
            <a:picLocks noChangeAspect="1" noChangeArrowheads="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0" y="6021288"/>
            <a:ext cx="7884368" cy="672689"/>
          </a:xfrm>
          <a:prstGeom prst="rect">
            <a:avLst/>
          </a:prstGeom>
          <a:noFill/>
          <a:ln w="9525">
            <a:solidFill>
              <a:schemeClr val="tx2"/>
            </a:solidFill>
            <a:miter lim="800000"/>
            <a:headEnd/>
            <a:tailEnd/>
          </a:ln>
        </p:spPr>
      </p:pic>
      <p:pic>
        <p:nvPicPr>
          <p:cNvPr id="5" name="Image 4"/>
          <p:cNvPicPr>
            <a:picLocks noChangeAspect="1"/>
          </p:cNvPicPr>
          <p:nvPr/>
        </p:nvPicPr>
        <p:blipFill>
          <a:blip r:embed="rId6" cstate="print"/>
          <a:stretch>
            <a:fillRect/>
          </a:stretch>
        </p:blipFill>
        <p:spPr>
          <a:xfrm>
            <a:off x="2555776" y="2204864"/>
            <a:ext cx="3303858" cy="2220000"/>
          </a:xfrm>
          <a:prstGeom prst="rect">
            <a:avLst/>
          </a:prstGeom>
          <a:ln>
            <a:solidFill>
              <a:schemeClr val="accent3">
                <a:lumMod val="50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9617" name="Picture 1"/>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3419872" y="2276872"/>
            <a:ext cx="1872208" cy="2827068"/>
          </a:xfrm>
          <a:prstGeom prst="rect">
            <a:avLst/>
          </a:prstGeom>
          <a:noFill/>
          <a:ln w="9525">
            <a:noFill/>
            <a:miter lim="800000"/>
            <a:headEnd/>
            <a:tailEnd/>
          </a:ln>
        </p:spPr>
      </p:pic>
      <p:sp>
        <p:nvSpPr>
          <p:cNvPr id="352258" name="Title 1"/>
          <p:cNvSpPr>
            <a:spLocks noGrp="1"/>
          </p:cNvSpPr>
          <p:nvPr>
            <p:ph type="title"/>
          </p:nvPr>
        </p:nvSpPr>
        <p:spPr>
          <a:xfrm>
            <a:off x="755650" y="333375"/>
            <a:ext cx="7920038" cy="655638"/>
          </a:xfrm>
        </p:spPr>
        <p:txBody>
          <a:bodyPr/>
          <a:lstStyle/>
          <a:p>
            <a:r>
              <a:rPr lang="fr-FR" sz="2400" u="sng" smtClean="0"/>
              <a:t>Les véhicules sur chantier – 6° cat.</a:t>
            </a:r>
          </a:p>
        </p:txBody>
      </p:sp>
      <p:sp>
        <p:nvSpPr>
          <p:cNvPr id="352259" name="Content Placeholder 2"/>
          <p:cNvSpPr>
            <a:spLocks noGrp="1"/>
          </p:cNvSpPr>
          <p:nvPr>
            <p:ph idx="1"/>
          </p:nvPr>
        </p:nvSpPr>
        <p:spPr>
          <a:xfrm>
            <a:off x="0" y="1052513"/>
            <a:ext cx="9144000" cy="4140200"/>
          </a:xfrm>
        </p:spPr>
        <p:txBody>
          <a:bodyPr/>
          <a:lstStyle/>
          <a:p>
            <a:r>
              <a:rPr lang="fr-FR" sz="2000" dirty="0" smtClean="0"/>
              <a:t>Sur </a:t>
            </a:r>
            <a:r>
              <a:rPr lang="fr-FR" sz="2000" dirty="0" smtClean="0">
                <a:solidFill>
                  <a:srgbClr val="FF0000"/>
                </a:solidFill>
              </a:rPr>
              <a:t>autres routes (2-3 voies)</a:t>
            </a:r>
            <a:r>
              <a:rPr lang="fr-FR" sz="2000" dirty="0" smtClean="0"/>
              <a:t>:</a:t>
            </a:r>
          </a:p>
          <a:p>
            <a:endParaRPr lang="fr-FR" sz="2000" dirty="0" smtClean="0"/>
          </a:p>
          <a:p>
            <a:pPr>
              <a:buFontTx/>
              <a:buNone/>
            </a:pPr>
            <a:r>
              <a:rPr lang="fr-FR" sz="2000" dirty="0" smtClean="0"/>
              <a:t>   Chantier 	                             Signalisation</a:t>
            </a:r>
            <a:endParaRPr lang="fr-FR" dirty="0" smtClean="0"/>
          </a:p>
        </p:txBody>
      </p:sp>
      <p:pic>
        <p:nvPicPr>
          <p:cNvPr id="352260" name="Picture 2"/>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468313" y="2708275"/>
            <a:ext cx="1062037" cy="2392363"/>
          </a:xfrm>
          <a:prstGeom prst="rect">
            <a:avLst/>
          </a:prstGeom>
          <a:noFill/>
          <a:ln w="9525">
            <a:noFill/>
            <a:miter lim="800000"/>
            <a:headEnd/>
            <a:tailEnd/>
          </a:ln>
        </p:spPr>
      </p:pic>
      <p:sp>
        <p:nvSpPr>
          <p:cNvPr id="7" name="ZoneTexte 6"/>
          <p:cNvSpPr txBox="1"/>
          <p:nvPr/>
        </p:nvSpPr>
        <p:spPr>
          <a:xfrm>
            <a:off x="3347864" y="5229200"/>
            <a:ext cx="2376487" cy="922338"/>
          </a:xfrm>
          <a:prstGeom prst="rect">
            <a:avLst/>
          </a:prstGeom>
          <a:noFill/>
        </p:spPr>
        <p:txBody>
          <a:bodyPr>
            <a:spAutoFit/>
          </a:bodyPr>
          <a:lstStyle/>
          <a:p>
            <a:pPr>
              <a:defRPr/>
            </a:pPr>
            <a:r>
              <a:rPr lang="fr-BE" sz="1800" dirty="0">
                <a:latin typeface="Calibri" panose="020F0502020204030204" pitchFamily="34" charset="0"/>
                <a:ea typeface="Geneva" pitchFamily="64" charset="-128"/>
                <a:cs typeface="+mn-cs"/>
              </a:rPr>
              <a:t>Pas d'absorbeur</a:t>
            </a:r>
          </a:p>
          <a:p>
            <a:pPr>
              <a:defRPr/>
            </a:pPr>
            <a:endParaRPr lang="fr-BE" sz="1800" dirty="0">
              <a:latin typeface="Calibri" panose="020F0502020204030204" pitchFamily="34" charset="0"/>
              <a:ea typeface="Geneva" pitchFamily="64" charset="-128"/>
              <a:cs typeface="+mn-cs"/>
            </a:endParaRPr>
          </a:p>
          <a:p>
            <a:pPr>
              <a:defRPr/>
            </a:pPr>
            <a:endParaRPr lang="fr-BE" sz="1800" dirty="0">
              <a:latin typeface="Calibri" panose="020F0502020204030204" pitchFamily="34" charset="0"/>
              <a:ea typeface="Geneva" pitchFamily="64" charset="-128"/>
              <a:cs typeface="+mn-cs"/>
            </a:endParaRPr>
          </a:p>
        </p:txBody>
      </p:sp>
      <p:sp>
        <p:nvSpPr>
          <p:cNvPr id="10" name="ZoneTexte 9"/>
          <p:cNvSpPr txBox="1"/>
          <p:nvPr/>
        </p:nvSpPr>
        <p:spPr>
          <a:xfrm>
            <a:off x="2627313" y="3644900"/>
            <a:ext cx="720725" cy="400050"/>
          </a:xfrm>
          <a:prstGeom prst="rect">
            <a:avLst/>
          </a:prstGeom>
          <a:noFill/>
        </p:spPr>
        <p:txBody>
          <a:bodyPr>
            <a:spAutoFit/>
          </a:bodyPr>
          <a:lstStyle/>
          <a:p>
            <a:pPr>
              <a:defRPr/>
            </a:pPr>
            <a:r>
              <a:rPr lang="fr-BE" sz="2000" dirty="0">
                <a:latin typeface="Calibri" panose="020F0502020204030204" pitchFamily="34" charset="0"/>
                <a:ea typeface="Geneva" pitchFamily="64" charset="-128"/>
                <a:cs typeface="+mn-cs"/>
              </a:rPr>
              <a:t>FLR</a:t>
            </a:r>
          </a:p>
        </p:txBody>
      </p:sp>
      <p:cxnSp>
        <p:nvCxnSpPr>
          <p:cNvPr id="352264" name="Connecteur droit avec flèche 8"/>
          <p:cNvCxnSpPr>
            <a:cxnSpLocks noChangeShapeType="1"/>
          </p:cNvCxnSpPr>
          <p:nvPr/>
        </p:nvCxnSpPr>
        <p:spPr bwMode="auto">
          <a:xfrm flipV="1">
            <a:off x="3132138" y="2996952"/>
            <a:ext cx="1151830" cy="719387"/>
          </a:xfrm>
          <a:prstGeom prst="straightConnector1">
            <a:avLst/>
          </a:prstGeom>
          <a:noFill/>
          <a:ln w="25400" algn="ctr">
            <a:solidFill>
              <a:srgbClr val="FF0000"/>
            </a:solidFill>
            <a:round/>
            <a:headEnd/>
            <a:tailEnd type="arrow" w="med" len="med"/>
          </a:ln>
        </p:spPr>
      </p:cxnSp>
      <p:sp>
        <p:nvSpPr>
          <p:cNvPr id="21" name="ZoneTexte 20"/>
          <p:cNvSpPr txBox="1"/>
          <p:nvPr/>
        </p:nvSpPr>
        <p:spPr>
          <a:xfrm>
            <a:off x="6372225" y="2636838"/>
            <a:ext cx="2520950" cy="707886"/>
          </a:xfrm>
          <a:prstGeom prst="rect">
            <a:avLst/>
          </a:prstGeom>
          <a:noFill/>
        </p:spPr>
        <p:txBody>
          <a:bodyPr>
            <a:spAutoFit/>
          </a:bodyPr>
          <a:lstStyle/>
          <a:p>
            <a:pPr algn="ctr">
              <a:defRPr/>
            </a:pPr>
            <a:r>
              <a:rPr lang="fr-BE" sz="2000" b="1" dirty="0">
                <a:latin typeface="Calibri" panose="020F0502020204030204" pitchFamily="34" charset="0"/>
                <a:ea typeface="Geneva" pitchFamily="64" charset="-128"/>
                <a:cs typeface="+mn-cs"/>
              </a:rPr>
              <a:t>Pas de véhicule de présignalisation</a:t>
            </a:r>
          </a:p>
        </p:txBody>
      </p:sp>
      <p:cxnSp>
        <p:nvCxnSpPr>
          <p:cNvPr id="352266" name="Connecteur droit avec flèche 21"/>
          <p:cNvCxnSpPr>
            <a:cxnSpLocks noChangeShapeType="1"/>
          </p:cNvCxnSpPr>
          <p:nvPr/>
        </p:nvCxnSpPr>
        <p:spPr bwMode="auto">
          <a:xfrm flipH="1" flipV="1">
            <a:off x="5220072" y="2420888"/>
            <a:ext cx="720725" cy="647700"/>
          </a:xfrm>
          <a:prstGeom prst="straightConnector1">
            <a:avLst/>
          </a:prstGeom>
          <a:noFill/>
          <a:ln w="25400" algn="ctr">
            <a:solidFill>
              <a:srgbClr val="FF0000"/>
            </a:solidFill>
            <a:round/>
            <a:headEnd/>
            <a:tailEnd type="arrow" w="med" len="med"/>
          </a:ln>
        </p:spPr>
      </p:cxnSp>
      <p:sp>
        <p:nvSpPr>
          <p:cNvPr id="23" name="ZoneTexte 22"/>
          <p:cNvSpPr txBox="1"/>
          <p:nvPr/>
        </p:nvSpPr>
        <p:spPr>
          <a:xfrm>
            <a:off x="5436096" y="3068960"/>
            <a:ext cx="1008062" cy="307975"/>
          </a:xfrm>
          <a:prstGeom prst="rect">
            <a:avLst/>
          </a:prstGeom>
          <a:noFill/>
        </p:spPr>
        <p:txBody>
          <a:bodyPr>
            <a:spAutoFit/>
          </a:bodyPr>
          <a:lstStyle/>
          <a:p>
            <a:pPr>
              <a:defRPr/>
            </a:pPr>
            <a:r>
              <a:rPr lang="fr-BE" sz="1400" dirty="0">
                <a:latin typeface="Calibri" panose="020F0502020204030204" pitchFamily="34" charset="0"/>
                <a:ea typeface="Geneva" pitchFamily="64" charset="-128"/>
                <a:cs typeface="+mn-cs"/>
              </a:rPr>
              <a:t>2 flashs</a:t>
            </a:r>
          </a:p>
        </p:txBody>
      </p:sp>
      <p:sp>
        <p:nvSpPr>
          <p:cNvPr id="12" name="ZoneTexte 11"/>
          <p:cNvSpPr txBox="1"/>
          <p:nvPr/>
        </p:nvSpPr>
        <p:spPr>
          <a:xfrm>
            <a:off x="1763688" y="1556792"/>
            <a:ext cx="1439863" cy="830262"/>
          </a:xfrm>
          <a:prstGeom prst="rect">
            <a:avLst/>
          </a:prstGeom>
          <a:noFill/>
        </p:spPr>
        <p:txBody>
          <a:bodyPr>
            <a:spAutoFit/>
          </a:bodyPr>
          <a:lstStyle/>
          <a:p>
            <a:pPr algn="ctr">
              <a:defRPr/>
            </a:pPr>
            <a:r>
              <a:rPr lang="fr-BE" dirty="0">
                <a:latin typeface="Calibri" panose="020F0502020204030204" pitchFamily="34" charset="0"/>
                <a:ea typeface="Geneva" pitchFamily="64" charset="-128"/>
                <a:cs typeface="+mn-cs"/>
              </a:rPr>
              <a:t>Zone tampon</a:t>
            </a:r>
          </a:p>
        </p:txBody>
      </p:sp>
      <p:cxnSp>
        <p:nvCxnSpPr>
          <p:cNvPr id="352269" name="Connecteur droit avec flèche 24"/>
          <p:cNvCxnSpPr>
            <a:cxnSpLocks noChangeShapeType="1"/>
          </p:cNvCxnSpPr>
          <p:nvPr/>
        </p:nvCxnSpPr>
        <p:spPr bwMode="auto">
          <a:xfrm>
            <a:off x="1835696" y="1988840"/>
            <a:ext cx="1439863" cy="0"/>
          </a:xfrm>
          <a:prstGeom prst="straightConnector1">
            <a:avLst/>
          </a:prstGeom>
          <a:noFill/>
          <a:ln w="25400" algn="ctr">
            <a:solidFill>
              <a:schemeClr val="tx1"/>
            </a:solidFill>
            <a:round/>
            <a:headEnd type="triangle" w="med" len="med"/>
            <a:tailEnd type="triangle" w="med" len="med"/>
          </a:ln>
        </p:spPr>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itle 1"/>
          <p:cNvSpPr>
            <a:spLocks noGrp="1"/>
          </p:cNvSpPr>
          <p:nvPr>
            <p:ph type="title"/>
          </p:nvPr>
        </p:nvSpPr>
        <p:spPr/>
        <p:txBody>
          <a:bodyPr/>
          <a:lstStyle/>
          <a:p>
            <a:r>
              <a:rPr lang="fr-FR" sz="2400" u="sng" smtClean="0"/>
              <a:t>Les véhicules sur chantier – 6° cat.</a:t>
            </a:r>
            <a:endParaRPr lang="fr-FR" sz="2400" smtClean="0"/>
          </a:p>
        </p:txBody>
      </p:sp>
      <p:sp>
        <p:nvSpPr>
          <p:cNvPr id="3" name="Content Placeholder 2"/>
          <p:cNvSpPr>
            <a:spLocks noGrp="1"/>
          </p:cNvSpPr>
          <p:nvPr>
            <p:ph idx="1"/>
          </p:nvPr>
        </p:nvSpPr>
        <p:spPr>
          <a:xfrm>
            <a:off x="685800" y="1981200"/>
            <a:ext cx="4038600" cy="438149"/>
          </a:xfrm>
          <a:scene3d>
            <a:camera prst="perspectiveFront" fov="2700000">
              <a:rot lat="0" lon="0" rev="0"/>
            </a:camera>
            <a:lightRig rig="threePt" dir="t"/>
          </a:scene3d>
          <a:sp3d>
            <a:bevelT/>
          </a:sp3d>
        </p:spPr>
        <p:style>
          <a:lnRef idx="1">
            <a:schemeClr val="accent2"/>
          </a:lnRef>
          <a:fillRef idx="3">
            <a:schemeClr val="accent2"/>
          </a:fillRef>
          <a:effectRef idx="2">
            <a:schemeClr val="accent2"/>
          </a:effectRef>
          <a:fontRef idx="minor">
            <a:schemeClr val="lt1"/>
          </a:fontRef>
        </p:style>
        <p:txBody>
          <a:bodyPr/>
          <a:lstStyle/>
          <a:p>
            <a:pPr algn="ctr">
              <a:buFontTx/>
              <a:buNone/>
              <a:defRPr/>
            </a:pPr>
            <a:r>
              <a:rPr lang="fr-FR" sz="2400" kern="1200" dirty="0" smtClean="0">
                <a:effectLst>
                  <a:outerShdw blurRad="50800" dist="38100" dir="16200000" algn="t">
                    <a:srgbClr val="000000">
                      <a:alpha val="43000"/>
                    </a:srgbClr>
                  </a:outerShdw>
                </a:effectLst>
                <a:latin typeface="Calibri" panose="020F0502020204030204" pitchFamily="34" charset="0"/>
              </a:rPr>
              <a:t>Véhicule de chantier</a:t>
            </a:r>
            <a:endParaRPr lang="fr-FR" sz="2400" kern="1200" dirty="0">
              <a:effectLst>
                <a:outerShdw blurRad="50800" dist="38100" dir="16200000" algn="t">
                  <a:srgbClr val="000000">
                    <a:alpha val="43000"/>
                  </a:srgbClr>
                </a:outerShdw>
              </a:effectLst>
              <a:latin typeface="Calibri" panose="020F0502020204030204" pitchFamily="34" charset="0"/>
            </a:endParaRPr>
          </a:p>
        </p:txBody>
      </p:sp>
      <p:sp>
        <p:nvSpPr>
          <p:cNvPr id="4" name="Not Equal 3"/>
          <p:cNvSpPr/>
          <p:nvPr/>
        </p:nvSpPr>
        <p:spPr bwMode="auto">
          <a:xfrm>
            <a:off x="1828800" y="2667000"/>
            <a:ext cx="1524968" cy="822960"/>
          </a:xfrm>
          <a:prstGeom prst="mathNotEqual">
            <a:avLst>
              <a:gd name="adj1" fmla="val 14141"/>
              <a:gd name="adj2" fmla="val 6600000"/>
              <a:gd name="adj3" fmla="val 16876"/>
            </a:avLst>
          </a:prstGeom>
          <a:solidFill>
            <a:srgbClr val="FF6600"/>
          </a:solidFill>
          <a:ln>
            <a:headEnd/>
            <a:tailEnd/>
          </a:ln>
          <a:effectLst>
            <a:outerShdw blurRad="40000" dist="23000" dir="5400000" rotWithShape="0">
              <a:srgbClr val="000000">
                <a:alpha val="35000"/>
              </a:srgbClr>
            </a:outerShdw>
          </a:effectLst>
          <a:scene3d>
            <a:camera prst="perspectiveFront" fov="2700000">
              <a:rot lat="0" lon="0" rev="0"/>
            </a:camera>
            <a:lightRig rig="threePt" dir="t"/>
          </a:scene3d>
          <a:sp3d>
            <a:bevelT/>
          </a:sp3d>
        </p:spPr>
        <p:style>
          <a:lnRef idx="1">
            <a:schemeClr val="accent2"/>
          </a:lnRef>
          <a:fillRef idx="3">
            <a:schemeClr val="accent2"/>
          </a:fillRef>
          <a:effectRef idx="2">
            <a:schemeClr val="accent2"/>
          </a:effectRef>
          <a:fontRef idx="minor">
            <a:schemeClr val="lt1"/>
          </a:fontRef>
        </p:style>
      </p:sp>
      <p:sp>
        <p:nvSpPr>
          <p:cNvPr id="6" name="TextBox 5"/>
          <p:cNvSpPr txBox="1"/>
          <p:nvPr/>
        </p:nvSpPr>
        <p:spPr>
          <a:xfrm>
            <a:off x="685800" y="3733800"/>
            <a:ext cx="4814138" cy="461665"/>
          </a:xfrm>
          <a:prstGeom prst="rect">
            <a:avLst/>
          </a:prstGeom>
          <a:ln>
            <a:headEnd/>
            <a:tailEnd/>
          </a:ln>
          <a:effectLst>
            <a:outerShdw blurRad="40000" dist="23000" dir="5400000" rotWithShape="0">
              <a:srgbClr val="000000">
                <a:alpha val="35000"/>
              </a:srgbClr>
            </a:outerShdw>
          </a:effectLst>
          <a:scene3d>
            <a:camera prst="perspectiveFront" fov="2700000">
              <a:rot lat="0" lon="0" rev="0"/>
            </a:camera>
            <a:lightRig rig="threePt" dir="t"/>
          </a:scene3d>
          <a:sp3d>
            <a:bevelT/>
          </a:sp3d>
        </p:spPr>
        <p:style>
          <a:lnRef idx="1">
            <a:schemeClr val="accent2"/>
          </a:lnRef>
          <a:fillRef idx="3">
            <a:schemeClr val="accent2"/>
          </a:fillRef>
          <a:effectRef idx="2">
            <a:schemeClr val="accent2"/>
          </a:effectRef>
          <a:fontRef idx="minor">
            <a:schemeClr val="lt1"/>
          </a:fontRef>
        </p:style>
        <p:txBody>
          <a:bodyPr/>
          <a:lstStyle/>
          <a:p>
            <a:pPr marL="342900" indent="-342900" algn="ctr" eaLnBrk="0" hangingPunct="0">
              <a:spcBef>
                <a:spcPct val="20000"/>
              </a:spcBef>
              <a:defRPr/>
            </a:pPr>
            <a:r>
              <a:rPr lang="fr-FR" b="1" dirty="0">
                <a:effectLst>
                  <a:outerShdw blurRad="50800" dist="38100" dir="16200000" algn="t">
                    <a:srgbClr val="000000">
                      <a:alpha val="43000"/>
                    </a:srgbClr>
                  </a:outerShdw>
                </a:effectLst>
                <a:latin typeface="Calibri" panose="020F0502020204030204" pitchFamily="34" charset="0"/>
              </a:rPr>
              <a:t>Véhicule de signalisation</a:t>
            </a:r>
          </a:p>
        </p:txBody>
      </p:sp>
      <p:sp>
        <p:nvSpPr>
          <p:cNvPr id="7" name="TextBox 6"/>
          <p:cNvSpPr txBox="1"/>
          <p:nvPr/>
        </p:nvSpPr>
        <p:spPr>
          <a:xfrm>
            <a:off x="685800" y="5105400"/>
            <a:ext cx="7315200" cy="461665"/>
          </a:xfrm>
          <a:prstGeom prst="rect">
            <a:avLst/>
          </a:prstGeom>
          <a:solidFill>
            <a:srgbClr val="9A0000"/>
          </a:solidFill>
          <a:ln>
            <a:headEnd/>
            <a:tailEnd/>
          </a:ln>
          <a:effectLst>
            <a:outerShdw blurRad="40000" dist="23000" dir="5400000" rotWithShape="0">
              <a:srgbClr val="000000">
                <a:alpha val="35000"/>
              </a:srgbClr>
            </a:outerShdw>
          </a:effectLst>
          <a:scene3d>
            <a:camera prst="perspectiveFront" fov="2700000">
              <a:rot lat="0" lon="0" rev="0"/>
            </a:camera>
            <a:lightRig rig="threePt" dir="t"/>
          </a:scene3d>
          <a:sp3d>
            <a:bevelT/>
          </a:sp3d>
        </p:spPr>
        <p:style>
          <a:lnRef idx="1">
            <a:schemeClr val="accent2"/>
          </a:lnRef>
          <a:fillRef idx="3">
            <a:schemeClr val="accent2"/>
          </a:fillRef>
          <a:effectRef idx="2">
            <a:schemeClr val="accent2"/>
          </a:effectRef>
          <a:fontRef idx="minor">
            <a:schemeClr val="lt1"/>
          </a:fontRef>
        </p:style>
        <p:txBody>
          <a:bodyPr/>
          <a:lstStyle/>
          <a:p>
            <a:pPr marL="342900" indent="-342900" algn="ctr" eaLnBrk="0" hangingPunct="0">
              <a:spcBef>
                <a:spcPct val="20000"/>
              </a:spcBef>
              <a:defRPr/>
            </a:pPr>
            <a:r>
              <a:rPr lang="fr-FR" b="1" dirty="0">
                <a:effectLst>
                  <a:outerShdw blurRad="50800" dist="38100" dir="16200000" algn="t">
                    <a:srgbClr val="000000">
                      <a:alpha val="43000"/>
                    </a:srgbClr>
                  </a:outerShdw>
                </a:effectLst>
                <a:latin typeface="Calibri" panose="020F0502020204030204" pitchFamily="34" charset="0"/>
              </a:rPr>
              <a:t>Pas de FLR directement liée au véhicule</a:t>
            </a:r>
          </a:p>
        </p:txBody>
      </p:sp>
      <p:pic>
        <p:nvPicPr>
          <p:cNvPr id="353287" name="Picture 7" descr="sans titre3.jpg"/>
          <p:cNvPicPr>
            <a:picLocks noChangeAspect="1"/>
          </p:cNvPicPr>
          <p:nvPr/>
        </p:nvPicPr>
        <p:blipFill>
          <a:blip r:embed="rId2" cstate="print"/>
          <a:srcRect/>
          <a:stretch>
            <a:fillRect/>
          </a:stretch>
        </p:blipFill>
        <p:spPr bwMode="auto">
          <a:xfrm>
            <a:off x="6372225" y="2420938"/>
            <a:ext cx="2400300" cy="1809750"/>
          </a:xfrm>
          <a:prstGeom prst="rect">
            <a:avLst/>
          </a:prstGeom>
          <a:noFill/>
          <a:ln w="9525">
            <a:noFill/>
            <a:miter lim="800000"/>
            <a:headEnd/>
            <a:tailEnd/>
          </a:ln>
        </p:spPr>
      </p:pic>
      <p:cxnSp>
        <p:nvCxnSpPr>
          <p:cNvPr id="9" name="Connecteur droit 8"/>
          <p:cNvCxnSpPr/>
          <p:nvPr/>
        </p:nvCxnSpPr>
        <p:spPr bwMode="auto">
          <a:xfrm>
            <a:off x="6372225" y="2492375"/>
            <a:ext cx="2447925" cy="1728788"/>
          </a:xfrm>
          <a:prstGeom prst="line">
            <a:avLst/>
          </a:prstGeom>
          <a:ln>
            <a:solidFill>
              <a:srgbClr val="C0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1" name="Connecteur droit 10"/>
          <p:cNvCxnSpPr/>
          <p:nvPr/>
        </p:nvCxnSpPr>
        <p:spPr bwMode="auto">
          <a:xfrm flipV="1">
            <a:off x="6372225" y="2420938"/>
            <a:ext cx="2376488" cy="1800225"/>
          </a:xfrm>
          <a:prstGeom prst="line">
            <a:avLst/>
          </a:prstGeom>
          <a:ln>
            <a:solidFill>
              <a:srgbClr val="C00000"/>
            </a:solidFill>
            <a:headEnd type="none" w="med" len="med"/>
            <a:tailEnd type="none" w="med" len="med"/>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BE" dirty="0" smtClean="0"/>
              <a:t>Février 2014 / sur la E411 </a:t>
            </a:r>
            <a:br>
              <a:rPr lang="fr-BE" dirty="0" smtClean="0"/>
            </a:br>
            <a:r>
              <a:rPr lang="fr-BE" dirty="0" smtClean="0"/>
              <a:t>Une équipe DGO1 percutée par un poids lourd</a:t>
            </a:r>
            <a:endParaRPr lang="de-DE" dirty="0"/>
          </a:p>
        </p:txBody>
      </p:sp>
      <p:sp>
        <p:nvSpPr>
          <p:cNvPr id="4" name="Espace réservé de la date 3"/>
          <p:cNvSpPr>
            <a:spLocks noGrp="1"/>
          </p:cNvSpPr>
          <p:nvPr>
            <p:ph type="dt" sz="quarter" idx="10"/>
          </p:nvPr>
        </p:nvSpPr>
        <p:spPr/>
        <p:txBody>
          <a:bodyPr/>
          <a:lstStyle/>
          <a:p>
            <a:pPr>
              <a:defRPr/>
            </a:pPr>
            <a:fld id="{3D2670A0-3CFE-430C-A053-CB92DA2AC60A}" type="slidenum">
              <a:rPr lang="fr-FR" smtClean="0">
                <a:latin typeface="Calibri" panose="020F0502020204030204" pitchFamily="34" charset="0"/>
              </a:rPr>
              <a:pPr>
                <a:defRPr/>
              </a:pPr>
              <a:t>35</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5" name="Imag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59632" y="1340768"/>
            <a:ext cx="6696744" cy="4717516"/>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quarter" idx="10"/>
          </p:nvPr>
        </p:nvSpPr>
        <p:spPr/>
        <p:txBody>
          <a:bodyPr/>
          <a:lstStyle/>
          <a:p>
            <a:pPr>
              <a:defRPr/>
            </a:pPr>
            <a:fld id="{E76851B2-C8A2-4B87-BE1A-74D6A23AC581}" type="slidenum">
              <a:rPr lang="fr-FR" smtClean="0">
                <a:latin typeface="Calibri" panose="020F0502020204030204" pitchFamily="34" charset="0"/>
              </a:rPr>
              <a:pPr>
                <a:defRPr/>
              </a:pPr>
              <a:t>36</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cxnSp>
        <p:nvCxnSpPr>
          <p:cNvPr id="7" name="Connecteur droit avec flèche 6"/>
          <p:cNvCxnSpPr/>
          <p:nvPr/>
        </p:nvCxnSpPr>
        <p:spPr bwMode="auto">
          <a:xfrm>
            <a:off x="4067944" y="3284984"/>
            <a:ext cx="1944216" cy="216024"/>
          </a:xfrm>
          <a:prstGeom prst="straightConnector1">
            <a:avLst/>
          </a:prstGeom>
          <a:solidFill>
            <a:schemeClr val="accent1"/>
          </a:solidFill>
          <a:ln w="25400" cap="flat" cmpd="sng" algn="ctr">
            <a:solidFill>
              <a:srgbClr val="FF3300"/>
            </a:solidFill>
            <a:prstDash val="solid"/>
            <a:round/>
            <a:headEnd type="arrow"/>
            <a:tailEnd type="arrow"/>
          </a:ln>
          <a:effectLst/>
        </p:spPr>
      </p:cxnSp>
      <p:sp>
        <p:nvSpPr>
          <p:cNvPr id="9" name="ZoneTexte 8"/>
          <p:cNvSpPr txBox="1"/>
          <p:nvPr/>
        </p:nvSpPr>
        <p:spPr>
          <a:xfrm>
            <a:off x="4572000" y="2996952"/>
            <a:ext cx="1008112" cy="461665"/>
          </a:xfrm>
          <a:prstGeom prst="rect">
            <a:avLst/>
          </a:prstGeom>
          <a:solidFill>
            <a:schemeClr val="bg1"/>
          </a:solidFill>
        </p:spPr>
        <p:txBody>
          <a:bodyPr wrap="square" rtlCol="0">
            <a:spAutoFit/>
          </a:bodyPr>
          <a:lstStyle/>
          <a:p>
            <a:r>
              <a:rPr lang="fr-BE" dirty="0" smtClean="0">
                <a:solidFill>
                  <a:srgbClr val="FF0000"/>
                </a:solidFill>
                <a:latin typeface="Calibri" panose="020F0502020204030204" pitchFamily="34" charset="0"/>
                <a:cs typeface="Arial" pitchFamily="34" charset="0"/>
              </a:rPr>
              <a:t>71 m!</a:t>
            </a:r>
            <a:endParaRPr lang="fr-BE" dirty="0">
              <a:solidFill>
                <a:srgbClr val="FF0000"/>
              </a:solidFill>
              <a:latin typeface="Calibri" panose="020F0502020204030204" pitchFamily="34" charset="0"/>
              <a:cs typeface="Arial" pitchFamily="34" charset="0"/>
            </a:endParaRPr>
          </a:p>
        </p:txBody>
      </p:sp>
      <p:pic>
        <p:nvPicPr>
          <p:cNvPr id="2" name="Imag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38125" y="944314"/>
            <a:ext cx="8667750" cy="4105275"/>
          </a:xfrm>
          <a:prstGeom prst="rect">
            <a:avLst/>
          </a:prstGeom>
        </p:spPr>
      </p:pic>
      <p:sp>
        <p:nvSpPr>
          <p:cNvPr id="6" name="ZoneTexte 5"/>
          <p:cNvSpPr txBox="1"/>
          <p:nvPr/>
        </p:nvSpPr>
        <p:spPr>
          <a:xfrm>
            <a:off x="4427984" y="4983678"/>
            <a:ext cx="3672408" cy="707886"/>
          </a:xfrm>
          <a:prstGeom prst="rect">
            <a:avLst/>
          </a:prstGeom>
          <a:solidFill>
            <a:schemeClr val="bg2">
              <a:lumMod val="40000"/>
              <a:lumOff val="60000"/>
            </a:schemeClr>
          </a:solidFill>
        </p:spPr>
        <p:txBody>
          <a:bodyPr wrap="square">
            <a:spAutoFit/>
          </a:bodyPr>
          <a:lstStyle/>
          <a:p>
            <a:pPr algn="ctr">
              <a:defRPr/>
            </a:pPr>
            <a:r>
              <a:rPr lang="fr-BE" sz="2000" dirty="0">
                <a:latin typeface="Calibri" panose="020F0502020204030204" pitchFamily="34" charset="0"/>
                <a:ea typeface="Geneva"/>
                <a:cs typeface="Geneva"/>
              </a:rPr>
              <a:t>10 minutes avant </a:t>
            </a:r>
            <a:r>
              <a:rPr lang="fr-BE" sz="2000" dirty="0" smtClean="0">
                <a:latin typeface="Calibri" panose="020F0502020204030204" pitchFamily="34" charset="0"/>
                <a:ea typeface="Geneva"/>
                <a:cs typeface="Geneva"/>
              </a:rPr>
              <a:t>l’impact,    ils </a:t>
            </a:r>
            <a:r>
              <a:rPr lang="fr-BE" sz="2000" dirty="0">
                <a:latin typeface="Calibri" panose="020F0502020204030204" pitchFamily="34" charset="0"/>
                <a:ea typeface="Geneva"/>
                <a:cs typeface="Geneva"/>
              </a:rPr>
              <a:t>étaient à </a:t>
            </a:r>
            <a:r>
              <a:rPr lang="fr-BE" sz="2000" dirty="0" smtClean="0">
                <a:latin typeface="Calibri" panose="020F0502020204030204" pitchFamily="34" charset="0"/>
                <a:ea typeface="Geneva"/>
                <a:cs typeface="Geneva"/>
              </a:rPr>
              <a:t>50 m…</a:t>
            </a:r>
            <a:endParaRPr lang="de-DE" sz="2000" dirty="0">
              <a:latin typeface="Calibri" panose="020F0502020204030204" pitchFamily="34" charset="0"/>
              <a:ea typeface="Geneva"/>
              <a:cs typeface="Genev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Espace réservé de la date 1"/>
          <p:cNvSpPr>
            <a:spLocks noGrp="1"/>
          </p:cNvSpPr>
          <p:nvPr>
            <p:ph type="dt" sz="quarter" idx="10"/>
          </p:nvPr>
        </p:nvSpPr>
        <p:spPr>
          <a:noFill/>
        </p:spPr>
        <p:txBody>
          <a:bodyPr/>
          <a:lstStyle/>
          <a:p>
            <a:fld id="{5562BE9C-6C2A-4980-8199-A0F061FFB91F}" type="slidenum">
              <a:rPr lang="fr-FR" smtClean="0">
                <a:latin typeface="Calibri" panose="020F0502020204030204" pitchFamily="34" charset="0"/>
                <a:ea typeface="Geneva"/>
                <a:cs typeface="Geneva"/>
              </a:rPr>
              <a:pPr/>
              <a:t>37</a:t>
            </a:fld>
            <a:r>
              <a:rPr lang="fr-FR" dirty="0" smtClean="0">
                <a:solidFill>
                  <a:schemeClr val="bg1"/>
                </a:solidFill>
                <a:latin typeface="Calibri" panose="020F0502020204030204" pitchFamily="34" charset="0"/>
                <a:ea typeface="Geneva"/>
                <a:cs typeface="Geneva"/>
              </a:rPr>
              <a:t> </a:t>
            </a:r>
          </a:p>
        </p:txBody>
      </p:sp>
      <p:sp>
        <p:nvSpPr>
          <p:cNvPr id="3" name="Content Placeholder 2"/>
          <p:cNvSpPr txBox="1">
            <a:spLocks/>
          </p:cNvSpPr>
          <p:nvPr/>
        </p:nvSpPr>
        <p:spPr>
          <a:xfrm>
            <a:off x="395288" y="188913"/>
            <a:ext cx="8535987" cy="5761037"/>
          </a:xfrm>
          <a:prstGeom prst="rect">
            <a:avLst/>
          </a:prstGeom>
        </p:spPr>
        <p:txBody>
          <a:bodyPr/>
          <a:lstStyle/>
          <a:p>
            <a:pPr marL="342900" indent="-342900" eaLnBrk="0" hangingPunct="0">
              <a:spcBef>
                <a:spcPct val="20000"/>
              </a:spcBef>
              <a:defRPr/>
            </a:pPr>
            <a:r>
              <a:rPr lang="fr-FR" b="1" kern="0" dirty="0">
                <a:latin typeface="Calibri" panose="020F0502020204030204" pitchFamily="34" charset="0"/>
                <a:ea typeface="+mn-ea"/>
                <a:cs typeface="+mn-cs"/>
              </a:rPr>
              <a:t>	Zone tampon – 6</a:t>
            </a:r>
            <a:r>
              <a:rPr lang="fr-FR" b="1" kern="0" baseline="30000" dirty="0">
                <a:latin typeface="Calibri" panose="020F0502020204030204" pitchFamily="34" charset="0"/>
                <a:ea typeface="+mn-ea"/>
                <a:cs typeface="+mn-cs"/>
              </a:rPr>
              <a:t>ème</a:t>
            </a:r>
            <a:r>
              <a:rPr lang="fr-FR" b="1" kern="0" dirty="0">
                <a:latin typeface="Calibri" panose="020F0502020204030204" pitchFamily="34" charset="0"/>
                <a:ea typeface="+mn-ea"/>
                <a:cs typeface="+mn-cs"/>
              </a:rPr>
              <a:t> catég.</a:t>
            </a:r>
          </a:p>
          <a:p>
            <a:pPr marL="342900" indent="-342900" eaLnBrk="0" hangingPunct="0">
              <a:spcBef>
                <a:spcPct val="20000"/>
              </a:spcBef>
              <a:defRPr/>
            </a:pPr>
            <a:endParaRPr lang="fr-FR" b="1" kern="0" dirty="0">
              <a:latin typeface="Calibri" panose="020F0502020204030204" pitchFamily="34" charset="0"/>
              <a:ea typeface="+mn-ea"/>
              <a:cs typeface="+mn-cs"/>
            </a:endParaRPr>
          </a:p>
          <a:p>
            <a:pPr marL="342900" indent="-342900" eaLnBrk="0" hangingPunct="0">
              <a:spcBef>
                <a:spcPct val="20000"/>
              </a:spcBef>
              <a:defRPr/>
            </a:pPr>
            <a:endParaRPr lang="fr-FR" b="1" kern="0" dirty="0">
              <a:latin typeface="Calibri" panose="020F0502020204030204" pitchFamily="34" charset="0"/>
              <a:ea typeface="+mn-ea"/>
              <a:cs typeface="+mn-cs"/>
            </a:endParaRPr>
          </a:p>
          <a:p>
            <a:pPr marL="342900" indent="-342900" eaLnBrk="0" hangingPunct="0">
              <a:spcBef>
                <a:spcPct val="20000"/>
              </a:spcBef>
              <a:defRPr/>
            </a:pPr>
            <a:endParaRPr lang="fr-FR" b="1" kern="0" dirty="0">
              <a:latin typeface="Calibri" panose="020F0502020204030204" pitchFamily="34" charset="0"/>
              <a:ea typeface="+mn-ea"/>
              <a:cs typeface="+mn-cs"/>
            </a:endParaRPr>
          </a:p>
          <a:p>
            <a:pPr marL="342900" indent="-342900" eaLnBrk="0" hangingPunct="0">
              <a:spcBef>
                <a:spcPct val="20000"/>
              </a:spcBef>
              <a:defRPr/>
            </a:pPr>
            <a:endParaRPr lang="fr-FR" b="1" kern="0" dirty="0">
              <a:latin typeface="Calibri" panose="020F0502020204030204" pitchFamily="34" charset="0"/>
              <a:ea typeface="+mn-ea"/>
              <a:cs typeface="+mn-cs"/>
            </a:endParaRPr>
          </a:p>
          <a:p>
            <a:pPr marL="342900" indent="-342900" eaLnBrk="0" hangingPunct="0">
              <a:spcBef>
                <a:spcPct val="20000"/>
              </a:spcBef>
              <a:defRPr/>
            </a:pPr>
            <a:r>
              <a:rPr lang="fr-FR" b="1" kern="0" dirty="0">
                <a:latin typeface="Calibri" panose="020F0502020204030204" pitchFamily="34" charset="0"/>
                <a:ea typeface="+mn-ea"/>
                <a:cs typeface="+mn-cs"/>
              </a:rPr>
              <a:t>  </a:t>
            </a:r>
          </a:p>
          <a:p>
            <a:pPr marL="342900" indent="-342900" eaLnBrk="0" hangingPunct="0">
              <a:spcBef>
                <a:spcPct val="20000"/>
              </a:spcBef>
              <a:defRPr/>
            </a:pPr>
            <a:r>
              <a:rPr lang="fr-FR" b="1" kern="0" dirty="0">
                <a:latin typeface="Calibri" panose="020F0502020204030204" pitchFamily="34" charset="0"/>
                <a:ea typeface="+mn-ea"/>
                <a:cs typeface="+mn-cs"/>
              </a:rPr>
              <a:t>				</a:t>
            </a:r>
          </a:p>
          <a:p>
            <a:pPr marL="342900" indent="-342900" eaLnBrk="0" hangingPunct="0">
              <a:spcBef>
                <a:spcPct val="20000"/>
              </a:spcBef>
              <a:defRPr/>
            </a:pPr>
            <a:r>
              <a:rPr lang="fr-FR" b="1" kern="0" dirty="0">
                <a:latin typeface="Calibri" panose="020F0502020204030204" pitchFamily="34" charset="0"/>
                <a:ea typeface="+mn-ea"/>
                <a:cs typeface="+mn-cs"/>
              </a:rPr>
              <a:t>                                 </a:t>
            </a:r>
          </a:p>
          <a:p>
            <a:pPr marL="342900" indent="-342900" eaLnBrk="0" hangingPunct="0">
              <a:spcBef>
                <a:spcPct val="20000"/>
              </a:spcBef>
              <a:defRPr/>
            </a:pPr>
            <a:r>
              <a:rPr lang="fr-FR" b="1" kern="0" dirty="0">
                <a:latin typeface="Calibri" panose="020F0502020204030204" pitchFamily="34" charset="0"/>
                <a:ea typeface="+mn-ea"/>
                <a:cs typeface="+mn-cs"/>
              </a:rPr>
              <a:t>				      </a:t>
            </a:r>
          </a:p>
          <a:p>
            <a:pPr marL="342900" indent="-342900" eaLnBrk="0" hangingPunct="0">
              <a:spcBef>
                <a:spcPct val="20000"/>
              </a:spcBef>
              <a:defRPr/>
            </a:pPr>
            <a:endParaRPr lang="fr-FR" sz="2000" b="1" i="1" kern="0" dirty="0">
              <a:latin typeface="Calibri" panose="020F0502020204030204" pitchFamily="34" charset="0"/>
              <a:ea typeface="+mn-ea"/>
              <a:cs typeface="+mn-cs"/>
            </a:endParaRPr>
          </a:p>
          <a:p>
            <a:pPr marL="342900" indent="-342900" eaLnBrk="0" hangingPunct="0">
              <a:spcBef>
                <a:spcPct val="20000"/>
              </a:spcBef>
              <a:defRPr/>
            </a:pPr>
            <a:endParaRPr lang="fr-FR" sz="2000" b="1" i="1" kern="0" dirty="0">
              <a:latin typeface="Calibri" panose="020F0502020204030204" pitchFamily="34" charset="0"/>
              <a:ea typeface="+mn-ea"/>
              <a:cs typeface="+mn-cs"/>
            </a:endParaRPr>
          </a:p>
          <a:p>
            <a:pPr marL="342900" indent="-342900" eaLnBrk="0" hangingPunct="0">
              <a:spcBef>
                <a:spcPct val="20000"/>
              </a:spcBef>
              <a:defRPr/>
            </a:pPr>
            <a:endParaRPr lang="fr-FR" sz="2000" b="1" i="1" kern="0" dirty="0">
              <a:latin typeface="Calibri" panose="020F0502020204030204" pitchFamily="34" charset="0"/>
              <a:ea typeface="+mn-ea"/>
              <a:cs typeface="+mn-cs"/>
            </a:endParaRPr>
          </a:p>
          <a:p>
            <a:pPr marL="342900" indent="-342900" eaLnBrk="0" hangingPunct="0">
              <a:spcBef>
                <a:spcPct val="20000"/>
              </a:spcBef>
              <a:defRPr/>
            </a:pPr>
            <a:r>
              <a:rPr lang="fr-FR" b="1" kern="0" dirty="0">
                <a:latin typeface="Calibri" panose="020F0502020204030204" pitchFamily="34" charset="0"/>
                <a:ea typeface="+mn-ea"/>
                <a:cs typeface="+mn-cs"/>
              </a:rPr>
              <a:t>	</a:t>
            </a:r>
            <a:endParaRPr lang="fr-FR" sz="2000" dirty="0">
              <a:latin typeface="Calibri" panose="020F0502020204030204" pitchFamily="34" charset="0"/>
              <a:ea typeface="Geneva" pitchFamily="64" charset="-128"/>
              <a:cs typeface="+mn-cs"/>
            </a:endParaRPr>
          </a:p>
          <a:p>
            <a:pPr marL="342900" indent="-342900" eaLnBrk="0" hangingPunct="0">
              <a:spcBef>
                <a:spcPct val="20000"/>
              </a:spcBef>
              <a:defRPr/>
            </a:pPr>
            <a:endParaRPr lang="fr-FR" sz="2000" dirty="0">
              <a:latin typeface="Calibri" panose="020F0502020204030204" pitchFamily="34" charset="0"/>
              <a:ea typeface="Geneva" pitchFamily="64" charset="-128"/>
              <a:cs typeface="+mn-cs"/>
            </a:endParaRPr>
          </a:p>
          <a:p>
            <a:pPr marL="342900" indent="-342900" eaLnBrk="0" hangingPunct="0">
              <a:spcBef>
                <a:spcPct val="20000"/>
              </a:spcBef>
              <a:defRPr/>
            </a:pPr>
            <a:endParaRPr lang="fr-BE" sz="2000" dirty="0">
              <a:latin typeface="Calibri" panose="020F0502020204030204" pitchFamily="34" charset="0"/>
              <a:ea typeface="Geneva" pitchFamily="64" charset="-128"/>
              <a:cs typeface="+mn-cs"/>
            </a:endParaRPr>
          </a:p>
          <a:p>
            <a:pPr marL="342900" indent="-342900" eaLnBrk="0" hangingPunct="0">
              <a:spcBef>
                <a:spcPct val="20000"/>
              </a:spcBef>
              <a:defRPr/>
            </a:pPr>
            <a:endParaRPr lang="fr-FR" b="1" kern="0" dirty="0">
              <a:latin typeface="Calibri" panose="020F0502020204030204" pitchFamily="34" charset="0"/>
              <a:ea typeface="+mn-ea"/>
              <a:cs typeface="+mn-cs"/>
            </a:endParaRPr>
          </a:p>
          <a:p>
            <a:pPr marL="342900" indent="-342900" eaLnBrk="0" hangingPunct="0">
              <a:spcBef>
                <a:spcPct val="20000"/>
              </a:spcBef>
              <a:defRPr/>
            </a:pPr>
            <a:endParaRPr lang="fr-FR" b="1" kern="0" dirty="0">
              <a:latin typeface="Calibri" panose="020F0502020204030204" pitchFamily="34" charset="0"/>
              <a:ea typeface="+mn-ea"/>
              <a:cs typeface="+mn-cs"/>
            </a:endParaRPr>
          </a:p>
        </p:txBody>
      </p:sp>
      <p:pic>
        <p:nvPicPr>
          <p:cNvPr id="354308" name="Picture 2"/>
          <p:cNvPicPr>
            <a:picLocks noChangeAspect="1" noChangeArrowheads="1"/>
          </p:cNvPicPr>
          <p:nvPr/>
        </p:nvPicPr>
        <p:blipFill>
          <a:blip r:embed="rId2" cstate="print"/>
          <a:srcRect/>
          <a:stretch>
            <a:fillRect/>
          </a:stretch>
        </p:blipFill>
        <p:spPr bwMode="auto">
          <a:xfrm>
            <a:off x="5867400" y="836613"/>
            <a:ext cx="3095625" cy="5048250"/>
          </a:xfrm>
          <a:prstGeom prst="rect">
            <a:avLst/>
          </a:prstGeom>
          <a:noFill/>
          <a:ln w="9525">
            <a:noFill/>
            <a:miter lim="800000"/>
            <a:headEnd/>
            <a:tailEnd/>
          </a:ln>
        </p:spPr>
      </p:pic>
      <p:sp>
        <p:nvSpPr>
          <p:cNvPr id="354309" name="Ellipse 4"/>
          <p:cNvSpPr>
            <a:spLocks noChangeArrowheads="1"/>
          </p:cNvSpPr>
          <p:nvPr/>
        </p:nvSpPr>
        <p:spPr bwMode="auto">
          <a:xfrm>
            <a:off x="6084888" y="3357563"/>
            <a:ext cx="1295400" cy="1511300"/>
          </a:xfrm>
          <a:prstGeom prst="ellipse">
            <a:avLst/>
          </a:prstGeom>
          <a:noFill/>
          <a:ln w="25400" algn="ctr">
            <a:solidFill>
              <a:srgbClr val="FF0000"/>
            </a:solidFill>
            <a:round/>
            <a:headEnd/>
            <a:tailEnd/>
          </a:ln>
        </p:spPr>
        <p:txBody>
          <a:bodyPr wrap="none"/>
          <a:lstStyle/>
          <a:p>
            <a:endParaRPr lang="fr-BE"/>
          </a:p>
        </p:txBody>
      </p:sp>
      <p:cxnSp>
        <p:nvCxnSpPr>
          <p:cNvPr id="354310" name="Connecteur droit avec flèche 6"/>
          <p:cNvCxnSpPr>
            <a:cxnSpLocks noChangeShapeType="1"/>
          </p:cNvCxnSpPr>
          <p:nvPr/>
        </p:nvCxnSpPr>
        <p:spPr bwMode="auto">
          <a:xfrm>
            <a:off x="2987675" y="620713"/>
            <a:ext cx="3313113" cy="2879725"/>
          </a:xfrm>
          <a:prstGeom prst="straightConnector1">
            <a:avLst/>
          </a:prstGeom>
          <a:noFill/>
          <a:ln w="25400" algn="ctr">
            <a:solidFill>
              <a:srgbClr val="FF0000"/>
            </a:solidFill>
            <a:round/>
            <a:headEnd/>
            <a:tailEnd type="triangle" w="med" len="med"/>
          </a:ln>
        </p:spPr>
      </p:cxnSp>
      <p:sp>
        <p:nvSpPr>
          <p:cNvPr id="9" name="Rectangle 8"/>
          <p:cNvSpPr/>
          <p:nvPr/>
        </p:nvSpPr>
        <p:spPr>
          <a:xfrm>
            <a:off x="250825" y="836613"/>
            <a:ext cx="4033838" cy="4031873"/>
          </a:xfrm>
          <a:prstGeom prst="rect">
            <a:avLst/>
          </a:prstGeom>
        </p:spPr>
        <p:txBody>
          <a:bodyPr>
            <a:spAutoFit/>
          </a:bodyPr>
          <a:lstStyle/>
          <a:p>
            <a:pPr>
              <a:defRPr/>
            </a:pPr>
            <a:r>
              <a:rPr lang="fr-FR" sz="2000" b="1" dirty="0">
                <a:latin typeface="Calibri" panose="020F0502020204030204" pitchFamily="34" charset="0"/>
                <a:ea typeface="Geneva" pitchFamily="64" charset="-128"/>
                <a:cs typeface="+mn-cs"/>
              </a:rPr>
              <a:t>Définition:</a:t>
            </a:r>
          </a:p>
          <a:p>
            <a:pPr>
              <a:defRPr/>
            </a:pPr>
            <a:r>
              <a:rPr lang="fr-FR" sz="2000" dirty="0">
                <a:latin typeface="Calibri" panose="020F0502020204030204" pitchFamily="34" charset="0"/>
                <a:ea typeface="Geneva" pitchFamily="64" charset="-128"/>
                <a:cs typeface="+mn-cs"/>
              </a:rPr>
              <a:t>Une </a:t>
            </a:r>
            <a:r>
              <a:rPr lang="fr-FR" sz="2000" dirty="0">
                <a:solidFill>
                  <a:srgbClr val="FF0000"/>
                </a:solidFill>
                <a:latin typeface="Calibri" panose="020F0502020204030204" pitchFamily="34" charset="0"/>
                <a:ea typeface="Geneva" pitchFamily="64" charset="-128"/>
                <a:cs typeface="+mn-cs"/>
              </a:rPr>
              <a:t>zone tampon </a:t>
            </a:r>
            <a:r>
              <a:rPr lang="fr-FR" sz="2000" dirty="0">
                <a:latin typeface="Calibri" panose="020F0502020204030204" pitchFamily="34" charset="0"/>
                <a:ea typeface="Geneva" pitchFamily="64" charset="-128"/>
                <a:cs typeface="+mn-cs"/>
              </a:rPr>
              <a:t>est aménagée entre la zone de chantier et le personnel; elle ne peut, par conséquent, être utilisée pour le dépôt de matériel ou de matériaux. </a:t>
            </a:r>
          </a:p>
          <a:p>
            <a:pPr>
              <a:defRPr/>
            </a:pPr>
            <a:endParaRPr lang="fr-FR" sz="1000" dirty="0">
              <a:latin typeface="Calibri" panose="020F0502020204030204" pitchFamily="34" charset="0"/>
              <a:ea typeface="Geneva" pitchFamily="64" charset="-128"/>
              <a:cs typeface="+mn-cs"/>
            </a:endParaRPr>
          </a:p>
          <a:p>
            <a:pPr>
              <a:defRPr/>
            </a:pPr>
            <a:endParaRPr lang="fr-FR" sz="1000" dirty="0">
              <a:latin typeface="Calibri" panose="020F0502020204030204" pitchFamily="34" charset="0"/>
              <a:ea typeface="Geneva" pitchFamily="64" charset="-128"/>
              <a:cs typeface="+mn-cs"/>
            </a:endParaRPr>
          </a:p>
          <a:p>
            <a:pPr marL="342900" indent="-342900" eaLnBrk="0" hangingPunct="0">
              <a:spcBef>
                <a:spcPct val="20000"/>
              </a:spcBef>
              <a:defRPr/>
            </a:pPr>
            <a:r>
              <a:rPr lang="fr-FR" sz="2000" b="1" kern="0" dirty="0">
                <a:latin typeface="Calibri" panose="020F0502020204030204" pitchFamily="34" charset="0"/>
                <a:ea typeface="Geneva" pitchFamily="64" charset="-128"/>
                <a:cs typeface="+mn-cs"/>
              </a:rPr>
              <a:t>Rôle: </a:t>
            </a:r>
          </a:p>
          <a:p>
            <a:pPr marL="342900" indent="-342900" eaLnBrk="0" hangingPunct="0">
              <a:spcBef>
                <a:spcPct val="20000"/>
              </a:spcBef>
              <a:defRPr/>
            </a:pPr>
            <a:r>
              <a:rPr lang="fr-FR" sz="2000" kern="0" dirty="0">
                <a:latin typeface="Calibri" panose="020F0502020204030204" pitchFamily="34" charset="0"/>
                <a:ea typeface="Geneva" pitchFamily="64" charset="-128"/>
                <a:cs typeface="+mn-cs"/>
              </a:rPr>
              <a:t>Créer un espace dans lequel</a:t>
            </a:r>
          </a:p>
          <a:p>
            <a:pPr marL="342900" indent="-342900" eaLnBrk="0" hangingPunct="0">
              <a:spcBef>
                <a:spcPct val="20000"/>
              </a:spcBef>
              <a:defRPr/>
            </a:pPr>
            <a:r>
              <a:rPr lang="fr-FR" sz="2000" kern="0" dirty="0">
                <a:latin typeface="Calibri" panose="020F0502020204030204" pitchFamily="34" charset="0"/>
                <a:ea typeface="Geneva" pitchFamily="64" charset="-128"/>
                <a:cs typeface="+mn-cs"/>
              </a:rPr>
              <a:t>l'absorbeur peut être projeté </a:t>
            </a:r>
          </a:p>
          <a:p>
            <a:pPr marL="342900" indent="-342900" eaLnBrk="0" hangingPunct="0">
              <a:spcBef>
                <a:spcPct val="20000"/>
              </a:spcBef>
              <a:defRPr/>
            </a:pPr>
            <a:r>
              <a:rPr lang="fr-FR" sz="2000" kern="0" dirty="0">
                <a:solidFill>
                  <a:srgbClr val="FF0000"/>
                </a:solidFill>
                <a:latin typeface="Calibri" panose="020F0502020204030204" pitchFamily="34" charset="0"/>
                <a:ea typeface="Geneva" pitchFamily="64" charset="-128"/>
                <a:cs typeface="+mn-cs"/>
              </a:rPr>
              <a:t>sans danger </a:t>
            </a:r>
            <a:r>
              <a:rPr lang="fr-FR" sz="2000" kern="0" dirty="0">
                <a:latin typeface="Calibri" panose="020F0502020204030204" pitchFamily="34" charset="0"/>
                <a:ea typeface="Geneva" pitchFamily="64" charset="-128"/>
                <a:cs typeface="+mn-cs"/>
              </a:rPr>
              <a:t>en cas de choc.       </a:t>
            </a:r>
          </a:p>
          <a:p>
            <a:pPr>
              <a:defRPr/>
            </a:pPr>
            <a:endParaRPr lang="fr-BE" sz="2000" dirty="0">
              <a:latin typeface="Calibri" panose="020F0502020204030204" pitchFamily="34" charset="0"/>
              <a:ea typeface="Geneva" pitchFamily="64" charset="-128"/>
              <a:cs typeface="+mn-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Espace réservé de la date 1"/>
          <p:cNvSpPr>
            <a:spLocks noGrp="1"/>
          </p:cNvSpPr>
          <p:nvPr>
            <p:ph type="dt" sz="quarter" idx="10"/>
          </p:nvPr>
        </p:nvSpPr>
        <p:spPr>
          <a:noFill/>
        </p:spPr>
        <p:txBody>
          <a:bodyPr/>
          <a:lstStyle/>
          <a:p>
            <a:fld id="{72D55382-A577-46CC-9640-027B436ED3F3}" type="slidenum">
              <a:rPr lang="fr-FR" smtClean="0">
                <a:latin typeface="Calibri" panose="020F0502020204030204" pitchFamily="34" charset="0"/>
                <a:ea typeface="Geneva"/>
                <a:cs typeface="Geneva"/>
              </a:rPr>
              <a:pPr/>
              <a:t>38</a:t>
            </a:fld>
            <a:r>
              <a:rPr lang="fr-FR" dirty="0" smtClean="0">
                <a:solidFill>
                  <a:schemeClr val="bg1"/>
                </a:solidFill>
                <a:latin typeface="Calibri" panose="020F0502020204030204" pitchFamily="34" charset="0"/>
                <a:ea typeface="Geneva"/>
                <a:cs typeface="Geneva"/>
              </a:rPr>
              <a:t> </a:t>
            </a:r>
          </a:p>
        </p:txBody>
      </p:sp>
      <p:sp>
        <p:nvSpPr>
          <p:cNvPr id="3" name="Content Placeholder 2"/>
          <p:cNvSpPr txBox="1">
            <a:spLocks/>
          </p:cNvSpPr>
          <p:nvPr/>
        </p:nvSpPr>
        <p:spPr>
          <a:xfrm>
            <a:off x="323850" y="620713"/>
            <a:ext cx="8678863" cy="4703762"/>
          </a:xfrm>
          <a:prstGeom prst="rect">
            <a:avLst/>
          </a:prstGeom>
        </p:spPr>
        <p:txBody>
          <a:bodyPr/>
          <a:lstStyle/>
          <a:p>
            <a:pPr marL="342900" indent="-342900" eaLnBrk="0" hangingPunct="0">
              <a:spcBef>
                <a:spcPct val="20000"/>
              </a:spcBef>
              <a:defRPr/>
            </a:pPr>
            <a:r>
              <a:rPr lang="fr-FR" b="1" kern="0" dirty="0">
                <a:latin typeface="Calibri" panose="020F0502020204030204" pitchFamily="34" charset="0"/>
                <a:ea typeface="+mn-ea"/>
                <a:cs typeface="+mn-cs"/>
              </a:rPr>
              <a:t>Chantier de 6° catégorie – Zone tampon</a:t>
            </a:r>
          </a:p>
          <a:p>
            <a:pPr marL="342900" indent="-342900" eaLnBrk="0" hangingPunct="0">
              <a:spcBef>
                <a:spcPct val="20000"/>
              </a:spcBef>
              <a:defRPr/>
            </a:pPr>
            <a:endParaRPr lang="fr-FR" b="1" kern="0" dirty="0">
              <a:latin typeface="Calibri" panose="020F0502020204030204" pitchFamily="34" charset="0"/>
              <a:ea typeface="+mn-ea"/>
              <a:cs typeface="+mn-cs"/>
            </a:endParaRPr>
          </a:p>
          <a:p>
            <a:pPr marL="342900" indent="-342900" eaLnBrk="0" hangingPunct="0">
              <a:spcBef>
                <a:spcPct val="20000"/>
              </a:spcBef>
              <a:defRPr/>
            </a:pPr>
            <a:endParaRPr lang="fr-FR" b="1" kern="0" dirty="0">
              <a:latin typeface="Calibri" panose="020F0502020204030204" pitchFamily="34" charset="0"/>
              <a:ea typeface="+mn-ea"/>
              <a:cs typeface="+mn-cs"/>
            </a:endParaRPr>
          </a:p>
          <a:p>
            <a:pPr marL="342900" indent="-342900" eaLnBrk="0" hangingPunct="0">
              <a:spcBef>
                <a:spcPct val="20000"/>
              </a:spcBef>
              <a:defRPr/>
            </a:pPr>
            <a:endParaRPr lang="fr-FR" b="1" kern="0" dirty="0">
              <a:latin typeface="Calibri" panose="020F0502020204030204" pitchFamily="34" charset="0"/>
              <a:ea typeface="+mn-ea"/>
              <a:cs typeface="+mn-cs"/>
            </a:endParaRPr>
          </a:p>
          <a:p>
            <a:pPr>
              <a:defRPr/>
            </a:pPr>
            <a:endParaRPr lang="fr-BE" sz="2000" dirty="0">
              <a:ea typeface="Geneva" pitchFamily="64" charset="-128"/>
              <a:cs typeface="+mn-cs"/>
            </a:endParaRPr>
          </a:p>
          <a:p>
            <a:pPr>
              <a:defRPr/>
            </a:pPr>
            <a:r>
              <a:rPr lang="fr-FR" sz="2000" dirty="0">
                <a:ea typeface="Geneva" pitchFamily="64" charset="-128"/>
                <a:cs typeface="+mn-cs"/>
              </a:rPr>
              <a:t> </a:t>
            </a:r>
          </a:p>
          <a:p>
            <a:pPr>
              <a:defRPr/>
            </a:pPr>
            <a:endParaRPr lang="fr-BE" sz="2000" dirty="0">
              <a:ea typeface="Geneva" pitchFamily="64" charset="-128"/>
              <a:cs typeface="+mn-cs"/>
            </a:endParaRPr>
          </a:p>
          <a:p>
            <a:pPr marL="342900" indent="-342900" eaLnBrk="0" hangingPunct="0">
              <a:spcBef>
                <a:spcPct val="20000"/>
              </a:spcBef>
              <a:defRPr/>
            </a:pPr>
            <a:endParaRPr lang="fr-FR" sz="2000" dirty="0">
              <a:latin typeface="Calibri" panose="020F0502020204030204" pitchFamily="34" charset="0"/>
              <a:ea typeface="Geneva" pitchFamily="64" charset="-128"/>
              <a:cs typeface="+mn-cs"/>
            </a:endParaRPr>
          </a:p>
          <a:p>
            <a:pPr marL="342900" indent="-342900" eaLnBrk="0" hangingPunct="0">
              <a:spcBef>
                <a:spcPct val="20000"/>
              </a:spcBef>
              <a:defRPr/>
            </a:pPr>
            <a:endParaRPr lang="fr-FR" sz="2000" dirty="0">
              <a:latin typeface="Calibri" panose="020F0502020204030204" pitchFamily="34" charset="0"/>
              <a:ea typeface="Geneva" pitchFamily="64" charset="-128"/>
              <a:cs typeface="+mn-cs"/>
            </a:endParaRPr>
          </a:p>
          <a:p>
            <a:pPr marL="342900" indent="-342900" eaLnBrk="0" hangingPunct="0">
              <a:spcBef>
                <a:spcPct val="20000"/>
              </a:spcBef>
              <a:defRPr/>
            </a:pPr>
            <a:endParaRPr lang="fr-BE" sz="2000" dirty="0">
              <a:latin typeface="Calibri" panose="020F0502020204030204" pitchFamily="34" charset="0"/>
              <a:ea typeface="Geneva" pitchFamily="64" charset="-128"/>
              <a:cs typeface="+mn-cs"/>
            </a:endParaRPr>
          </a:p>
          <a:p>
            <a:pPr marL="342900" indent="-342900" eaLnBrk="0" hangingPunct="0">
              <a:spcBef>
                <a:spcPct val="20000"/>
              </a:spcBef>
              <a:defRPr/>
            </a:pPr>
            <a:endParaRPr lang="fr-FR" b="1" kern="0" dirty="0">
              <a:latin typeface="Calibri" panose="020F0502020204030204" pitchFamily="34" charset="0"/>
              <a:ea typeface="+mn-ea"/>
              <a:cs typeface="+mn-cs"/>
            </a:endParaRPr>
          </a:p>
          <a:p>
            <a:pPr marL="342900" indent="-342900" eaLnBrk="0" hangingPunct="0">
              <a:spcBef>
                <a:spcPct val="20000"/>
              </a:spcBef>
              <a:defRPr/>
            </a:pPr>
            <a:endParaRPr lang="fr-FR" b="1" kern="0" dirty="0">
              <a:latin typeface="Calibri" panose="020F0502020204030204" pitchFamily="34" charset="0"/>
              <a:ea typeface="+mn-ea"/>
              <a:cs typeface="+mn-cs"/>
            </a:endParaRPr>
          </a:p>
        </p:txBody>
      </p:sp>
      <p:graphicFrame>
        <p:nvGraphicFramePr>
          <p:cNvPr id="4" name="Tableau 3"/>
          <p:cNvGraphicFramePr>
            <a:graphicFrameLocks noGrp="1"/>
          </p:cNvGraphicFramePr>
          <p:nvPr/>
        </p:nvGraphicFramePr>
        <p:xfrm>
          <a:off x="1116013" y="2060575"/>
          <a:ext cx="6648399" cy="1854200"/>
        </p:xfrm>
        <a:graphic>
          <a:graphicData uri="http://schemas.openxmlformats.org/drawingml/2006/table">
            <a:tbl>
              <a:tblPr firstRow="1" bandRow="1">
                <a:tableStyleId>{5C22544A-7EE6-4342-B048-85BDC9FD1C3A}</a:tableStyleId>
              </a:tblPr>
              <a:tblGrid>
                <a:gridCol w="2664295"/>
                <a:gridCol w="1767971"/>
                <a:gridCol w="2216133"/>
              </a:tblGrid>
              <a:tr h="370840">
                <a:tc>
                  <a:txBody>
                    <a:bodyPr/>
                    <a:lstStyle/>
                    <a:p>
                      <a:r>
                        <a:rPr lang="fr-BE" dirty="0" smtClean="0">
                          <a:latin typeface="Calibri" panose="020F0502020204030204" pitchFamily="34" charset="0"/>
                        </a:rPr>
                        <a:t>Longueur</a:t>
                      </a:r>
                      <a:r>
                        <a:rPr lang="fr-BE" baseline="0" dirty="0" smtClean="0">
                          <a:latin typeface="Calibri" panose="020F0502020204030204" pitchFamily="34" charset="0"/>
                        </a:rPr>
                        <a:t> ZT</a:t>
                      </a:r>
                      <a:endParaRPr lang="fr-BE" dirty="0">
                        <a:latin typeface="Calibri" panose="020F0502020204030204" pitchFamily="34" charset="0"/>
                      </a:endParaRPr>
                    </a:p>
                  </a:txBody>
                  <a:tcPr/>
                </a:tc>
                <a:tc>
                  <a:txBody>
                    <a:bodyPr/>
                    <a:lstStyle/>
                    <a:p>
                      <a:pPr algn="ctr"/>
                      <a:r>
                        <a:rPr lang="fr-BE" dirty="0" smtClean="0">
                          <a:latin typeface="Calibri" panose="020F0502020204030204" pitchFamily="34" charset="0"/>
                        </a:rPr>
                        <a:t>Min.</a:t>
                      </a:r>
                      <a:endParaRPr lang="fr-BE" dirty="0">
                        <a:latin typeface="Calibri" panose="020F0502020204030204" pitchFamily="34" charset="0"/>
                      </a:endParaRPr>
                    </a:p>
                  </a:txBody>
                  <a:tcPr/>
                </a:tc>
                <a:tc>
                  <a:txBody>
                    <a:bodyPr/>
                    <a:lstStyle/>
                    <a:p>
                      <a:pPr algn="ctr"/>
                      <a:r>
                        <a:rPr lang="fr-BE" dirty="0" smtClean="0">
                          <a:latin typeface="Calibri" panose="020F0502020204030204" pitchFamily="34" charset="0"/>
                        </a:rPr>
                        <a:t>Max.</a:t>
                      </a:r>
                      <a:endParaRPr lang="fr-BE" dirty="0">
                        <a:latin typeface="Calibri" panose="020F0502020204030204" pitchFamily="34" charset="0"/>
                      </a:endParaRPr>
                    </a:p>
                  </a:txBody>
                  <a:tcPr/>
                </a:tc>
              </a:tr>
              <a:tr h="370840">
                <a:tc>
                  <a:txBody>
                    <a:bodyPr/>
                    <a:lstStyle/>
                    <a:p>
                      <a:r>
                        <a:rPr lang="fr-BE" sz="1600" b="0" dirty="0" smtClean="0">
                          <a:latin typeface="Calibri" panose="020F0502020204030204" pitchFamily="34" charset="0"/>
                        </a:rPr>
                        <a:t>Vit. max.</a:t>
                      </a:r>
                      <a:r>
                        <a:rPr lang="fr-BE" sz="1600" b="0" baseline="0" dirty="0" smtClean="0">
                          <a:latin typeface="Calibri" panose="020F0502020204030204" pitchFamily="34" charset="0"/>
                        </a:rPr>
                        <a:t> </a:t>
                      </a:r>
                      <a:r>
                        <a:rPr lang="fr-FR" sz="1600" b="0" kern="1200" dirty="0" smtClean="0">
                          <a:solidFill>
                            <a:schemeClr val="dk1"/>
                          </a:solidFill>
                          <a:latin typeface="Calibri" panose="020F0502020204030204" pitchFamily="34" charset="0"/>
                          <a:ea typeface="+mn-ea"/>
                          <a:cs typeface="+mn-cs"/>
                        </a:rPr>
                        <a:t>≤ 90 km/h</a:t>
                      </a:r>
                      <a:endParaRPr lang="fr-BE" sz="1600" b="0" dirty="0">
                        <a:latin typeface="Calibri" panose="020F0502020204030204" pitchFamily="34" charset="0"/>
                      </a:endParaRPr>
                    </a:p>
                  </a:txBody>
                  <a:tcPr/>
                </a:tc>
                <a:tc>
                  <a:txBody>
                    <a:bodyPr/>
                    <a:lstStyle/>
                    <a:p>
                      <a:pPr algn="ctr"/>
                      <a:endParaRPr lang="fr-BE" dirty="0">
                        <a:latin typeface="Calibri" panose="020F0502020204030204" pitchFamily="34" charset="0"/>
                      </a:endParaRPr>
                    </a:p>
                  </a:txBody>
                  <a:tcPr/>
                </a:tc>
                <a:tc>
                  <a:txBody>
                    <a:bodyPr/>
                    <a:lstStyle/>
                    <a:p>
                      <a:endParaRPr lang="fr-BE" dirty="0">
                        <a:latin typeface="Calibri" panose="020F0502020204030204" pitchFamily="34" charset="0"/>
                      </a:endParaRPr>
                    </a:p>
                  </a:txBody>
                  <a:tcPr/>
                </a:tc>
              </a:tr>
              <a:tr h="370840">
                <a:tc>
                  <a:txBody>
                    <a:bodyPr/>
                    <a:lstStyle/>
                    <a:p>
                      <a:pPr algn="r"/>
                      <a:r>
                        <a:rPr lang="fr-BE" dirty="0" smtClean="0">
                          <a:latin typeface="Calibri" panose="020F0502020204030204" pitchFamily="34" charset="0"/>
                        </a:rPr>
                        <a:t>En agglo</a:t>
                      </a:r>
                      <a:endParaRPr lang="fr-BE" dirty="0">
                        <a:latin typeface="Calibri" panose="020F050202020403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dirty="0" smtClean="0">
                          <a:latin typeface="Calibri" panose="020F0502020204030204" pitchFamily="34" charset="0"/>
                        </a:rPr>
                        <a:t>25 m </a:t>
                      </a:r>
                      <a:r>
                        <a:rPr lang="fr-BE" dirty="0" smtClean="0">
                          <a:solidFill>
                            <a:srgbClr val="FF0000"/>
                          </a:solidFill>
                          <a:latin typeface="Calibri" panose="020F0502020204030204" pitchFamily="34" charset="0"/>
                        </a:rPr>
                        <a:t>-&gt; 3 m</a:t>
                      </a:r>
                    </a:p>
                  </a:txBody>
                  <a:tcPr/>
                </a:tc>
                <a:tc>
                  <a:txBody>
                    <a:bodyPr/>
                    <a:lstStyle/>
                    <a:p>
                      <a:r>
                        <a:rPr lang="fr-BE" dirty="0" smtClean="0">
                          <a:solidFill>
                            <a:srgbClr val="FF0000"/>
                          </a:solidFill>
                          <a:latin typeface="Calibri" panose="020F0502020204030204" pitchFamily="34" charset="0"/>
                        </a:rPr>
                        <a:t>2018 - stationnaire</a:t>
                      </a:r>
                      <a:endParaRPr lang="fr-BE" dirty="0">
                        <a:solidFill>
                          <a:srgbClr val="FF0000"/>
                        </a:solidFill>
                        <a:latin typeface="Calibri" panose="020F0502020204030204" pitchFamily="34" charset="0"/>
                      </a:endParaRPr>
                    </a:p>
                  </a:txBody>
                  <a:tcPr/>
                </a:tc>
              </a:tr>
              <a:tr h="370840">
                <a:tc>
                  <a:txBody>
                    <a:bodyPr/>
                    <a:lstStyle/>
                    <a:p>
                      <a:pPr algn="r"/>
                      <a:r>
                        <a:rPr lang="fr-BE" dirty="0" smtClean="0">
                          <a:latin typeface="Calibri" panose="020F0502020204030204" pitchFamily="34" charset="0"/>
                        </a:rPr>
                        <a:t>Hors agglo</a:t>
                      </a:r>
                      <a:endParaRPr lang="fr-BE" dirty="0">
                        <a:latin typeface="Calibri" panose="020F050202020403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dirty="0" smtClean="0">
                          <a:latin typeface="Calibri" panose="020F0502020204030204" pitchFamily="34" charset="0"/>
                        </a:rPr>
                        <a:t>75 m </a:t>
                      </a:r>
                      <a:r>
                        <a:rPr lang="fr-BE" dirty="0" smtClean="0">
                          <a:solidFill>
                            <a:srgbClr val="FF0000"/>
                          </a:solidFill>
                          <a:latin typeface="Calibri" panose="020F0502020204030204" pitchFamily="34" charset="0"/>
                        </a:rPr>
                        <a:t>-&gt; 10 m</a:t>
                      </a:r>
                    </a:p>
                  </a:txBody>
                  <a:tcPr/>
                </a:tc>
                <a:tc>
                  <a:txBody>
                    <a:bodyPr/>
                    <a:lstStyle/>
                    <a:p>
                      <a:endParaRPr lang="fr-BE" dirty="0">
                        <a:latin typeface="Calibri" panose="020F0502020204030204"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sz="1800" b="0" dirty="0" smtClean="0">
                          <a:latin typeface="Calibri" panose="020F0502020204030204" pitchFamily="34" charset="0"/>
                        </a:rPr>
                        <a:t>Autoroutes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dirty="0" smtClean="0">
                          <a:latin typeface="Calibri" panose="020F0502020204030204" pitchFamily="34" charset="0"/>
                        </a:rPr>
                        <a:t>100 m</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dirty="0" smtClean="0">
                          <a:latin typeface="Calibri" panose="020F0502020204030204" pitchFamily="34" charset="0"/>
                        </a:rPr>
                        <a:t>150 m</a:t>
                      </a:r>
                    </a:p>
                  </a:txBody>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2A092FEE-C740-4CA9-A1A4-94E8545645D5}" type="slidenum">
              <a:rPr lang="fr-FR" smtClean="0">
                <a:latin typeface="Calibri" panose="020F0502020204030204" pitchFamily="34" charset="0"/>
              </a:rPr>
              <a:pPr>
                <a:defRPr/>
              </a:pPr>
              <a:t>39</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3" name="Picture 2" descr="C:\Users\13227\Desktop\chantier pas\Photo 029.jpg"/>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899592" y="404664"/>
            <a:ext cx="7056784" cy="5293159"/>
          </a:xfrm>
          <a:prstGeom prst="rect">
            <a:avLst/>
          </a:prstGeom>
          <a:noFill/>
          <a:ln w="9525">
            <a:noFill/>
            <a:miter lim="800000"/>
            <a:headEnd/>
            <a:tailEnd/>
          </a:ln>
        </p:spPr>
      </p:pic>
      <p:sp>
        <p:nvSpPr>
          <p:cNvPr id="4" name="Rectangle 3"/>
          <p:cNvSpPr/>
          <p:nvPr/>
        </p:nvSpPr>
        <p:spPr bwMode="auto">
          <a:xfrm>
            <a:off x="2699792" y="2276872"/>
            <a:ext cx="3168352" cy="64807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5" name="Rectangle 4"/>
          <p:cNvSpPr/>
          <p:nvPr/>
        </p:nvSpPr>
        <p:spPr bwMode="auto">
          <a:xfrm>
            <a:off x="2699792" y="1556792"/>
            <a:ext cx="3168352" cy="64807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6" name="Rectangle 5"/>
          <p:cNvSpPr/>
          <p:nvPr/>
        </p:nvSpPr>
        <p:spPr bwMode="auto">
          <a:xfrm>
            <a:off x="2699792" y="2996952"/>
            <a:ext cx="3168352" cy="64807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pic>
        <p:nvPicPr>
          <p:cNvPr id="1505281" name="Picture 1"/>
          <p:cNvPicPr>
            <a:picLocks noChangeAspect="1" noChangeArrowheads="1"/>
          </p:cNvPicPr>
          <p:nvPr/>
        </p:nvPicPr>
        <p:blipFill>
          <a:blip r:embed="rId3" cstate="print"/>
          <a:srcRect/>
          <a:stretch>
            <a:fillRect/>
          </a:stretch>
        </p:blipFill>
        <p:spPr bwMode="auto">
          <a:xfrm>
            <a:off x="179512" y="4365104"/>
            <a:ext cx="8782050" cy="781050"/>
          </a:xfrm>
          <a:prstGeom prst="rect">
            <a:avLst/>
          </a:prstGeom>
          <a:noFill/>
          <a:ln w="9525">
            <a:noFill/>
            <a:miter lim="800000"/>
            <a:headEnd/>
            <a:tailEnd/>
          </a:ln>
        </p:spPr>
      </p:pic>
      <p:sp>
        <p:nvSpPr>
          <p:cNvPr id="8" name="Ellipse 7"/>
          <p:cNvSpPr/>
          <p:nvPr/>
        </p:nvSpPr>
        <p:spPr bwMode="auto">
          <a:xfrm>
            <a:off x="6300192" y="4581128"/>
            <a:ext cx="1872208" cy="360040"/>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9" name="ZoneTexte 8"/>
          <p:cNvSpPr txBox="1"/>
          <p:nvPr/>
        </p:nvSpPr>
        <p:spPr>
          <a:xfrm>
            <a:off x="179512" y="548680"/>
            <a:ext cx="504056" cy="461665"/>
          </a:xfrm>
          <a:prstGeom prst="rect">
            <a:avLst/>
          </a:prstGeom>
          <a:noFill/>
        </p:spPr>
        <p:txBody>
          <a:bodyPr wrap="square" rtlCol="0">
            <a:spAutoFit/>
          </a:bodyPr>
          <a:lstStyle/>
          <a:p>
            <a:pPr algn="ctr"/>
            <a:r>
              <a:rPr lang="fr-BE" dirty="0" smtClean="0">
                <a:latin typeface="Calibri" panose="020F0502020204030204" pitchFamily="34" charset="0"/>
              </a:rPr>
              <a:t>1</a:t>
            </a:r>
            <a:endParaRPr lang="fr-BE" dirty="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05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Espace réservé de la date 3"/>
          <p:cNvSpPr>
            <a:spLocks noGrp="1"/>
          </p:cNvSpPr>
          <p:nvPr>
            <p:ph type="dt" sz="quarter" idx="10"/>
          </p:nvPr>
        </p:nvSpPr>
        <p:spPr>
          <a:noFill/>
        </p:spPr>
        <p:txBody>
          <a:bodyPr/>
          <a:lstStyle/>
          <a:p>
            <a:fld id="{EFE5C8E0-8392-484A-AF9E-8E3B924E9992}" type="slidenum">
              <a:rPr lang="fr-FR" smtClean="0">
                <a:latin typeface="Calibri" panose="020F0502020204030204" pitchFamily="34" charset="0"/>
              </a:rPr>
              <a:pPr/>
              <a:t>4</a:t>
            </a:fld>
            <a:r>
              <a:rPr lang="fr-FR" dirty="0" smtClean="0">
                <a:solidFill>
                  <a:schemeClr val="bg1"/>
                </a:solidFill>
                <a:latin typeface="Calibri" panose="020F0502020204030204" pitchFamily="34" charset="0"/>
              </a:rPr>
              <a:t> </a:t>
            </a:r>
          </a:p>
        </p:txBody>
      </p:sp>
      <p:sp>
        <p:nvSpPr>
          <p:cNvPr id="37892" name="ZoneTexte 4"/>
          <p:cNvSpPr txBox="1">
            <a:spLocks noChangeArrowheads="1"/>
          </p:cNvSpPr>
          <p:nvPr/>
        </p:nvSpPr>
        <p:spPr bwMode="auto">
          <a:xfrm>
            <a:off x="107504" y="908720"/>
            <a:ext cx="9036496" cy="830997"/>
          </a:xfrm>
          <a:prstGeom prst="rect">
            <a:avLst/>
          </a:prstGeom>
          <a:noFill/>
          <a:ln w="9525">
            <a:noFill/>
            <a:miter lim="800000"/>
            <a:headEnd/>
            <a:tailEnd/>
          </a:ln>
        </p:spPr>
        <p:txBody>
          <a:bodyPr wrap="square">
            <a:spAutoFit/>
          </a:bodyPr>
          <a:lstStyle/>
          <a:p>
            <a:r>
              <a:rPr lang="fr-BE" dirty="0">
                <a:latin typeface="Calibri" panose="020F0502020204030204" pitchFamily="34" charset="0"/>
                <a:cs typeface="Arial" pitchFamily="34" charset="0"/>
              </a:rPr>
              <a:t>→     </a:t>
            </a:r>
            <a:r>
              <a:rPr lang="fr-BE" b="1" dirty="0">
                <a:solidFill>
                  <a:srgbClr val="FF0000"/>
                </a:solidFill>
                <a:latin typeface="Calibri" panose="020F0502020204030204" pitchFamily="34" charset="0"/>
                <a:cs typeface="Arial" pitchFamily="34" charset="0"/>
              </a:rPr>
              <a:t>RESPECTER</a:t>
            </a:r>
            <a:r>
              <a:rPr lang="fr-BE" b="1" dirty="0">
                <a:latin typeface="Calibri" panose="020F0502020204030204" pitchFamily="34" charset="0"/>
                <a:cs typeface="Arial" pitchFamily="34" charset="0"/>
              </a:rPr>
              <a:t> ET </a:t>
            </a:r>
            <a:r>
              <a:rPr lang="fr-BE" b="1" dirty="0">
                <a:solidFill>
                  <a:srgbClr val="FF0000"/>
                </a:solidFill>
                <a:latin typeface="Calibri" panose="020F0502020204030204" pitchFamily="34" charset="0"/>
                <a:cs typeface="Arial" pitchFamily="34" charset="0"/>
              </a:rPr>
              <a:t>FAIRE </a:t>
            </a:r>
            <a:r>
              <a:rPr lang="fr-BE" b="1" dirty="0" smtClean="0">
                <a:solidFill>
                  <a:srgbClr val="FF0000"/>
                </a:solidFill>
                <a:latin typeface="Calibri" panose="020F0502020204030204" pitchFamily="34" charset="0"/>
                <a:cs typeface="Arial" pitchFamily="34" charset="0"/>
              </a:rPr>
              <a:t>RESPECTER</a:t>
            </a:r>
            <a:r>
              <a:rPr lang="fr-BE" b="1" dirty="0" smtClean="0">
                <a:latin typeface="Calibri" panose="020F0502020204030204" pitchFamily="34" charset="0"/>
                <a:cs typeface="Arial" pitchFamily="34" charset="0"/>
              </a:rPr>
              <a:t>:</a:t>
            </a:r>
            <a:endParaRPr lang="fr-BE" b="1" dirty="0">
              <a:solidFill>
                <a:srgbClr val="FF0000"/>
              </a:solidFill>
              <a:latin typeface="Calibri" panose="020F0502020204030204" pitchFamily="34" charset="0"/>
              <a:cs typeface="Arial" pitchFamily="34" charset="0"/>
            </a:endParaRPr>
          </a:p>
          <a:p>
            <a:r>
              <a:rPr lang="fr-BE" b="1" dirty="0">
                <a:latin typeface="Calibri" panose="020F0502020204030204" pitchFamily="34" charset="0"/>
                <a:cs typeface="Arial" pitchFamily="34" charset="0"/>
              </a:rPr>
              <a:t>            </a:t>
            </a:r>
            <a:r>
              <a:rPr lang="fr-BE" b="1" dirty="0" smtClean="0">
                <a:latin typeface="Calibri" panose="020F0502020204030204" pitchFamily="34" charset="0"/>
                <a:cs typeface="Arial" pitchFamily="34" charset="0"/>
              </a:rPr>
              <a:t>les </a:t>
            </a:r>
            <a:r>
              <a:rPr lang="fr-BE" b="1" dirty="0">
                <a:latin typeface="Calibri" panose="020F0502020204030204" pitchFamily="34" charset="0"/>
                <a:cs typeface="Arial" pitchFamily="34" charset="0"/>
              </a:rPr>
              <a:t>réglementations sur les </a:t>
            </a:r>
            <a:r>
              <a:rPr lang="fr-BE" b="1" dirty="0" smtClean="0">
                <a:latin typeface="Calibri" panose="020F0502020204030204" pitchFamily="34" charset="0"/>
                <a:cs typeface="Arial" pitchFamily="34" charset="0"/>
              </a:rPr>
              <a:t>signalisations </a:t>
            </a:r>
            <a:r>
              <a:rPr lang="fr-BE" b="1" dirty="0">
                <a:latin typeface="Calibri" panose="020F0502020204030204" pitchFamily="34" charset="0"/>
                <a:cs typeface="Arial" pitchFamily="34" charset="0"/>
              </a:rPr>
              <a:t>de chantier</a:t>
            </a:r>
          </a:p>
        </p:txBody>
      </p:sp>
      <p:sp>
        <p:nvSpPr>
          <p:cNvPr id="37893" name="Rectangle 5"/>
          <p:cNvSpPr>
            <a:spLocks noChangeArrowheads="1"/>
          </p:cNvSpPr>
          <p:nvPr/>
        </p:nvSpPr>
        <p:spPr bwMode="auto">
          <a:xfrm>
            <a:off x="467544" y="2492896"/>
            <a:ext cx="7380287" cy="1938992"/>
          </a:xfrm>
          <a:prstGeom prst="rect">
            <a:avLst/>
          </a:prstGeom>
          <a:noFill/>
          <a:ln w="9525">
            <a:noFill/>
            <a:miter lim="800000"/>
            <a:headEnd/>
            <a:tailEnd/>
          </a:ln>
        </p:spPr>
        <p:txBody>
          <a:bodyPr>
            <a:spAutoFit/>
          </a:bodyPr>
          <a:lstStyle/>
          <a:p>
            <a:pPr marL="457200" indent="-457200">
              <a:buFont typeface="Arial" pitchFamily="34" charset="0"/>
              <a:buChar char="•"/>
            </a:pPr>
            <a:r>
              <a:rPr lang="fr-BE" sz="2000" b="1" u="sng" dirty="0">
                <a:latin typeface="Calibri" panose="020F0502020204030204" pitchFamily="34" charset="0"/>
                <a:cs typeface="Arial" pitchFamily="34" charset="0"/>
              </a:rPr>
              <a:t>A.M. du 07 mai 1999 </a:t>
            </a:r>
            <a:endParaRPr lang="fr-BE" sz="2000" b="1" u="sng" dirty="0" smtClean="0">
              <a:latin typeface="Calibri" panose="020F0502020204030204" pitchFamily="34" charset="0"/>
              <a:cs typeface="Arial" pitchFamily="34" charset="0"/>
            </a:endParaRPr>
          </a:p>
          <a:p>
            <a:pPr marL="457200" indent="-457200"/>
            <a:r>
              <a:rPr lang="fr-BE" sz="2000" b="1" dirty="0" smtClean="0">
                <a:latin typeface="Calibri" panose="020F0502020204030204" pitchFamily="34" charset="0"/>
                <a:cs typeface="Arial" pitchFamily="34" charset="0"/>
              </a:rPr>
              <a:t>	relatif </a:t>
            </a:r>
            <a:r>
              <a:rPr lang="fr-BE" sz="2000" b="1" dirty="0">
                <a:latin typeface="Calibri" panose="020F0502020204030204" pitchFamily="34" charset="0"/>
                <a:cs typeface="Arial" pitchFamily="34" charset="0"/>
              </a:rPr>
              <a:t>à la signalisation des chantiers et des obstacles sur la voie publique (M.B. du 21.05.1999</a:t>
            </a:r>
            <a:r>
              <a:rPr lang="fr-BE" sz="2000" b="1" dirty="0" smtClean="0">
                <a:latin typeface="Calibri" panose="020F0502020204030204" pitchFamily="34" charset="0"/>
                <a:cs typeface="Arial" pitchFamily="34" charset="0"/>
              </a:rPr>
              <a:t>).</a:t>
            </a:r>
          </a:p>
          <a:p>
            <a:pPr marL="457200" indent="-457200">
              <a:buFont typeface="Wingdings" pitchFamily="2" charset="2"/>
              <a:buChar char="Ø"/>
            </a:pPr>
            <a:endParaRPr lang="fr-BE" sz="2000" b="1" dirty="0" smtClean="0">
              <a:latin typeface="Calibri" panose="020F0502020204030204" pitchFamily="34" charset="0"/>
              <a:cs typeface="Arial" pitchFamily="34" charset="0"/>
            </a:endParaRPr>
          </a:p>
          <a:p>
            <a:pPr marL="457200" indent="-457200" algn="ctr"/>
            <a:r>
              <a:rPr lang="fr-BE" sz="2000" b="1" dirty="0" smtClean="0">
                <a:solidFill>
                  <a:srgbClr val="FF0000"/>
                </a:solidFill>
                <a:latin typeface="Calibri" panose="020F0502020204030204" pitchFamily="34" charset="0"/>
                <a:cs typeface="Arial" pitchFamily="34" charset="0"/>
              </a:rPr>
              <a:t>+</a:t>
            </a:r>
          </a:p>
          <a:p>
            <a:pPr marL="457200" indent="-457200" algn="ctr"/>
            <a:endParaRPr lang="fr-BE" sz="2000" b="1" dirty="0">
              <a:latin typeface="Calibri" panose="020F0502020204030204" pitchFamily="34" charset="0"/>
              <a:cs typeface="Arial" pitchFamily="34" charset="0"/>
            </a:endParaRPr>
          </a:p>
        </p:txBody>
      </p:sp>
      <p:sp>
        <p:nvSpPr>
          <p:cNvPr id="37894" name="Rectangle 6"/>
          <p:cNvSpPr>
            <a:spLocks noChangeArrowheads="1"/>
          </p:cNvSpPr>
          <p:nvPr/>
        </p:nvSpPr>
        <p:spPr bwMode="auto">
          <a:xfrm>
            <a:off x="467544" y="4365104"/>
            <a:ext cx="7524304" cy="707886"/>
          </a:xfrm>
          <a:prstGeom prst="rect">
            <a:avLst/>
          </a:prstGeom>
          <a:noFill/>
          <a:ln w="9525">
            <a:noFill/>
            <a:miter lim="800000"/>
            <a:headEnd/>
            <a:tailEnd/>
          </a:ln>
        </p:spPr>
        <p:txBody>
          <a:bodyPr wrap="square">
            <a:spAutoFit/>
          </a:bodyPr>
          <a:lstStyle/>
          <a:p>
            <a:pPr marL="457200" indent="-457200">
              <a:buFont typeface="Arial" pitchFamily="34" charset="0"/>
              <a:buChar char="•"/>
            </a:pPr>
            <a:r>
              <a:rPr lang="fr-BE" sz="2000" b="1" u="sng" dirty="0" smtClean="0">
                <a:latin typeface="Calibri" panose="020F0502020204030204" pitchFamily="34" charset="0"/>
                <a:cs typeface="Arial" pitchFamily="34" charset="0"/>
              </a:rPr>
              <a:t>CCT </a:t>
            </a:r>
            <a:r>
              <a:rPr lang="fr-BE" sz="2000" b="1" u="sng" dirty="0">
                <a:latin typeface="Calibri" panose="020F0502020204030204" pitchFamily="34" charset="0"/>
                <a:cs typeface="Arial" pitchFamily="34" charset="0"/>
              </a:rPr>
              <a:t>QUALIROUTES</a:t>
            </a:r>
            <a:r>
              <a:rPr lang="fr-BE" sz="2000" b="1" dirty="0">
                <a:latin typeface="Calibri" panose="020F0502020204030204" pitchFamily="34" charset="0"/>
                <a:cs typeface="Arial" pitchFamily="34" charset="0"/>
              </a:rPr>
              <a:t> : </a:t>
            </a:r>
            <a:endParaRPr lang="fr-BE" sz="2000" b="1" dirty="0" smtClean="0">
              <a:latin typeface="Calibri" panose="020F0502020204030204" pitchFamily="34" charset="0"/>
              <a:cs typeface="Arial" pitchFamily="34" charset="0"/>
            </a:endParaRPr>
          </a:p>
          <a:p>
            <a:pPr marL="457200" indent="-457200"/>
            <a:r>
              <a:rPr lang="fr-BE" sz="2000" b="1" dirty="0" smtClean="0">
                <a:latin typeface="Calibri" panose="020F0502020204030204" pitchFamily="34" charset="0"/>
                <a:cs typeface="Arial" pitchFamily="34" charset="0"/>
              </a:rPr>
              <a:t>	Chapitre L. 1. "Signalisation de chantier"</a:t>
            </a:r>
            <a:endParaRPr lang="fr-BE" sz="2000" b="1" dirty="0">
              <a:latin typeface="Calibri" panose="020F0502020204030204"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2A092FEE-C740-4CA9-A1A4-94E8545645D5}" type="slidenum">
              <a:rPr lang="fr-FR" smtClean="0">
                <a:latin typeface="Calibri" panose="020F0502020204030204" pitchFamily="34" charset="0"/>
              </a:rPr>
              <a:pPr>
                <a:defRPr/>
              </a:pPr>
              <a:t>40</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9" name="Image 8" descr="Image3a.jpg"/>
          <p:cNvPicPr>
            <a:picLocks noChangeAspect="1"/>
          </p:cNvPicPr>
          <p:nvPr/>
        </p:nvPicPr>
        <p:blipFill>
          <a:blip r:embed="rId2" cstate="print"/>
          <a:stretch>
            <a:fillRect/>
          </a:stretch>
        </p:blipFill>
        <p:spPr>
          <a:xfrm>
            <a:off x="0" y="620688"/>
            <a:ext cx="9145794" cy="4752528"/>
          </a:xfrm>
          <a:prstGeom prst="rect">
            <a:avLst/>
          </a:prstGeom>
        </p:spPr>
      </p:pic>
      <p:sp>
        <p:nvSpPr>
          <p:cNvPr id="4" name="Ellipse 3"/>
          <p:cNvSpPr/>
          <p:nvPr/>
        </p:nvSpPr>
        <p:spPr bwMode="auto">
          <a:xfrm>
            <a:off x="2699792" y="2996952"/>
            <a:ext cx="2088232" cy="1728192"/>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5" name="Ellipse 4"/>
          <p:cNvSpPr/>
          <p:nvPr/>
        </p:nvSpPr>
        <p:spPr bwMode="auto">
          <a:xfrm>
            <a:off x="4860032" y="3717032"/>
            <a:ext cx="4464496" cy="1656184"/>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8" name="Ellipse 7"/>
          <p:cNvSpPr/>
          <p:nvPr/>
        </p:nvSpPr>
        <p:spPr bwMode="auto">
          <a:xfrm>
            <a:off x="1115616" y="3356992"/>
            <a:ext cx="1080120" cy="1152128"/>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pic>
        <p:nvPicPr>
          <p:cNvPr id="7" name="Image 6"/>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7092280" y="692696"/>
            <a:ext cx="1628775" cy="2333625"/>
          </a:xfrm>
          <a:prstGeom prst="rect">
            <a:avLst/>
          </a:prstGeom>
          <a:noFill/>
          <a:ln w="9525">
            <a:noFill/>
            <a:miter lim="800000"/>
            <a:headEnd/>
            <a:tailEnd/>
          </a:ln>
        </p:spPr>
      </p:pic>
      <p:sp>
        <p:nvSpPr>
          <p:cNvPr id="12" name="Ellipse 11"/>
          <p:cNvSpPr/>
          <p:nvPr/>
        </p:nvSpPr>
        <p:spPr bwMode="auto">
          <a:xfrm>
            <a:off x="4860032" y="836712"/>
            <a:ext cx="1944216" cy="3312368"/>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13" name="ZoneTexte 12"/>
          <p:cNvSpPr txBox="1"/>
          <p:nvPr/>
        </p:nvSpPr>
        <p:spPr>
          <a:xfrm>
            <a:off x="251520" y="188640"/>
            <a:ext cx="504056" cy="461665"/>
          </a:xfrm>
          <a:prstGeom prst="rect">
            <a:avLst/>
          </a:prstGeom>
          <a:noFill/>
        </p:spPr>
        <p:txBody>
          <a:bodyPr wrap="square" rtlCol="0">
            <a:spAutoFit/>
          </a:bodyPr>
          <a:lstStyle/>
          <a:p>
            <a:pPr algn="ctr"/>
            <a:r>
              <a:rPr lang="fr-BE" dirty="0" smtClean="0">
                <a:latin typeface="Calibri" panose="020F0502020204030204" pitchFamily="34" charset="0"/>
              </a:rPr>
              <a:t>5</a:t>
            </a:r>
            <a:endParaRPr lang="fr-BE" dirty="0">
              <a:latin typeface="Calibri" panose="020F0502020204030204" pitchFamily="34" charset="0"/>
            </a:endParaRPr>
          </a:p>
        </p:txBody>
      </p:sp>
      <p:sp>
        <p:nvSpPr>
          <p:cNvPr id="16" name="Ellipse 15"/>
          <p:cNvSpPr/>
          <p:nvPr/>
        </p:nvSpPr>
        <p:spPr bwMode="auto">
          <a:xfrm>
            <a:off x="467544" y="3789040"/>
            <a:ext cx="648072" cy="432048"/>
          </a:xfrm>
          <a:prstGeom prst="ellipse">
            <a:avLst/>
          </a:prstGeom>
          <a:noFill/>
          <a:ln w="25400" cap="flat" cmpd="sng" algn="ctr">
            <a:solidFill>
              <a:srgbClr val="FF33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2"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2A092FEE-C740-4CA9-A1A4-94E8545645D5}" type="slidenum">
              <a:rPr lang="fr-FR" smtClean="0">
                <a:latin typeface="Calibri" panose="020F0502020204030204" pitchFamily="34" charset="0"/>
              </a:rPr>
              <a:pPr>
                <a:defRPr/>
              </a:pPr>
              <a:t>41</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3" name="Picture 2" descr="C:\Users\13227\Desktop\chantier pas\n 632.jpg"/>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683568" y="1196752"/>
            <a:ext cx="3721100" cy="3962400"/>
          </a:xfrm>
          <a:prstGeom prst="rect">
            <a:avLst/>
          </a:prstGeom>
          <a:noFill/>
          <a:ln w="9525">
            <a:noFill/>
            <a:miter lim="800000"/>
            <a:headEnd/>
            <a:tailEnd/>
          </a:ln>
        </p:spPr>
      </p:pic>
      <p:sp>
        <p:nvSpPr>
          <p:cNvPr id="6" name="ZoneTexte 5"/>
          <p:cNvSpPr txBox="1"/>
          <p:nvPr/>
        </p:nvSpPr>
        <p:spPr>
          <a:xfrm>
            <a:off x="323528" y="404664"/>
            <a:ext cx="504056" cy="461665"/>
          </a:xfrm>
          <a:prstGeom prst="rect">
            <a:avLst/>
          </a:prstGeom>
          <a:noFill/>
        </p:spPr>
        <p:txBody>
          <a:bodyPr wrap="square" rtlCol="0">
            <a:spAutoFit/>
          </a:bodyPr>
          <a:lstStyle/>
          <a:p>
            <a:pPr algn="ctr"/>
            <a:r>
              <a:rPr lang="fr-BE" dirty="0" smtClean="0">
                <a:latin typeface="Calibri" panose="020F0502020204030204" pitchFamily="34" charset="0"/>
              </a:rPr>
              <a:t>1</a:t>
            </a:r>
            <a:endParaRPr lang="fr-BE" dirty="0">
              <a:latin typeface="Calibri" panose="020F0502020204030204" pitchFamily="34" charset="0"/>
            </a:endParaRPr>
          </a:p>
        </p:txBody>
      </p:sp>
      <p:grpSp>
        <p:nvGrpSpPr>
          <p:cNvPr id="8" name="Groupe 7"/>
          <p:cNvGrpSpPr/>
          <p:nvPr/>
        </p:nvGrpSpPr>
        <p:grpSpPr>
          <a:xfrm>
            <a:off x="4932040" y="692696"/>
            <a:ext cx="4031233" cy="5111898"/>
            <a:chOff x="4860032" y="692696"/>
            <a:chExt cx="4031233" cy="5111898"/>
          </a:xfrm>
        </p:grpSpPr>
        <p:pic>
          <p:nvPicPr>
            <p:cNvPr id="1544194" name="Picture 2"/>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4860032" y="692696"/>
              <a:ext cx="3905250" cy="4826000"/>
            </a:xfrm>
            <a:prstGeom prst="rect">
              <a:avLst/>
            </a:prstGeom>
            <a:noFill/>
            <a:ln w="9525">
              <a:noFill/>
              <a:miter lim="800000"/>
              <a:headEnd/>
              <a:tailEnd/>
            </a:ln>
          </p:spPr>
        </p:pic>
        <p:sp>
          <p:nvSpPr>
            <p:cNvPr id="7" name="Rectangle 5"/>
            <p:cNvSpPr>
              <a:spLocks noChangeArrowheads="1"/>
            </p:cNvSpPr>
            <p:nvPr/>
          </p:nvSpPr>
          <p:spPr bwMode="auto">
            <a:xfrm>
              <a:off x="4932040" y="3717032"/>
              <a:ext cx="3959225" cy="2087562"/>
            </a:xfrm>
            <a:prstGeom prst="rect">
              <a:avLst/>
            </a:prstGeom>
            <a:solidFill>
              <a:srgbClr val="000000"/>
            </a:solidFill>
            <a:ln w="9525">
              <a:solidFill>
                <a:schemeClr val="tx1"/>
              </a:solidFill>
              <a:miter lim="800000"/>
              <a:headEnd/>
              <a:tailEnd/>
            </a:ln>
          </p:spPr>
          <p:txBody>
            <a:bodyPr anchor="ctr"/>
            <a:lstStyle/>
            <a:p>
              <a:pPr algn="ctr"/>
              <a:r>
                <a:rPr lang="fr-BE" altLang="fr-FR" b="1" dirty="0">
                  <a:solidFill>
                    <a:srgbClr val="FFFF00"/>
                  </a:solidFill>
                  <a:latin typeface="Calibri" panose="020F0502020204030204" pitchFamily="34" charset="0"/>
                </a:rPr>
                <a:t>Responsable signalisation</a:t>
              </a:r>
            </a:p>
            <a:p>
              <a:pPr algn="ctr"/>
              <a:endParaRPr lang="fr-BE" altLang="fr-FR" b="1" dirty="0">
                <a:solidFill>
                  <a:srgbClr val="FFFF00"/>
                </a:solidFill>
                <a:latin typeface="Calibri" panose="020F0502020204030204" pitchFamily="34" charset="0"/>
              </a:endParaRPr>
            </a:p>
            <a:p>
              <a:pPr algn="ctr"/>
              <a:r>
                <a:rPr lang="fr-BE" altLang="fr-FR" b="1" dirty="0">
                  <a:solidFill>
                    <a:srgbClr val="FFFF00"/>
                  </a:solidFill>
                  <a:latin typeface="Calibri" panose="020F0502020204030204" pitchFamily="34" charset="0"/>
                </a:rPr>
                <a:t>Nom</a:t>
              </a:r>
            </a:p>
            <a:p>
              <a:pPr algn="ctr"/>
              <a:r>
                <a:rPr lang="fr-BE" altLang="fr-FR" b="1" dirty="0">
                  <a:solidFill>
                    <a:srgbClr val="FFFF00"/>
                  </a:solidFill>
                  <a:latin typeface="Calibri" panose="020F0502020204030204" pitchFamily="34" charset="0"/>
                </a:rPr>
                <a:t>T</a:t>
              </a:r>
              <a:r>
                <a:rPr lang="fr-BE" altLang="fr-FR" b="1" dirty="0">
                  <a:solidFill>
                    <a:srgbClr val="FFFF00"/>
                  </a:solidFill>
                </a:rPr>
                <a:t>é</a:t>
              </a:r>
              <a:r>
                <a:rPr lang="fr-BE" altLang="fr-FR" b="1" dirty="0">
                  <a:solidFill>
                    <a:srgbClr val="FFFF00"/>
                  </a:solidFill>
                  <a:latin typeface="Calibri" panose="020F0502020204030204" pitchFamily="34" charset="0"/>
                </a:rPr>
                <a:t>l</a:t>
              </a:r>
              <a:r>
                <a:rPr lang="fr-BE" altLang="fr-FR" b="1" dirty="0">
                  <a:solidFill>
                    <a:srgbClr val="FFFF00"/>
                  </a:solidFill>
                </a:rPr>
                <a:t>é</a:t>
              </a:r>
              <a:r>
                <a:rPr lang="fr-BE" altLang="fr-FR" b="1" dirty="0">
                  <a:solidFill>
                    <a:srgbClr val="FFFF00"/>
                  </a:solidFill>
                  <a:latin typeface="Calibri" panose="020F0502020204030204" pitchFamily="34" charset="0"/>
                </a:rPr>
                <a:t>phone</a:t>
              </a:r>
              <a:endParaRPr lang="fr-FR" altLang="fr-FR" b="1" dirty="0">
                <a:solidFill>
                  <a:srgbClr val="FFFF00"/>
                </a:solidFill>
                <a:latin typeface="Calibri" panose="020F0502020204030204" pitchFamily="34" charset="0"/>
              </a:endParaRPr>
            </a:p>
          </p:txBody>
        </p:sp>
      </p:grpSp>
      <p:sp>
        <p:nvSpPr>
          <p:cNvPr id="9" name="Ellipse 8"/>
          <p:cNvSpPr/>
          <p:nvPr/>
        </p:nvSpPr>
        <p:spPr bwMode="auto">
          <a:xfrm>
            <a:off x="6228184" y="1412776"/>
            <a:ext cx="648072" cy="432048"/>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ZoneTexte 55"/>
          <p:cNvSpPr txBox="1"/>
          <p:nvPr/>
        </p:nvSpPr>
        <p:spPr>
          <a:xfrm>
            <a:off x="1476375" y="836613"/>
            <a:ext cx="5795963" cy="400050"/>
          </a:xfrm>
          <a:prstGeom prst="rect">
            <a:avLst/>
          </a:prstGeom>
          <a:noFill/>
        </p:spPr>
        <p:txBody>
          <a:bodyPr>
            <a:spAutoFit/>
          </a:bodyPr>
          <a:lstStyle/>
          <a:p>
            <a:pPr lvl="1" algn="ctr">
              <a:defRPr/>
            </a:pPr>
            <a:r>
              <a:rPr lang="fr-BE" sz="2000" dirty="0">
                <a:solidFill>
                  <a:schemeClr val="bg1"/>
                </a:solidFill>
                <a:latin typeface="+mn-lt"/>
                <a:ea typeface="Geneva" pitchFamily="123" charset="-128"/>
              </a:rPr>
              <a:t>La réglementation en Wallonie</a:t>
            </a:r>
            <a:endParaRPr lang="fr-BE" dirty="0">
              <a:ea typeface="Geneva" pitchFamily="123" charset="-128"/>
            </a:endParaRPr>
          </a:p>
        </p:txBody>
      </p:sp>
      <p:sp>
        <p:nvSpPr>
          <p:cNvPr id="13315" name="Rectangle 2"/>
          <p:cNvSpPr>
            <a:spLocks noGrp="1" noChangeArrowheads="1"/>
          </p:cNvSpPr>
          <p:nvPr>
            <p:ph type="title"/>
          </p:nvPr>
        </p:nvSpPr>
        <p:spPr>
          <a:xfrm>
            <a:off x="539750" y="547688"/>
            <a:ext cx="7559675" cy="900112"/>
          </a:xfrm>
          <a:solidFill>
            <a:schemeClr val="bg1"/>
          </a:solidFill>
        </p:spPr>
        <p:txBody>
          <a:bodyPr/>
          <a:lstStyle/>
          <a:p>
            <a:pPr>
              <a:defRPr/>
            </a:pPr>
            <a:r>
              <a:rPr lang="fr-BE" sz="2800" u="sng" smtClean="0">
                <a:ea typeface="Geneva" pitchFamily="64" charset="-128"/>
              </a:rPr>
              <a:t> </a:t>
            </a:r>
          </a:p>
        </p:txBody>
      </p:sp>
      <p:sp>
        <p:nvSpPr>
          <p:cNvPr id="6" name="Rectangle 3"/>
          <p:cNvSpPr txBox="1">
            <a:spLocks noChangeArrowheads="1"/>
          </p:cNvSpPr>
          <p:nvPr/>
        </p:nvSpPr>
        <p:spPr>
          <a:xfrm>
            <a:off x="684213" y="5056188"/>
            <a:ext cx="7916862" cy="3603625"/>
          </a:xfrm>
        </p:spPr>
        <p:txBody>
          <a:bodyPr/>
          <a:lstStyle/>
          <a:p>
            <a:pPr marL="342900" indent="-342900" eaLnBrk="0" hangingPunct="0">
              <a:spcBef>
                <a:spcPct val="20000"/>
              </a:spcBef>
              <a:buFontTx/>
              <a:buChar char="•"/>
              <a:defRPr/>
            </a:pPr>
            <a:endParaRPr lang="fr-BE" sz="1800" kern="0" dirty="0">
              <a:latin typeface="+mn-lt"/>
              <a:ea typeface="Geneva" pitchFamily="96" charset="-128"/>
              <a:cs typeface="Geneva" pitchFamily="96" charset="-128"/>
            </a:endParaRPr>
          </a:p>
        </p:txBody>
      </p:sp>
      <p:pic>
        <p:nvPicPr>
          <p:cNvPr id="44040" name="Picture 2" descr="\\S114n1\Utilisateurs_DG1_CAMET\lvoos\mes images\inspection00038.jpg"/>
          <p:cNvPicPr>
            <a:picLocks noChangeAspect="1" noChangeArrowheads="1"/>
          </p:cNvPicPr>
          <p:nvPr/>
        </p:nvPicPr>
        <p:blipFill>
          <a:blip r:embed="rId3" cstate="print"/>
          <a:srcRect l="23416" t="30096" r="4948" b="24178"/>
          <a:stretch>
            <a:fillRect/>
          </a:stretch>
        </p:blipFill>
        <p:spPr bwMode="auto">
          <a:xfrm>
            <a:off x="467544" y="1196752"/>
            <a:ext cx="8272462" cy="3960813"/>
          </a:xfrm>
          <a:prstGeom prst="rect">
            <a:avLst/>
          </a:prstGeom>
          <a:noFill/>
          <a:ln w="38100">
            <a:solidFill>
              <a:schemeClr val="tx1">
                <a:lumMod val="85000"/>
                <a:lumOff val="15000"/>
              </a:schemeClr>
            </a:solidFill>
            <a:miter lim="800000"/>
            <a:headEnd/>
            <a:tailEnd/>
          </a:ln>
        </p:spPr>
      </p:pic>
      <p:sp>
        <p:nvSpPr>
          <p:cNvPr id="8" name="Rectangle à coins arrondis 7"/>
          <p:cNvSpPr/>
          <p:nvPr/>
        </p:nvSpPr>
        <p:spPr bwMode="auto">
          <a:xfrm>
            <a:off x="1115616" y="4797152"/>
            <a:ext cx="6984776" cy="984109"/>
          </a:xfrm>
          <a:prstGeom prst="round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wrap="none"/>
          <a:lstStyle/>
          <a:p>
            <a:pPr lvl="1">
              <a:defRPr/>
            </a:pPr>
            <a:r>
              <a:rPr lang="fr-BE" sz="2400" dirty="0" smtClean="0"/>
              <a:t>Raclage/pose</a:t>
            </a:r>
            <a:endParaRPr lang="fr-BE" sz="2400" dirty="0"/>
          </a:p>
          <a:p>
            <a:pPr lvl="1">
              <a:defRPr/>
            </a:pPr>
            <a:r>
              <a:rPr lang="fr-BE" sz="2400" dirty="0"/>
              <a:t>1</a:t>
            </a:r>
            <a:r>
              <a:rPr lang="fr-BE" sz="2400" baseline="30000" dirty="0"/>
              <a:t>ère</a:t>
            </a:r>
            <a:r>
              <a:rPr lang="fr-BE" sz="2400" dirty="0"/>
              <a:t>, </a:t>
            </a:r>
            <a:r>
              <a:rPr lang="fr-BE" sz="2400" dirty="0" smtClean="0"/>
              <a:t>5</a:t>
            </a:r>
            <a:r>
              <a:rPr lang="fr-BE" sz="2400" baseline="30000" dirty="0" smtClean="0"/>
              <a:t>ème</a:t>
            </a:r>
            <a:r>
              <a:rPr lang="fr-BE" sz="2400" dirty="0" smtClean="0"/>
              <a:t> ou </a:t>
            </a:r>
            <a:r>
              <a:rPr lang="fr-BE" sz="2400" dirty="0"/>
              <a:t>6</a:t>
            </a:r>
            <a:r>
              <a:rPr lang="fr-BE" sz="2400" baseline="30000" dirty="0"/>
              <a:t>ème</a:t>
            </a:r>
            <a:r>
              <a:rPr lang="fr-BE" sz="2400" dirty="0"/>
              <a:t>?</a:t>
            </a:r>
          </a:p>
        </p:txBody>
      </p:sp>
      <p:grpSp>
        <p:nvGrpSpPr>
          <p:cNvPr id="2" name="Groupe 8"/>
          <p:cNvGrpSpPr>
            <a:grpSpLocks/>
          </p:cNvGrpSpPr>
          <p:nvPr/>
        </p:nvGrpSpPr>
        <p:grpSpPr bwMode="auto">
          <a:xfrm>
            <a:off x="1547813" y="188913"/>
            <a:ext cx="5903912" cy="871537"/>
            <a:chOff x="1547664" y="836712"/>
            <a:chExt cx="5904656" cy="872227"/>
          </a:xfrm>
        </p:grpSpPr>
        <p:sp>
          <p:nvSpPr>
            <p:cNvPr id="29706" name="Rectangle à coins arrondis 6"/>
            <p:cNvSpPr>
              <a:spLocks noChangeArrowheads="1"/>
            </p:cNvSpPr>
            <p:nvPr/>
          </p:nvSpPr>
          <p:spPr bwMode="auto">
            <a:xfrm>
              <a:off x="1547664" y="836712"/>
              <a:ext cx="5904656" cy="720080"/>
            </a:xfrm>
            <a:prstGeom prst="roundRect">
              <a:avLst>
                <a:gd name="adj" fmla="val 16667"/>
              </a:avLst>
            </a:prstGeom>
            <a:solidFill>
              <a:srgbClr val="002060"/>
            </a:solidFill>
            <a:ln w="9525" algn="ctr">
              <a:noFill/>
              <a:round/>
              <a:headEnd/>
              <a:tailEnd/>
            </a:ln>
          </p:spPr>
          <p:txBody>
            <a:bodyPr wrap="none"/>
            <a:lstStyle/>
            <a:p>
              <a:endParaRPr lang="fr-BE" sz="2400"/>
            </a:p>
          </p:txBody>
        </p:sp>
        <p:sp>
          <p:nvSpPr>
            <p:cNvPr id="11" name="ZoneTexte 10"/>
            <p:cNvSpPr txBox="1"/>
            <p:nvPr/>
          </p:nvSpPr>
          <p:spPr>
            <a:xfrm>
              <a:off x="2679694" y="908206"/>
              <a:ext cx="3835883" cy="800733"/>
            </a:xfrm>
            <a:prstGeom prst="rect">
              <a:avLst/>
            </a:prstGeom>
            <a:noFill/>
          </p:spPr>
          <p:txBody>
            <a:bodyPr>
              <a:spAutoFit/>
            </a:bodyPr>
            <a:lstStyle/>
            <a:p>
              <a:pPr>
                <a:defRPr/>
              </a:pPr>
              <a:r>
                <a:rPr lang="fr-BE" sz="1800" b="1" dirty="0">
                  <a:solidFill>
                    <a:schemeClr val="bg1"/>
                  </a:solidFill>
                  <a:latin typeface="+mn-lt"/>
                </a:rPr>
                <a:t>Inspections de chantier</a:t>
              </a:r>
              <a:endParaRPr lang="fr-BE" sz="2400" b="1" dirty="0">
                <a:solidFill>
                  <a:schemeClr val="bg1"/>
                </a:solidFill>
                <a:latin typeface="+mn-lt"/>
              </a:endParaRPr>
            </a:p>
            <a:p>
              <a:pPr>
                <a:defRPr/>
              </a:pPr>
              <a:endParaRPr lang="fr-BE" dirty="0"/>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23850" y="5013325"/>
            <a:ext cx="1766888" cy="523875"/>
          </a:xfrm>
          <a:prstGeom prst="rect">
            <a:avLst/>
          </a:prstGeom>
          <a:noFill/>
        </p:spPr>
        <p:txBody>
          <a:bodyPr wrap="none">
            <a:spAutoFit/>
          </a:bodyPr>
          <a:lstStyle/>
          <a:p>
            <a:pPr>
              <a:defRPr/>
            </a:pPr>
            <a:r>
              <a:rPr lang="fr-BE" dirty="0">
                <a:solidFill>
                  <a:schemeClr val="bg1"/>
                </a:solidFill>
                <a:latin typeface="+mn-lt"/>
              </a:rPr>
              <a:t>Objectifs</a:t>
            </a:r>
          </a:p>
        </p:txBody>
      </p:sp>
      <p:pic>
        <p:nvPicPr>
          <p:cNvPr id="150531" name="Picture 3"/>
          <p:cNvPicPr>
            <a:picLocks noChangeAspect="1" noChangeArrowheads="1"/>
          </p:cNvPicPr>
          <p:nvPr/>
        </p:nvPicPr>
        <p:blipFill>
          <a:blip r:embed="rId3" cstate="print"/>
          <a:srcRect/>
          <a:stretch>
            <a:fillRect/>
          </a:stretch>
        </p:blipFill>
        <p:spPr bwMode="auto">
          <a:xfrm>
            <a:off x="611560" y="1772816"/>
            <a:ext cx="7969250" cy="4241800"/>
          </a:xfrm>
          <a:prstGeom prst="rect">
            <a:avLst/>
          </a:prstGeom>
          <a:noFill/>
          <a:ln w="38100">
            <a:solidFill>
              <a:srgbClr val="6D1628"/>
            </a:solidFill>
            <a:miter lim="800000"/>
            <a:headEnd/>
            <a:tailEnd/>
          </a:ln>
        </p:spPr>
      </p:pic>
      <p:grpSp>
        <p:nvGrpSpPr>
          <p:cNvPr id="2" name="Groupe 14"/>
          <p:cNvGrpSpPr>
            <a:grpSpLocks/>
          </p:cNvGrpSpPr>
          <p:nvPr/>
        </p:nvGrpSpPr>
        <p:grpSpPr bwMode="auto">
          <a:xfrm>
            <a:off x="1547813" y="188913"/>
            <a:ext cx="5903912" cy="871537"/>
            <a:chOff x="1547664" y="836712"/>
            <a:chExt cx="5904656" cy="872227"/>
          </a:xfrm>
        </p:grpSpPr>
        <p:sp>
          <p:nvSpPr>
            <p:cNvPr id="34823" name="Rectangle à coins arrondis 6"/>
            <p:cNvSpPr>
              <a:spLocks noChangeArrowheads="1"/>
            </p:cNvSpPr>
            <p:nvPr/>
          </p:nvSpPr>
          <p:spPr bwMode="auto">
            <a:xfrm>
              <a:off x="1547664" y="836712"/>
              <a:ext cx="5904656" cy="720080"/>
            </a:xfrm>
            <a:prstGeom prst="roundRect">
              <a:avLst>
                <a:gd name="adj" fmla="val 16667"/>
              </a:avLst>
            </a:prstGeom>
            <a:solidFill>
              <a:srgbClr val="002060"/>
            </a:solidFill>
            <a:ln w="9525" algn="ctr">
              <a:noFill/>
              <a:round/>
              <a:headEnd/>
              <a:tailEnd/>
            </a:ln>
          </p:spPr>
          <p:txBody>
            <a:bodyPr wrap="none"/>
            <a:lstStyle/>
            <a:p>
              <a:endParaRPr lang="fr-BE" sz="2400"/>
            </a:p>
          </p:txBody>
        </p:sp>
        <p:sp>
          <p:nvSpPr>
            <p:cNvPr id="17" name="ZoneTexte 16"/>
            <p:cNvSpPr txBox="1"/>
            <p:nvPr/>
          </p:nvSpPr>
          <p:spPr>
            <a:xfrm>
              <a:off x="2679694" y="908206"/>
              <a:ext cx="3835883" cy="800733"/>
            </a:xfrm>
            <a:prstGeom prst="rect">
              <a:avLst/>
            </a:prstGeom>
            <a:noFill/>
          </p:spPr>
          <p:txBody>
            <a:bodyPr>
              <a:spAutoFit/>
            </a:bodyPr>
            <a:lstStyle/>
            <a:p>
              <a:pPr>
                <a:defRPr/>
              </a:pPr>
              <a:r>
                <a:rPr lang="fr-BE" sz="1800" b="1" dirty="0">
                  <a:solidFill>
                    <a:schemeClr val="bg1"/>
                  </a:solidFill>
                  <a:latin typeface="+mn-lt"/>
                </a:rPr>
                <a:t>Inspections de chantier</a:t>
              </a:r>
              <a:endParaRPr lang="fr-BE" sz="2400" b="1" dirty="0">
                <a:solidFill>
                  <a:schemeClr val="bg1"/>
                </a:solidFill>
                <a:latin typeface="+mn-lt"/>
              </a:endParaRPr>
            </a:p>
            <a:p>
              <a:pPr>
                <a:defRPr/>
              </a:pPr>
              <a:endParaRPr lang="fr-BE" dirty="0"/>
            </a:p>
          </p:txBody>
        </p:sp>
      </p:grpSp>
      <p:sp>
        <p:nvSpPr>
          <p:cNvPr id="12" name="ZoneTexte 11"/>
          <p:cNvSpPr txBox="1"/>
          <p:nvPr/>
        </p:nvSpPr>
        <p:spPr>
          <a:xfrm>
            <a:off x="899592" y="1196752"/>
            <a:ext cx="2983509" cy="369332"/>
          </a:xfrm>
          <a:prstGeom prst="rect">
            <a:avLst/>
          </a:prstGeom>
          <a:noFill/>
        </p:spPr>
        <p:txBody>
          <a:bodyPr wrap="none" rtlCol="0">
            <a:spAutoFit/>
          </a:bodyPr>
          <a:lstStyle/>
          <a:p>
            <a:r>
              <a:rPr lang="fr-BE" sz="1800" b="1" u="sng" dirty="0" smtClean="0">
                <a:latin typeface="Verdana" pitchFamily="34" charset="0"/>
                <a:ea typeface="Verdana" pitchFamily="34" charset="0"/>
                <a:cs typeface="Verdana" pitchFamily="34" charset="0"/>
              </a:rPr>
              <a:t>Remarques détaillées</a:t>
            </a:r>
            <a:endParaRPr lang="fr-BE" sz="1800" b="1" u="sng"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684213" y="5056188"/>
            <a:ext cx="7916862" cy="3603625"/>
          </a:xfrm>
        </p:spPr>
        <p:txBody>
          <a:bodyPr/>
          <a:lstStyle/>
          <a:p>
            <a:pPr marL="342900" indent="-342900" eaLnBrk="0" hangingPunct="0">
              <a:spcBef>
                <a:spcPct val="20000"/>
              </a:spcBef>
              <a:buFontTx/>
              <a:buChar char="•"/>
              <a:defRPr/>
            </a:pPr>
            <a:endParaRPr lang="fr-BE" sz="1800" kern="0" dirty="0">
              <a:latin typeface="+mn-lt"/>
              <a:ea typeface="Geneva" pitchFamily="96" charset="-128"/>
              <a:cs typeface="Geneva" pitchFamily="96" charset="-128"/>
            </a:endParaRPr>
          </a:p>
        </p:txBody>
      </p:sp>
      <p:sp>
        <p:nvSpPr>
          <p:cNvPr id="28" name="Titre 27"/>
          <p:cNvSpPr>
            <a:spLocks noGrp="1"/>
          </p:cNvSpPr>
          <p:nvPr>
            <p:ph type="title"/>
          </p:nvPr>
        </p:nvSpPr>
        <p:spPr/>
        <p:txBody>
          <a:bodyPr/>
          <a:lstStyle/>
          <a:p>
            <a:pPr>
              <a:defRPr/>
            </a:pPr>
            <a:endParaRPr lang="fr-BE"/>
          </a:p>
        </p:txBody>
      </p:sp>
      <p:grpSp>
        <p:nvGrpSpPr>
          <p:cNvPr id="2" name="Groupe 7"/>
          <p:cNvGrpSpPr>
            <a:grpSpLocks/>
          </p:cNvGrpSpPr>
          <p:nvPr/>
        </p:nvGrpSpPr>
        <p:grpSpPr bwMode="auto">
          <a:xfrm>
            <a:off x="1547813" y="188913"/>
            <a:ext cx="5903912" cy="871537"/>
            <a:chOff x="1547664" y="836712"/>
            <a:chExt cx="5904656" cy="872227"/>
          </a:xfrm>
        </p:grpSpPr>
        <p:sp>
          <p:nvSpPr>
            <p:cNvPr id="35848" name="Rectangle à coins arrondis 6"/>
            <p:cNvSpPr>
              <a:spLocks noChangeArrowheads="1"/>
            </p:cNvSpPr>
            <p:nvPr/>
          </p:nvSpPr>
          <p:spPr bwMode="auto">
            <a:xfrm>
              <a:off x="1547664" y="836712"/>
              <a:ext cx="5904656" cy="720080"/>
            </a:xfrm>
            <a:prstGeom prst="roundRect">
              <a:avLst>
                <a:gd name="adj" fmla="val 16667"/>
              </a:avLst>
            </a:prstGeom>
            <a:solidFill>
              <a:srgbClr val="002060"/>
            </a:solidFill>
            <a:ln w="9525" algn="ctr">
              <a:noFill/>
              <a:round/>
              <a:headEnd/>
              <a:tailEnd/>
            </a:ln>
          </p:spPr>
          <p:txBody>
            <a:bodyPr wrap="none"/>
            <a:lstStyle/>
            <a:p>
              <a:endParaRPr lang="fr-BE" sz="2400"/>
            </a:p>
          </p:txBody>
        </p:sp>
        <p:sp>
          <p:nvSpPr>
            <p:cNvPr id="10" name="ZoneTexte 9"/>
            <p:cNvSpPr txBox="1"/>
            <p:nvPr/>
          </p:nvSpPr>
          <p:spPr>
            <a:xfrm>
              <a:off x="2679694" y="908206"/>
              <a:ext cx="3835883" cy="800733"/>
            </a:xfrm>
            <a:prstGeom prst="rect">
              <a:avLst/>
            </a:prstGeom>
            <a:noFill/>
          </p:spPr>
          <p:txBody>
            <a:bodyPr>
              <a:spAutoFit/>
            </a:bodyPr>
            <a:lstStyle/>
            <a:p>
              <a:pPr>
                <a:defRPr/>
              </a:pPr>
              <a:r>
                <a:rPr lang="fr-BE" sz="1800" b="1" dirty="0">
                  <a:solidFill>
                    <a:schemeClr val="bg1"/>
                  </a:solidFill>
                  <a:latin typeface="+mn-lt"/>
                </a:rPr>
                <a:t>Inspections de chantier</a:t>
              </a:r>
              <a:endParaRPr lang="fr-BE" sz="2400" b="1" dirty="0">
                <a:solidFill>
                  <a:schemeClr val="bg1"/>
                </a:solidFill>
                <a:latin typeface="+mn-lt"/>
              </a:endParaRPr>
            </a:p>
            <a:p>
              <a:pPr>
                <a:defRPr/>
              </a:pPr>
              <a:endParaRPr lang="fr-BE" dirty="0"/>
            </a:p>
          </p:txBody>
        </p:sp>
      </p:grpSp>
      <p:pic>
        <p:nvPicPr>
          <p:cNvPr id="3" name="Picture 2"/>
          <p:cNvPicPr>
            <a:picLocks noChangeAspect="1" noChangeArrowheads="1"/>
          </p:cNvPicPr>
          <p:nvPr/>
        </p:nvPicPr>
        <p:blipFill>
          <a:blip r:embed="rId3" cstate="print"/>
          <a:srcRect/>
          <a:stretch>
            <a:fillRect/>
          </a:stretch>
        </p:blipFill>
        <p:spPr bwMode="auto">
          <a:xfrm>
            <a:off x="1187624" y="1268760"/>
            <a:ext cx="7031038" cy="4320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684213" y="5056188"/>
            <a:ext cx="7916862" cy="3603625"/>
          </a:xfrm>
        </p:spPr>
        <p:txBody>
          <a:bodyPr/>
          <a:lstStyle/>
          <a:p>
            <a:pPr marL="342900" indent="-342900" eaLnBrk="0" hangingPunct="0">
              <a:spcBef>
                <a:spcPct val="20000"/>
              </a:spcBef>
              <a:buFontTx/>
              <a:buChar char="•"/>
              <a:defRPr/>
            </a:pPr>
            <a:endParaRPr lang="fr-BE" sz="1800" kern="0" dirty="0">
              <a:latin typeface="+mn-lt"/>
              <a:ea typeface="Geneva" pitchFamily="96" charset="-128"/>
              <a:cs typeface="Geneva" pitchFamily="96" charset="-128"/>
            </a:endParaRPr>
          </a:p>
        </p:txBody>
      </p:sp>
      <p:grpSp>
        <p:nvGrpSpPr>
          <p:cNvPr id="2" name="Groupe 10"/>
          <p:cNvGrpSpPr>
            <a:grpSpLocks/>
          </p:cNvGrpSpPr>
          <p:nvPr/>
        </p:nvGrpSpPr>
        <p:grpSpPr bwMode="auto">
          <a:xfrm>
            <a:off x="971600" y="1268760"/>
            <a:ext cx="7056437" cy="4705350"/>
            <a:chOff x="828105" y="915417"/>
            <a:chExt cx="7056437" cy="3528541"/>
          </a:xfrm>
        </p:grpSpPr>
        <p:pic>
          <p:nvPicPr>
            <p:cNvPr id="37901" name="Picture 2"/>
            <p:cNvPicPr>
              <a:picLocks noChangeAspect="1" noChangeArrowheads="1"/>
            </p:cNvPicPr>
            <p:nvPr/>
          </p:nvPicPr>
          <p:blipFill>
            <a:blip r:embed="rId3" cstate="print"/>
            <a:srcRect/>
            <a:stretch>
              <a:fillRect/>
            </a:stretch>
          </p:blipFill>
          <p:spPr bwMode="auto">
            <a:xfrm>
              <a:off x="828105" y="915417"/>
              <a:ext cx="7056437" cy="3327352"/>
            </a:xfrm>
            <a:prstGeom prst="rect">
              <a:avLst/>
            </a:prstGeom>
            <a:noFill/>
            <a:ln w="9525">
              <a:solidFill>
                <a:schemeClr val="tx1">
                  <a:lumMod val="85000"/>
                  <a:lumOff val="15000"/>
                </a:schemeClr>
              </a:solidFill>
              <a:miter lim="800000"/>
              <a:headEnd/>
              <a:tailEnd/>
            </a:ln>
          </p:spPr>
        </p:pic>
        <p:sp>
          <p:nvSpPr>
            <p:cNvPr id="7" name="Rectangle à coins arrondis 6"/>
            <p:cNvSpPr/>
            <p:nvPr/>
          </p:nvSpPr>
          <p:spPr bwMode="auto">
            <a:xfrm>
              <a:off x="2843807" y="4011910"/>
              <a:ext cx="3672929" cy="432048"/>
            </a:xfrm>
            <a:prstGeom prst="roundRect">
              <a:avLst/>
            </a:prstGeom>
            <a:solidFill>
              <a:srgbClr val="C00000"/>
            </a:solidFill>
            <a:ln>
              <a:solidFill>
                <a:schemeClr val="tx1">
                  <a:lumMod val="85000"/>
                  <a:lumOff val="15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wrap="none"/>
            <a:lstStyle/>
            <a:p>
              <a:pPr lvl="1">
                <a:defRPr/>
              </a:pPr>
              <a:r>
                <a:rPr lang="fr-BE" sz="2000" b="1" dirty="0">
                  <a:solidFill>
                    <a:schemeClr val="bg1"/>
                  </a:solidFill>
                </a:rPr>
                <a:t>Marquage à effacer</a:t>
              </a:r>
              <a:endParaRPr lang="fr-BE" b="1" dirty="0"/>
            </a:p>
          </p:txBody>
        </p:sp>
      </p:grpSp>
      <p:sp>
        <p:nvSpPr>
          <p:cNvPr id="28" name="Titre 27"/>
          <p:cNvSpPr>
            <a:spLocks noGrp="1"/>
          </p:cNvSpPr>
          <p:nvPr>
            <p:ph type="title"/>
          </p:nvPr>
        </p:nvSpPr>
        <p:spPr/>
        <p:txBody>
          <a:bodyPr/>
          <a:lstStyle/>
          <a:p>
            <a:pPr>
              <a:defRPr/>
            </a:pPr>
            <a:endParaRPr lang="fr-BE"/>
          </a:p>
        </p:txBody>
      </p:sp>
      <p:grpSp>
        <p:nvGrpSpPr>
          <p:cNvPr id="3" name="Groupe 24"/>
          <p:cNvGrpSpPr>
            <a:grpSpLocks/>
          </p:cNvGrpSpPr>
          <p:nvPr/>
        </p:nvGrpSpPr>
        <p:grpSpPr bwMode="auto">
          <a:xfrm>
            <a:off x="1547813" y="188913"/>
            <a:ext cx="5903912" cy="871537"/>
            <a:chOff x="1547664" y="836712"/>
            <a:chExt cx="5904656" cy="872227"/>
          </a:xfrm>
        </p:grpSpPr>
        <p:sp>
          <p:nvSpPr>
            <p:cNvPr id="36871" name="Rectangle à coins arrondis 6"/>
            <p:cNvSpPr>
              <a:spLocks noChangeArrowheads="1"/>
            </p:cNvSpPr>
            <p:nvPr/>
          </p:nvSpPr>
          <p:spPr bwMode="auto">
            <a:xfrm>
              <a:off x="1547664" y="836712"/>
              <a:ext cx="5904656" cy="720080"/>
            </a:xfrm>
            <a:prstGeom prst="roundRect">
              <a:avLst>
                <a:gd name="adj" fmla="val 16667"/>
              </a:avLst>
            </a:prstGeom>
            <a:solidFill>
              <a:srgbClr val="002060"/>
            </a:solidFill>
            <a:ln w="9525" algn="ctr">
              <a:noFill/>
              <a:round/>
              <a:headEnd/>
              <a:tailEnd/>
            </a:ln>
          </p:spPr>
          <p:txBody>
            <a:bodyPr wrap="none"/>
            <a:lstStyle/>
            <a:p>
              <a:endParaRPr lang="fr-BE" sz="2400"/>
            </a:p>
          </p:txBody>
        </p:sp>
        <p:sp>
          <p:nvSpPr>
            <p:cNvPr id="29" name="ZoneTexte 28"/>
            <p:cNvSpPr txBox="1"/>
            <p:nvPr/>
          </p:nvSpPr>
          <p:spPr>
            <a:xfrm>
              <a:off x="2679694" y="908206"/>
              <a:ext cx="3835883" cy="800733"/>
            </a:xfrm>
            <a:prstGeom prst="rect">
              <a:avLst/>
            </a:prstGeom>
            <a:noFill/>
          </p:spPr>
          <p:txBody>
            <a:bodyPr>
              <a:spAutoFit/>
            </a:bodyPr>
            <a:lstStyle/>
            <a:p>
              <a:pPr>
                <a:defRPr/>
              </a:pPr>
              <a:r>
                <a:rPr lang="fr-BE" sz="1800" b="1" dirty="0">
                  <a:solidFill>
                    <a:schemeClr val="bg1"/>
                  </a:solidFill>
                  <a:latin typeface="+mn-lt"/>
                </a:rPr>
                <a:t>Inspections de chantier</a:t>
              </a:r>
              <a:endParaRPr lang="fr-BE" sz="2400" b="1" dirty="0">
                <a:solidFill>
                  <a:schemeClr val="bg1"/>
                </a:solidFill>
                <a:latin typeface="+mn-lt"/>
              </a:endParaRPr>
            </a:p>
            <a:p>
              <a:pPr>
                <a:defRPr/>
              </a:pPr>
              <a:endParaRPr lang="fr-BE" dirty="0"/>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ZoneTexte 55"/>
          <p:cNvSpPr txBox="1"/>
          <p:nvPr/>
        </p:nvSpPr>
        <p:spPr>
          <a:xfrm>
            <a:off x="1476375" y="836613"/>
            <a:ext cx="5795963" cy="400050"/>
          </a:xfrm>
          <a:prstGeom prst="rect">
            <a:avLst/>
          </a:prstGeom>
          <a:noFill/>
        </p:spPr>
        <p:txBody>
          <a:bodyPr>
            <a:spAutoFit/>
          </a:bodyPr>
          <a:lstStyle/>
          <a:p>
            <a:pPr lvl="1" algn="ctr">
              <a:defRPr/>
            </a:pPr>
            <a:r>
              <a:rPr lang="fr-BE" sz="2000" dirty="0">
                <a:solidFill>
                  <a:schemeClr val="bg1"/>
                </a:solidFill>
                <a:latin typeface="+mn-lt"/>
                <a:ea typeface="Geneva" pitchFamily="123" charset="-128"/>
              </a:rPr>
              <a:t>La réglementation en Wallonie</a:t>
            </a:r>
            <a:endParaRPr lang="fr-BE" dirty="0">
              <a:ea typeface="Geneva" pitchFamily="123" charset="-128"/>
            </a:endParaRPr>
          </a:p>
        </p:txBody>
      </p:sp>
      <p:sp>
        <p:nvSpPr>
          <p:cNvPr id="6" name="Rectangle 3"/>
          <p:cNvSpPr txBox="1">
            <a:spLocks noChangeArrowheads="1"/>
          </p:cNvSpPr>
          <p:nvPr/>
        </p:nvSpPr>
        <p:spPr>
          <a:xfrm>
            <a:off x="684213" y="5056188"/>
            <a:ext cx="7916862" cy="3603625"/>
          </a:xfrm>
        </p:spPr>
        <p:txBody>
          <a:bodyPr/>
          <a:lstStyle/>
          <a:p>
            <a:pPr marL="342900" indent="-342900" eaLnBrk="0" hangingPunct="0">
              <a:spcBef>
                <a:spcPct val="20000"/>
              </a:spcBef>
              <a:buFontTx/>
              <a:buChar char="•"/>
              <a:defRPr/>
            </a:pPr>
            <a:endParaRPr lang="fr-BE" sz="1800" kern="0" dirty="0">
              <a:latin typeface="+mn-lt"/>
              <a:ea typeface="Geneva" pitchFamily="96" charset="-128"/>
              <a:cs typeface="Geneva" pitchFamily="96" charset="-128"/>
            </a:endParaRPr>
          </a:p>
        </p:txBody>
      </p:sp>
      <p:sp>
        <p:nvSpPr>
          <p:cNvPr id="15" name="Titre 14"/>
          <p:cNvSpPr>
            <a:spLocks noGrp="1"/>
          </p:cNvSpPr>
          <p:nvPr>
            <p:ph type="title"/>
          </p:nvPr>
        </p:nvSpPr>
        <p:spPr/>
        <p:txBody>
          <a:bodyPr/>
          <a:lstStyle/>
          <a:p>
            <a:pPr>
              <a:defRPr/>
            </a:pPr>
            <a:endParaRPr lang="fr-BE"/>
          </a:p>
        </p:txBody>
      </p:sp>
      <p:pic>
        <p:nvPicPr>
          <p:cNvPr id="18" name="Image 17" descr="vlcsnap-2013-06-17-14h39m58s48.png"/>
          <p:cNvPicPr/>
          <p:nvPr/>
        </p:nvPicPr>
        <p:blipFill>
          <a:blip r:embed="rId3" cstate="print"/>
          <a:srcRect/>
          <a:stretch>
            <a:fillRect/>
          </a:stretch>
        </p:blipFill>
        <p:spPr bwMode="auto">
          <a:xfrm>
            <a:off x="1258888" y="1268413"/>
            <a:ext cx="5580062" cy="4057650"/>
          </a:xfrm>
          <a:prstGeom prst="rect">
            <a:avLst/>
          </a:prstGeom>
          <a:ln w="38100">
            <a:solidFill>
              <a:schemeClr val="tx1">
                <a:lumMod val="85000"/>
                <a:lumOff val="15000"/>
              </a:schemeClr>
            </a:solidFill>
          </a:ln>
        </p:spPr>
      </p:pic>
      <p:grpSp>
        <p:nvGrpSpPr>
          <p:cNvPr id="2" name="Groupe 8"/>
          <p:cNvGrpSpPr>
            <a:grpSpLocks/>
          </p:cNvGrpSpPr>
          <p:nvPr/>
        </p:nvGrpSpPr>
        <p:grpSpPr bwMode="auto">
          <a:xfrm>
            <a:off x="1547813" y="188913"/>
            <a:ext cx="5903912" cy="871537"/>
            <a:chOff x="1547664" y="836712"/>
            <a:chExt cx="5904656" cy="872227"/>
          </a:xfrm>
        </p:grpSpPr>
        <p:sp>
          <p:nvSpPr>
            <p:cNvPr id="41992" name="Rectangle à coins arrondis 6"/>
            <p:cNvSpPr>
              <a:spLocks noChangeArrowheads="1"/>
            </p:cNvSpPr>
            <p:nvPr/>
          </p:nvSpPr>
          <p:spPr bwMode="auto">
            <a:xfrm>
              <a:off x="1547664" y="836712"/>
              <a:ext cx="5904656" cy="720080"/>
            </a:xfrm>
            <a:prstGeom prst="roundRect">
              <a:avLst>
                <a:gd name="adj" fmla="val 16667"/>
              </a:avLst>
            </a:prstGeom>
            <a:solidFill>
              <a:srgbClr val="002060"/>
            </a:solidFill>
            <a:ln w="9525" algn="ctr">
              <a:noFill/>
              <a:round/>
              <a:headEnd/>
              <a:tailEnd/>
            </a:ln>
          </p:spPr>
          <p:txBody>
            <a:bodyPr wrap="none"/>
            <a:lstStyle/>
            <a:p>
              <a:endParaRPr lang="fr-BE" sz="2400"/>
            </a:p>
          </p:txBody>
        </p:sp>
        <p:sp>
          <p:nvSpPr>
            <p:cNvPr id="11" name="ZoneTexte 10"/>
            <p:cNvSpPr txBox="1"/>
            <p:nvPr/>
          </p:nvSpPr>
          <p:spPr>
            <a:xfrm>
              <a:off x="2679694" y="908206"/>
              <a:ext cx="3835883" cy="800733"/>
            </a:xfrm>
            <a:prstGeom prst="rect">
              <a:avLst/>
            </a:prstGeom>
            <a:noFill/>
          </p:spPr>
          <p:txBody>
            <a:bodyPr>
              <a:spAutoFit/>
            </a:bodyPr>
            <a:lstStyle/>
            <a:p>
              <a:pPr>
                <a:defRPr/>
              </a:pPr>
              <a:r>
                <a:rPr lang="fr-BE" sz="1800" b="1" dirty="0">
                  <a:solidFill>
                    <a:schemeClr val="bg1"/>
                  </a:solidFill>
                  <a:latin typeface="+mn-lt"/>
                </a:rPr>
                <a:t>Inspections de chantier</a:t>
              </a:r>
              <a:endParaRPr lang="fr-BE" sz="2400" b="1" dirty="0">
                <a:solidFill>
                  <a:schemeClr val="bg1"/>
                </a:solidFill>
                <a:latin typeface="+mn-lt"/>
              </a:endParaRPr>
            </a:p>
            <a:p>
              <a:pPr>
                <a:defRPr/>
              </a:pPr>
              <a:endParaRPr lang="fr-BE" dirty="0"/>
            </a:p>
          </p:txBody>
        </p:sp>
      </p:grpSp>
      <p:pic>
        <p:nvPicPr>
          <p:cNvPr id="39949" name="Picture 13"/>
          <p:cNvPicPr>
            <a:picLocks noChangeAspect="1" noChangeArrowheads="1"/>
          </p:cNvPicPr>
          <p:nvPr/>
        </p:nvPicPr>
        <p:blipFill>
          <a:blip r:embed="rId4" cstate="print"/>
          <a:srcRect/>
          <a:stretch>
            <a:fillRect/>
          </a:stretch>
        </p:blipFill>
        <p:spPr bwMode="auto">
          <a:xfrm>
            <a:off x="1259632" y="1268760"/>
            <a:ext cx="6048375" cy="4535488"/>
          </a:xfrm>
          <a:prstGeom prst="rect">
            <a:avLst/>
          </a:prstGeom>
          <a:noFill/>
          <a:ln w="31750">
            <a:solidFill>
              <a:srgbClr val="7030A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9949"/>
                                        </p:tgtEl>
                                        <p:attrNameLst>
                                          <p:attrName>style.visibility</p:attrName>
                                        </p:attrNameLst>
                                      </p:cBhvr>
                                      <p:to>
                                        <p:strVal val="visible"/>
                                      </p:to>
                                    </p:set>
                                    <p:animEffect transition="in" filter="checkerboard(across)">
                                      <p:cBhvr>
                                        <p:cTn id="7" dur="500"/>
                                        <p:tgtEl>
                                          <p:spTgt spid="39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23850" y="5013325"/>
            <a:ext cx="1766888" cy="523875"/>
          </a:xfrm>
          <a:prstGeom prst="rect">
            <a:avLst/>
          </a:prstGeom>
          <a:noFill/>
        </p:spPr>
        <p:txBody>
          <a:bodyPr wrap="none">
            <a:spAutoFit/>
          </a:bodyPr>
          <a:lstStyle/>
          <a:p>
            <a:pPr>
              <a:defRPr/>
            </a:pPr>
            <a:r>
              <a:rPr lang="fr-BE" dirty="0">
                <a:solidFill>
                  <a:schemeClr val="bg1"/>
                </a:solidFill>
                <a:latin typeface="+mn-lt"/>
              </a:rPr>
              <a:t>Objectifs</a:t>
            </a:r>
          </a:p>
        </p:txBody>
      </p:sp>
      <p:grpSp>
        <p:nvGrpSpPr>
          <p:cNvPr id="2" name="Groupe 7"/>
          <p:cNvGrpSpPr>
            <a:grpSpLocks/>
          </p:cNvGrpSpPr>
          <p:nvPr/>
        </p:nvGrpSpPr>
        <p:grpSpPr bwMode="auto">
          <a:xfrm>
            <a:off x="1547813" y="188913"/>
            <a:ext cx="5903912" cy="871537"/>
            <a:chOff x="1547664" y="836712"/>
            <a:chExt cx="5904656" cy="872227"/>
          </a:xfrm>
        </p:grpSpPr>
        <p:sp>
          <p:nvSpPr>
            <p:cNvPr id="47111" name="Rectangle à coins arrondis 6"/>
            <p:cNvSpPr>
              <a:spLocks noChangeArrowheads="1"/>
            </p:cNvSpPr>
            <p:nvPr/>
          </p:nvSpPr>
          <p:spPr bwMode="auto">
            <a:xfrm>
              <a:off x="1547664" y="836712"/>
              <a:ext cx="5904656" cy="720080"/>
            </a:xfrm>
            <a:prstGeom prst="roundRect">
              <a:avLst>
                <a:gd name="adj" fmla="val 16667"/>
              </a:avLst>
            </a:prstGeom>
            <a:solidFill>
              <a:srgbClr val="002060"/>
            </a:solidFill>
            <a:ln w="9525" algn="ctr">
              <a:noFill/>
              <a:round/>
              <a:headEnd/>
              <a:tailEnd/>
            </a:ln>
          </p:spPr>
          <p:txBody>
            <a:bodyPr wrap="none"/>
            <a:lstStyle/>
            <a:p>
              <a:endParaRPr lang="fr-BE" sz="2400"/>
            </a:p>
          </p:txBody>
        </p:sp>
        <p:sp>
          <p:nvSpPr>
            <p:cNvPr id="10" name="ZoneTexte 9"/>
            <p:cNvSpPr txBox="1"/>
            <p:nvPr/>
          </p:nvSpPr>
          <p:spPr>
            <a:xfrm>
              <a:off x="2679694" y="908206"/>
              <a:ext cx="3835883" cy="800733"/>
            </a:xfrm>
            <a:prstGeom prst="rect">
              <a:avLst/>
            </a:prstGeom>
            <a:noFill/>
          </p:spPr>
          <p:txBody>
            <a:bodyPr>
              <a:spAutoFit/>
            </a:bodyPr>
            <a:lstStyle/>
            <a:p>
              <a:pPr>
                <a:defRPr/>
              </a:pPr>
              <a:r>
                <a:rPr lang="fr-BE" sz="1800" b="1" dirty="0">
                  <a:solidFill>
                    <a:schemeClr val="bg1"/>
                  </a:solidFill>
                  <a:latin typeface="+mn-lt"/>
                </a:rPr>
                <a:t>Inspections de chantier</a:t>
              </a:r>
              <a:endParaRPr lang="fr-BE" sz="2400" b="1" dirty="0">
                <a:solidFill>
                  <a:schemeClr val="bg1"/>
                </a:solidFill>
                <a:latin typeface="+mn-lt"/>
              </a:endParaRPr>
            </a:p>
            <a:p>
              <a:pPr>
                <a:defRPr/>
              </a:pPr>
              <a:endParaRPr lang="fr-BE" dirty="0"/>
            </a:p>
          </p:txBody>
        </p:sp>
      </p:grpSp>
      <p:pic>
        <p:nvPicPr>
          <p:cNvPr id="47108" name="Picture 10"/>
          <p:cNvPicPr>
            <a:picLocks noChangeAspect="1" noChangeArrowheads="1"/>
          </p:cNvPicPr>
          <p:nvPr/>
        </p:nvPicPr>
        <p:blipFill>
          <a:blip r:embed="rId3" cstate="print"/>
          <a:srcRect l="2039" t="3452" r="30228" b="17181"/>
          <a:stretch>
            <a:fillRect/>
          </a:stretch>
        </p:blipFill>
        <p:spPr bwMode="auto">
          <a:xfrm>
            <a:off x="683568" y="1484784"/>
            <a:ext cx="7177087" cy="3311525"/>
          </a:xfrm>
          <a:prstGeom prst="rect">
            <a:avLst/>
          </a:prstGeom>
          <a:noFill/>
          <a:ln w="31750">
            <a:solidFill>
              <a:srgbClr val="7030A0"/>
            </a:solidFill>
            <a:miter lim="800000"/>
            <a:headEnd/>
            <a:tailEnd/>
          </a:ln>
        </p:spPr>
      </p:pic>
      <p:sp>
        <p:nvSpPr>
          <p:cNvPr id="9" name="ZoneTexte 8"/>
          <p:cNvSpPr txBox="1"/>
          <p:nvPr/>
        </p:nvSpPr>
        <p:spPr>
          <a:xfrm>
            <a:off x="2627784" y="5157192"/>
            <a:ext cx="3528392" cy="400110"/>
          </a:xfrm>
          <a:prstGeom prst="rect">
            <a:avLst/>
          </a:prstGeom>
          <a:solidFill>
            <a:srgbClr val="C68606"/>
          </a:solidFill>
          <a:ln>
            <a:solidFill>
              <a:schemeClr val="tx1"/>
            </a:solidFill>
          </a:ln>
        </p:spPr>
        <p:txBody>
          <a:bodyPr wrap="square" rtlCol="0">
            <a:spAutoFit/>
          </a:bodyPr>
          <a:lstStyle/>
          <a:p>
            <a:pPr algn="ctr"/>
            <a:r>
              <a:rPr lang="fr-BE" sz="2000" strike="sngStrike" dirty="0" smtClean="0">
                <a:latin typeface="Verdana" pitchFamily="34" charset="0"/>
                <a:ea typeface="Verdana" pitchFamily="34" charset="0"/>
                <a:cs typeface="Verdana" pitchFamily="34" charset="0"/>
              </a:rPr>
              <a:t>Signaleur</a:t>
            </a:r>
            <a:endParaRPr lang="fr-BE" sz="2000" strike="sngStrike"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23850" y="5013325"/>
            <a:ext cx="1766888" cy="523875"/>
          </a:xfrm>
          <a:prstGeom prst="rect">
            <a:avLst/>
          </a:prstGeom>
          <a:noFill/>
        </p:spPr>
        <p:txBody>
          <a:bodyPr wrap="none">
            <a:spAutoFit/>
          </a:bodyPr>
          <a:lstStyle/>
          <a:p>
            <a:pPr>
              <a:defRPr/>
            </a:pPr>
            <a:r>
              <a:rPr lang="fr-BE" dirty="0">
                <a:solidFill>
                  <a:schemeClr val="bg1"/>
                </a:solidFill>
                <a:latin typeface="+mn-lt"/>
              </a:rPr>
              <a:t>Objectifs</a:t>
            </a:r>
          </a:p>
        </p:txBody>
      </p:sp>
      <p:grpSp>
        <p:nvGrpSpPr>
          <p:cNvPr id="2" name="Groupe 7"/>
          <p:cNvGrpSpPr>
            <a:grpSpLocks/>
          </p:cNvGrpSpPr>
          <p:nvPr/>
        </p:nvGrpSpPr>
        <p:grpSpPr bwMode="auto">
          <a:xfrm>
            <a:off x="1547813" y="188913"/>
            <a:ext cx="5903912" cy="871537"/>
            <a:chOff x="1547664" y="836712"/>
            <a:chExt cx="5904656" cy="872227"/>
          </a:xfrm>
        </p:grpSpPr>
        <p:sp>
          <p:nvSpPr>
            <p:cNvPr id="49159" name="Rectangle à coins arrondis 6"/>
            <p:cNvSpPr>
              <a:spLocks noChangeArrowheads="1"/>
            </p:cNvSpPr>
            <p:nvPr/>
          </p:nvSpPr>
          <p:spPr bwMode="auto">
            <a:xfrm>
              <a:off x="1547664" y="836712"/>
              <a:ext cx="5904656" cy="720080"/>
            </a:xfrm>
            <a:prstGeom prst="roundRect">
              <a:avLst>
                <a:gd name="adj" fmla="val 16667"/>
              </a:avLst>
            </a:prstGeom>
            <a:solidFill>
              <a:srgbClr val="002060"/>
            </a:solidFill>
            <a:ln w="9525" algn="ctr">
              <a:noFill/>
              <a:round/>
              <a:headEnd/>
              <a:tailEnd/>
            </a:ln>
          </p:spPr>
          <p:txBody>
            <a:bodyPr wrap="none"/>
            <a:lstStyle/>
            <a:p>
              <a:endParaRPr lang="fr-BE" sz="2400"/>
            </a:p>
          </p:txBody>
        </p:sp>
        <p:sp>
          <p:nvSpPr>
            <p:cNvPr id="10" name="ZoneTexte 9"/>
            <p:cNvSpPr txBox="1"/>
            <p:nvPr/>
          </p:nvSpPr>
          <p:spPr>
            <a:xfrm>
              <a:off x="2679694" y="908206"/>
              <a:ext cx="3835883" cy="800733"/>
            </a:xfrm>
            <a:prstGeom prst="rect">
              <a:avLst/>
            </a:prstGeom>
            <a:noFill/>
          </p:spPr>
          <p:txBody>
            <a:bodyPr>
              <a:spAutoFit/>
            </a:bodyPr>
            <a:lstStyle/>
            <a:p>
              <a:pPr>
                <a:defRPr/>
              </a:pPr>
              <a:r>
                <a:rPr lang="fr-BE" sz="1800" b="1" dirty="0">
                  <a:solidFill>
                    <a:schemeClr val="bg1"/>
                  </a:solidFill>
                  <a:latin typeface="+mn-lt"/>
                </a:rPr>
                <a:t>Inspections de chantier</a:t>
              </a:r>
              <a:endParaRPr lang="fr-BE" sz="2400" b="1" dirty="0">
                <a:solidFill>
                  <a:schemeClr val="bg1"/>
                </a:solidFill>
                <a:latin typeface="+mn-lt"/>
              </a:endParaRPr>
            </a:p>
            <a:p>
              <a:pPr>
                <a:defRPr/>
              </a:pPr>
              <a:endParaRPr lang="fr-BE" dirty="0"/>
            </a:p>
          </p:txBody>
        </p:sp>
      </p:grpSp>
      <p:pic>
        <p:nvPicPr>
          <p:cNvPr id="49156" name="Picture 9"/>
          <p:cNvPicPr>
            <a:picLocks noChangeAspect="1" noChangeArrowheads="1"/>
          </p:cNvPicPr>
          <p:nvPr/>
        </p:nvPicPr>
        <p:blipFill>
          <a:blip r:embed="rId3" cstate="print"/>
          <a:srcRect/>
          <a:stretch>
            <a:fillRect/>
          </a:stretch>
        </p:blipFill>
        <p:spPr bwMode="auto">
          <a:xfrm>
            <a:off x="1258888" y="1341438"/>
            <a:ext cx="6516687" cy="3794125"/>
          </a:xfrm>
          <a:prstGeom prst="rect">
            <a:avLst/>
          </a:prstGeom>
          <a:noFill/>
          <a:ln w="31750">
            <a:solidFill>
              <a:srgbClr val="7030A0"/>
            </a:solidFill>
            <a:miter lim="800000"/>
            <a:headEnd/>
            <a:tailEnd/>
          </a:ln>
        </p:spPr>
      </p:pic>
      <p:pic>
        <p:nvPicPr>
          <p:cNvPr id="47114" name="Picture 10"/>
          <p:cNvPicPr>
            <a:picLocks noChangeAspect="1" noChangeArrowheads="1"/>
          </p:cNvPicPr>
          <p:nvPr/>
        </p:nvPicPr>
        <p:blipFill>
          <a:blip r:embed="rId4" cstate="print"/>
          <a:srcRect l="2223" t="6384" r="1225" b="1540"/>
          <a:stretch>
            <a:fillRect/>
          </a:stretch>
        </p:blipFill>
        <p:spPr bwMode="auto">
          <a:xfrm>
            <a:off x="900113" y="1268413"/>
            <a:ext cx="7127875" cy="4105275"/>
          </a:xfrm>
          <a:prstGeom prst="rect">
            <a:avLst/>
          </a:prstGeom>
          <a:noFill/>
          <a:ln w="31750">
            <a:solidFill>
              <a:srgbClr val="7030A0"/>
            </a:solidFill>
            <a:miter lim="800000"/>
            <a:headEnd/>
            <a:tailEnd/>
          </a:ln>
        </p:spPr>
      </p:pic>
      <p:pic>
        <p:nvPicPr>
          <p:cNvPr id="47115" name="Picture 11"/>
          <p:cNvPicPr>
            <a:picLocks noChangeAspect="1" noChangeArrowheads="1"/>
          </p:cNvPicPr>
          <p:nvPr/>
        </p:nvPicPr>
        <p:blipFill>
          <a:blip r:embed="rId5" cstate="print"/>
          <a:srcRect/>
          <a:stretch>
            <a:fillRect/>
          </a:stretch>
        </p:blipFill>
        <p:spPr bwMode="auto">
          <a:xfrm>
            <a:off x="468313" y="1196975"/>
            <a:ext cx="8054975" cy="4460875"/>
          </a:xfrm>
          <a:prstGeom prst="rect">
            <a:avLst/>
          </a:prstGeom>
          <a:noFill/>
          <a:ln w="31750">
            <a:solidFill>
              <a:srgbClr val="7030A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7114"/>
                                        </p:tgtEl>
                                        <p:attrNameLst>
                                          <p:attrName>style.visibility</p:attrName>
                                        </p:attrNameLst>
                                      </p:cBhvr>
                                      <p:to>
                                        <p:strVal val="visible"/>
                                      </p:to>
                                    </p:set>
                                    <p:animEffect transition="in" filter="checkerboard(across)">
                                      <p:cBhvr>
                                        <p:cTn id="7" dur="500"/>
                                        <p:tgtEl>
                                          <p:spTgt spid="471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7115"/>
                                        </p:tgtEl>
                                        <p:attrNameLst>
                                          <p:attrName>style.visibility</p:attrName>
                                        </p:attrNameLst>
                                      </p:cBhvr>
                                      <p:to>
                                        <p:strVal val="visible"/>
                                      </p:to>
                                    </p:set>
                                    <p:animEffect transition="in" filter="checkerboard(across)">
                                      <p:cBhvr>
                                        <p:cTn id="12" dur="500"/>
                                        <p:tgtEl>
                                          <p:spTgt spid="47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23850" y="5013325"/>
            <a:ext cx="1766888" cy="523875"/>
          </a:xfrm>
          <a:prstGeom prst="rect">
            <a:avLst/>
          </a:prstGeom>
          <a:noFill/>
        </p:spPr>
        <p:txBody>
          <a:bodyPr wrap="none">
            <a:spAutoFit/>
          </a:bodyPr>
          <a:lstStyle/>
          <a:p>
            <a:pPr>
              <a:defRPr/>
            </a:pPr>
            <a:r>
              <a:rPr lang="fr-BE" dirty="0">
                <a:solidFill>
                  <a:schemeClr val="bg1"/>
                </a:solidFill>
                <a:latin typeface="+mn-lt"/>
              </a:rPr>
              <a:t>Objectifs</a:t>
            </a:r>
          </a:p>
        </p:txBody>
      </p:sp>
      <p:grpSp>
        <p:nvGrpSpPr>
          <p:cNvPr id="2" name="Groupe 9"/>
          <p:cNvGrpSpPr>
            <a:grpSpLocks/>
          </p:cNvGrpSpPr>
          <p:nvPr/>
        </p:nvGrpSpPr>
        <p:grpSpPr bwMode="auto">
          <a:xfrm>
            <a:off x="1547813" y="188913"/>
            <a:ext cx="5903912" cy="871537"/>
            <a:chOff x="1547664" y="836712"/>
            <a:chExt cx="5904656" cy="872227"/>
          </a:xfrm>
        </p:grpSpPr>
        <p:sp>
          <p:nvSpPr>
            <p:cNvPr id="52230" name="Rectangle à coins arrondis 6"/>
            <p:cNvSpPr>
              <a:spLocks noChangeArrowheads="1"/>
            </p:cNvSpPr>
            <p:nvPr/>
          </p:nvSpPr>
          <p:spPr bwMode="auto">
            <a:xfrm>
              <a:off x="1547664" y="836712"/>
              <a:ext cx="5904656" cy="720080"/>
            </a:xfrm>
            <a:prstGeom prst="roundRect">
              <a:avLst>
                <a:gd name="adj" fmla="val 16667"/>
              </a:avLst>
            </a:prstGeom>
            <a:solidFill>
              <a:srgbClr val="002060"/>
            </a:solidFill>
            <a:ln w="9525" algn="ctr">
              <a:noFill/>
              <a:round/>
              <a:headEnd/>
              <a:tailEnd/>
            </a:ln>
          </p:spPr>
          <p:txBody>
            <a:bodyPr wrap="none"/>
            <a:lstStyle/>
            <a:p>
              <a:endParaRPr lang="fr-BE" sz="2400"/>
            </a:p>
          </p:txBody>
        </p:sp>
        <p:sp>
          <p:nvSpPr>
            <p:cNvPr id="12" name="ZoneTexte 11"/>
            <p:cNvSpPr txBox="1"/>
            <p:nvPr/>
          </p:nvSpPr>
          <p:spPr>
            <a:xfrm>
              <a:off x="2679694" y="908206"/>
              <a:ext cx="3835883" cy="800733"/>
            </a:xfrm>
            <a:prstGeom prst="rect">
              <a:avLst/>
            </a:prstGeom>
            <a:noFill/>
          </p:spPr>
          <p:txBody>
            <a:bodyPr>
              <a:spAutoFit/>
            </a:bodyPr>
            <a:lstStyle/>
            <a:p>
              <a:pPr>
                <a:defRPr/>
              </a:pPr>
              <a:r>
                <a:rPr lang="fr-BE" sz="1800" b="1" dirty="0">
                  <a:solidFill>
                    <a:schemeClr val="bg1"/>
                  </a:solidFill>
                  <a:latin typeface="+mn-lt"/>
                </a:rPr>
                <a:t>Inspections de chantier</a:t>
              </a:r>
              <a:endParaRPr lang="fr-BE" sz="2400" b="1" dirty="0">
                <a:solidFill>
                  <a:schemeClr val="bg1"/>
                </a:solidFill>
                <a:latin typeface="+mn-lt"/>
              </a:endParaRPr>
            </a:p>
            <a:p>
              <a:pPr>
                <a:defRPr/>
              </a:pPr>
              <a:endParaRPr lang="fr-BE" dirty="0"/>
            </a:p>
          </p:txBody>
        </p:sp>
      </p:grpSp>
      <p:pic>
        <p:nvPicPr>
          <p:cNvPr id="52228" name="Picture 8"/>
          <p:cNvPicPr>
            <a:picLocks noChangeAspect="1" noChangeArrowheads="1"/>
          </p:cNvPicPr>
          <p:nvPr/>
        </p:nvPicPr>
        <p:blipFill>
          <a:blip r:embed="rId3" cstate="print"/>
          <a:srcRect/>
          <a:stretch>
            <a:fillRect/>
          </a:stretch>
        </p:blipFill>
        <p:spPr bwMode="auto">
          <a:xfrm>
            <a:off x="1042988" y="1052513"/>
            <a:ext cx="7091362" cy="5040312"/>
          </a:xfrm>
          <a:prstGeom prst="rect">
            <a:avLst/>
          </a:prstGeom>
          <a:noFill/>
          <a:ln w="31750">
            <a:solidFill>
              <a:srgbClr val="7030A0"/>
            </a:solidFill>
            <a:miter lim="800000"/>
            <a:headEnd/>
            <a:tailEnd/>
          </a:ln>
        </p:spPr>
      </p:pic>
      <p:pic>
        <p:nvPicPr>
          <p:cNvPr id="50185" name="Picture 9"/>
          <p:cNvPicPr>
            <a:picLocks noChangeAspect="1" noChangeArrowheads="1"/>
          </p:cNvPicPr>
          <p:nvPr/>
        </p:nvPicPr>
        <p:blipFill>
          <a:blip r:embed="rId4" cstate="print"/>
          <a:srcRect/>
          <a:stretch>
            <a:fillRect/>
          </a:stretch>
        </p:blipFill>
        <p:spPr bwMode="auto">
          <a:xfrm>
            <a:off x="684213" y="981075"/>
            <a:ext cx="8027987" cy="5030788"/>
          </a:xfrm>
          <a:prstGeom prst="rect">
            <a:avLst/>
          </a:prstGeom>
          <a:noFill/>
          <a:ln w="31750">
            <a:solidFill>
              <a:srgbClr val="7030A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0185"/>
                                        </p:tgtEl>
                                        <p:attrNameLst>
                                          <p:attrName>style.visibility</p:attrName>
                                        </p:attrNameLst>
                                      </p:cBhvr>
                                      <p:to>
                                        <p:strVal val="visible"/>
                                      </p:to>
                                    </p:set>
                                    <p:animEffect transition="in" filter="checkerboard(across)">
                                      <p:cBhvr>
                                        <p:cTn id="7" dur="500"/>
                                        <p:tgtEl>
                                          <p:spTgt spid="50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3" name="Espace réservé du contenu 2"/>
          <p:cNvSpPr>
            <a:spLocks noGrp="1"/>
          </p:cNvSpPr>
          <p:nvPr>
            <p:ph idx="1"/>
          </p:nvPr>
        </p:nvSpPr>
        <p:spPr/>
        <p:txBody>
          <a:bodyPr/>
          <a:lstStyle/>
          <a:p>
            <a:endParaRPr lang="fr-BE"/>
          </a:p>
        </p:txBody>
      </p:sp>
      <p:sp>
        <p:nvSpPr>
          <p:cNvPr id="4" name="Espace réservé de la date 3"/>
          <p:cNvSpPr>
            <a:spLocks noGrp="1"/>
          </p:cNvSpPr>
          <p:nvPr>
            <p:ph type="dt" sz="half" idx="10"/>
          </p:nvPr>
        </p:nvSpPr>
        <p:spPr/>
        <p:txBody>
          <a:bodyPr/>
          <a:lstStyle/>
          <a:p>
            <a:pPr>
              <a:defRPr/>
            </a:pPr>
            <a:fld id="{4D59EC2A-E273-4644-A292-16C972E2BF62}" type="slidenum">
              <a:rPr lang="fr-FR" smtClean="0">
                <a:latin typeface="Calibri" panose="020F0502020204030204" pitchFamily="34" charset="0"/>
              </a:rPr>
              <a:pPr>
                <a:defRPr/>
              </a:pPr>
              <a:t>5</a:t>
            </a:fld>
            <a:r>
              <a:rPr lang="fr-FR"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1548290" name="Picture 2"/>
          <p:cNvPicPr>
            <a:picLocks noChangeAspect="1" noChangeArrowheads="1"/>
          </p:cNvPicPr>
          <p:nvPr/>
        </p:nvPicPr>
        <p:blipFill>
          <a:blip r:embed="rId2" cstate="print"/>
          <a:srcRect/>
          <a:stretch>
            <a:fillRect/>
          </a:stretch>
        </p:blipFill>
        <p:spPr bwMode="auto">
          <a:xfrm>
            <a:off x="683568" y="0"/>
            <a:ext cx="8284860" cy="77440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2A092FEE-C740-4CA9-A1A4-94E8545645D5}" type="slidenum">
              <a:rPr lang="fr-FR" smtClean="0">
                <a:latin typeface="Calibri" panose="020F0502020204030204" pitchFamily="34" charset="0"/>
              </a:rPr>
              <a:pPr>
                <a:defRPr/>
              </a:pPr>
              <a:t>50</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3" name="Image 2" descr="Image1.jpg"/>
          <p:cNvPicPr>
            <a:picLocks noChangeAspect="1"/>
          </p:cNvPicPr>
          <p:nvPr/>
        </p:nvPicPr>
        <p:blipFill>
          <a:blip r:embed="rId2" cstate="email">
            <a:extLst>
              <a:ext uri="{28A0092B-C50C-407E-A947-70E740481C1C}">
                <a14:useLocalDpi xmlns="" xmlns:a14="http://schemas.microsoft.com/office/drawing/2010/main"/>
              </a:ext>
            </a:extLst>
          </a:blip>
          <a:stretch>
            <a:fillRect/>
          </a:stretch>
        </p:blipFill>
        <p:spPr>
          <a:xfrm>
            <a:off x="179512" y="188640"/>
            <a:ext cx="2078736" cy="3688080"/>
          </a:xfrm>
          <a:prstGeom prst="rect">
            <a:avLst/>
          </a:prstGeom>
        </p:spPr>
      </p:pic>
      <p:pic>
        <p:nvPicPr>
          <p:cNvPr id="4" name="Picture 2" descr="C:\Users\13227\Desktop\chantier pas\Photo 085.jp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1259632" y="188641"/>
            <a:ext cx="2753223" cy="3672408"/>
          </a:xfrm>
          <a:prstGeom prst="rect">
            <a:avLst/>
          </a:prstGeom>
          <a:noFill/>
          <a:ln w="9525">
            <a:noFill/>
            <a:miter lim="800000"/>
            <a:headEnd/>
            <a:tailEnd/>
          </a:ln>
        </p:spPr>
      </p:pic>
      <p:pic>
        <p:nvPicPr>
          <p:cNvPr id="5" name="Picture 2" descr="C:\Users\13227\Desktop\chantier pas\a 030.jp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2771800" y="188640"/>
            <a:ext cx="4249738" cy="4221162"/>
          </a:xfrm>
          <a:prstGeom prst="rect">
            <a:avLst/>
          </a:prstGeom>
          <a:noFill/>
          <a:ln w="9525">
            <a:noFill/>
            <a:miter lim="800000"/>
            <a:headEnd/>
            <a:tailEnd/>
          </a:ln>
        </p:spPr>
      </p:pic>
      <p:pic>
        <p:nvPicPr>
          <p:cNvPr id="6" name="Picture 2" descr="C:\Users\13227\Desktop\chantier pas\n 760.jpg"/>
          <p:cNvPicPr>
            <a:picLocks noChangeAspect="1" noChangeArrowheads="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4644008" y="188640"/>
            <a:ext cx="4359275" cy="4392612"/>
          </a:xfrm>
          <a:prstGeom prst="rect">
            <a:avLst/>
          </a:prstGeom>
          <a:noFill/>
          <a:ln w="9525">
            <a:noFill/>
            <a:miter lim="800000"/>
            <a:headEnd/>
            <a:tailEnd/>
          </a:ln>
        </p:spPr>
      </p:pic>
      <p:pic>
        <p:nvPicPr>
          <p:cNvPr id="7" name="Picture 2" descr="C:\Users\13227\Desktop\chantier pas\Photo 002.jpg"/>
          <p:cNvPicPr>
            <a:picLocks noChangeAspect="1" noChangeArrowheads="1"/>
          </p:cNvPicPr>
          <p:nvPr/>
        </p:nvPicPr>
        <p:blipFill>
          <a:blip r:embed="rId6" cstate="email">
            <a:extLst>
              <a:ext uri="{28A0092B-C50C-407E-A947-70E740481C1C}">
                <a14:useLocalDpi xmlns="" xmlns:a14="http://schemas.microsoft.com/office/drawing/2010/main"/>
              </a:ext>
            </a:extLst>
          </a:blip>
          <a:srcRect/>
          <a:stretch>
            <a:fillRect/>
          </a:stretch>
        </p:blipFill>
        <p:spPr bwMode="auto">
          <a:xfrm>
            <a:off x="683568" y="2060848"/>
            <a:ext cx="4075113" cy="4105275"/>
          </a:xfrm>
          <a:prstGeom prst="rect">
            <a:avLst/>
          </a:prstGeom>
          <a:noFill/>
          <a:ln w="9525">
            <a:noFill/>
            <a:miter lim="800000"/>
            <a:headEnd/>
            <a:tailEnd/>
          </a:ln>
        </p:spPr>
      </p:pic>
      <p:pic>
        <p:nvPicPr>
          <p:cNvPr id="9" name="Picture 2" descr="C:\Users\13227\Desktop\chantier pas\IMG_1218.jpg"/>
          <p:cNvPicPr>
            <a:picLocks noChangeAspect="1" noChangeArrowheads="1"/>
          </p:cNvPicPr>
          <p:nvPr/>
        </p:nvPicPr>
        <p:blipFill>
          <a:blip r:embed="rId7" cstate="email">
            <a:extLst>
              <a:ext uri="{28A0092B-C50C-407E-A947-70E740481C1C}">
                <a14:useLocalDpi xmlns="" xmlns:a14="http://schemas.microsoft.com/office/drawing/2010/main"/>
              </a:ext>
            </a:extLst>
          </a:blip>
          <a:srcRect/>
          <a:stretch>
            <a:fillRect/>
          </a:stretch>
        </p:blipFill>
        <p:spPr bwMode="auto">
          <a:xfrm>
            <a:off x="3419872" y="2132856"/>
            <a:ext cx="2952750" cy="3935413"/>
          </a:xfrm>
          <a:prstGeom prst="rect">
            <a:avLst/>
          </a:prstGeom>
          <a:noFill/>
          <a:ln w="9525">
            <a:noFill/>
            <a:miter lim="800000"/>
            <a:headEnd/>
            <a:tailEnd/>
          </a:ln>
        </p:spPr>
      </p:pic>
      <p:pic>
        <p:nvPicPr>
          <p:cNvPr id="8" name="Picture 2" descr="C:\Users\13227\Desktop\chantier pas\Photo 059.jpg"/>
          <p:cNvPicPr>
            <a:picLocks noChangeAspect="1" noChangeArrowheads="1"/>
          </p:cNvPicPr>
          <p:nvPr/>
        </p:nvPicPr>
        <p:blipFill>
          <a:blip r:embed="rId8" cstate="email">
            <a:extLst>
              <a:ext uri="{28A0092B-C50C-407E-A947-70E740481C1C}">
                <a14:useLocalDpi xmlns="" xmlns:a14="http://schemas.microsoft.com/office/drawing/2010/main"/>
              </a:ext>
            </a:extLst>
          </a:blip>
          <a:srcRect/>
          <a:stretch>
            <a:fillRect/>
          </a:stretch>
        </p:blipFill>
        <p:spPr bwMode="auto">
          <a:xfrm>
            <a:off x="5292080" y="2060848"/>
            <a:ext cx="3111500" cy="4149725"/>
          </a:xfrm>
          <a:prstGeom prst="rect">
            <a:avLst/>
          </a:prstGeom>
          <a:noFill/>
          <a:ln w="9525">
            <a:noFill/>
            <a:miter lim="800000"/>
            <a:headEnd/>
            <a:tailEnd/>
          </a:ln>
        </p:spPr>
      </p:pic>
      <p:pic>
        <p:nvPicPr>
          <p:cNvPr id="10" name="Picture 2" descr="C:\Users\13227\Desktop\chantier pas\IMG_4308.JPG"/>
          <p:cNvPicPr>
            <a:picLocks noChangeAspect="1" noChangeArrowheads="1"/>
          </p:cNvPicPr>
          <p:nvPr/>
        </p:nvPicPr>
        <p:blipFill>
          <a:blip r:embed="rId9" cstate="email">
            <a:extLst>
              <a:ext uri="{28A0092B-C50C-407E-A947-70E740481C1C}">
                <a14:useLocalDpi xmlns="" xmlns:a14="http://schemas.microsoft.com/office/drawing/2010/main"/>
              </a:ext>
            </a:extLst>
          </a:blip>
          <a:srcRect/>
          <a:stretch>
            <a:fillRect/>
          </a:stretch>
        </p:blipFill>
        <p:spPr bwMode="auto">
          <a:xfrm>
            <a:off x="3886200" y="2348880"/>
            <a:ext cx="5257800" cy="39417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ID="2" presetClass="entr" presetSubtype="4" fill="hold" nodeType="afterEffect">
                                  <p:stCondLst>
                                    <p:cond delay="15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4500"/>
                            </p:stCondLst>
                            <p:childTnLst>
                              <p:par>
                                <p:cTn id="15" presetID="2" presetClass="entr" presetSubtype="4" fill="hold" nodeType="afterEffect">
                                  <p:stCondLst>
                                    <p:cond delay="10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50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7000"/>
                            </p:stCondLst>
                            <p:childTnLst>
                              <p:par>
                                <p:cTn id="25" presetID="1" presetClass="entr" presetSubtype="0" fill="hold" nodeType="afterEffect">
                                  <p:stCondLst>
                                    <p:cond delay="500"/>
                                  </p:stCondLst>
                                  <p:childTnLst>
                                    <p:set>
                                      <p:cBhvr>
                                        <p:cTn id="26" dur="1" fill="hold">
                                          <p:stCondLst>
                                            <p:cond delay="0"/>
                                          </p:stCondLst>
                                        </p:cTn>
                                        <p:tgtEl>
                                          <p:spTgt spid="9"/>
                                        </p:tgtEl>
                                        <p:attrNameLst>
                                          <p:attrName>style.visibility</p:attrName>
                                        </p:attrNameLst>
                                      </p:cBhvr>
                                      <p:to>
                                        <p:strVal val="visible"/>
                                      </p:to>
                                    </p:set>
                                  </p:childTnLst>
                                </p:cTn>
                              </p:par>
                            </p:childTnLst>
                          </p:cTn>
                        </p:par>
                        <p:par>
                          <p:cTn id="27" fill="hold">
                            <p:stCondLst>
                              <p:cond delay="7500"/>
                            </p:stCondLst>
                            <p:childTnLst>
                              <p:par>
                                <p:cTn id="28" presetID="1" presetClass="entr" presetSubtype="0" fill="hold" nodeType="afterEffect">
                                  <p:stCondLst>
                                    <p:cond delay="500"/>
                                  </p:stCondLst>
                                  <p:childTnLst>
                                    <p:set>
                                      <p:cBhvr>
                                        <p:cTn id="29" dur="1" fill="hold">
                                          <p:stCondLst>
                                            <p:cond delay="0"/>
                                          </p:stCondLst>
                                        </p:cTn>
                                        <p:tgtEl>
                                          <p:spTgt spid="8"/>
                                        </p:tgtEl>
                                        <p:attrNameLst>
                                          <p:attrName>style.visibility</p:attrName>
                                        </p:attrNameLst>
                                      </p:cBhvr>
                                      <p:to>
                                        <p:strVal val="visible"/>
                                      </p:to>
                                    </p:set>
                                  </p:childTnLst>
                                </p:cTn>
                              </p:par>
                            </p:childTnLst>
                          </p:cTn>
                        </p:par>
                        <p:par>
                          <p:cTn id="30" fill="hold">
                            <p:stCondLst>
                              <p:cond delay="8000"/>
                            </p:stCondLst>
                            <p:childTnLst>
                              <p:par>
                                <p:cTn id="31" presetID="1" presetClass="entr" presetSubtype="0" fill="hold" nodeType="afterEffect">
                                  <p:stCondLst>
                                    <p:cond delay="50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23850" y="5013325"/>
            <a:ext cx="1766888" cy="523875"/>
          </a:xfrm>
          <a:prstGeom prst="rect">
            <a:avLst/>
          </a:prstGeom>
          <a:noFill/>
        </p:spPr>
        <p:txBody>
          <a:bodyPr wrap="none">
            <a:spAutoFit/>
          </a:bodyPr>
          <a:lstStyle/>
          <a:p>
            <a:pPr>
              <a:defRPr/>
            </a:pPr>
            <a:r>
              <a:rPr lang="fr-BE" dirty="0">
                <a:solidFill>
                  <a:schemeClr val="bg1"/>
                </a:solidFill>
                <a:latin typeface="+mn-lt"/>
              </a:rPr>
              <a:t>Objectifs</a:t>
            </a:r>
          </a:p>
        </p:txBody>
      </p:sp>
      <p:pic>
        <p:nvPicPr>
          <p:cNvPr id="53251" name="Picture 3" descr="\\S114n1\Utilisateurs_DG1_CAMET\lvoos\mes images\vlcsnap-2013-01-14-16h00m20s200.png"/>
          <p:cNvPicPr>
            <a:picLocks noChangeAspect="1" noChangeArrowheads="1"/>
          </p:cNvPicPr>
          <p:nvPr/>
        </p:nvPicPr>
        <p:blipFill>
          <a:blip r:embed="rId3" cstate="print"/>
          <a:srcRect l="14735" t="26578" b="16704"/>
          <a:stretch>
            <a:fillRect/>
          </a:stretch>
        </p:blipFill>
        <p:spPr bwMode="auto">
          <a:xfrm>
            <a:off x="539750" y="1412875"/>
            <a:ext cx="8315325" cy="4148138"/>
          </a:xfrm>
          <a:prstGeom prst="rect">
            <a:avLst/>
          </a:prstGeom>
          <a:noFill/>
          <a:ln w="38100">
            <a:solidFill>
              <a:srgbClr val="7030A0"/>
            </a:solidFill>
            <a:miter lim="800000"/>
            <a:headEnd/>
            <a:tailEnd/>
          </a:ln>
        </p:spPr>
      </p:pic>
      <p:grpSp>
        <p:nvGrpSpPr>
          <p:cNvPr id="2" name="Groupe 8"/>
          <p:cNvGrpSpPr>
            <a:grpSpLocks/>
          </p:cNvGrpSpPr>
          <p:nvPr/>
        </p:nvGrpSpPr>
        <p:grpSpPr bwMode="auto">
          <a:xfrm>
            <a:off x="1547813" y="188913"/>
            <a:ext cx="5903912" cy="871537"/>
            <a:chOff x="1547664" y="836712"/>
            <a:chExt cx="5904656" cy="872227"/>
          </a:xfrm>
        </p:grpSpPr>
        <p:sp>
          <p:nvSpPr>
            <p:cNvPr id="53254" name="Rectangle à coins arrondis 6"/>
            <p:cNvSpPr>
              <a:spLocks noChangeArrowheads="1"/>
            </p:cNvSpPr>
            <p:nvPr/>
          </p:nvSpPr>
          <p:spPr bwMode="auto">
            <a:xfrm>
              <a:off x="1547664" y="836712"/>
              <a:ext cx="5904656" cy="720080"/>
            </a:xfrm>
            <a:prstGeom prst="roundRect">
              <a:avLst>
                <a:gd name="adj" fmla="val 16667"/>
              </a:avLst>
            </a:prstGeom>
            <a:solidFill>
              <a:srgbClr val="002060"/>
            </a:solidFill>
            <a:ln w="9525" algn="ctr">
              <a:noFill/>
              <a:round/>
              <a:headEnd/>
              <a:tailEnd/>
            </a:ln>
          </p:spPr>
          <p:txBody>
            <a:bodyPr wrap="none"/>
            <a:lstStyle/>
            <a:p>
              <a:endParaRPr lang="fr-BE" sz="2400"/>
            </a:p>
          </p:txBody>
        </p:sp>
        <p:sp>
          <p:nvSpPr>
            <p:cNvPr id="11" name="ZoneTexte 10"/>
            <p:cNvSpPr txBox="1"/>
            <p:nvPr/>
          </p:nvSpPr>
          <p:spPr>
            <a:xfrm>
              <a:off x="2679694" y="908206"/>
              <a:ext cx="3835883" cy="800733"/>
            </a:xfrm>
            <a:prstGeom prst="rect">
              <a:avLst/>
            </a:prstGeom>
            <a:noFill/>
          </p:spPr>
          <p:txBody>
            <a:bodyPr>
              <a:spAutoFit/>
            </a:bodyPr>
            <a:lstStyle/>
            <a:p>
              <a:pPr>
                <a:defRPr/>
              </a:pPr>
              <a:r>
                <a:rPr lang="fr-BE" sz="1800" b="1" dirty="0">
                  <a:solidFill>
                    <a:schemeClr val="bg1"/>
                  </a:solidFill>
                  <a:latin typeface="+mn-lt"/>
                </a:rPr>
                <a:t>Inspections de chantier</a:t>
              </a:r>
              <a:endParaRPr lang="fr-BE" sz="2400" b="1" dirty="0">
                <a:solidFill>
                  <a:schemeClr val="bg1"/>
                </a:solidFill>
                <a:latin typeface="+mn-lt"/>
              </a:endParaRPr>
            </a:p>
            <a:p>
              <a:pPr>
                <a:defRPr/>
              </a:pPr>
              <a:endParaRPr lang="fr-BE" dirty="0"/>
            </a:p>
          </p:txBody>
        </p:sp>
      </p:grpSp>
      <p:pic>
        <p:nvPicPr>
          <p:cNvPr id="53253" name="Picture 10"/>
          <p:cNvPicPr>
            <a:picLocks noChangeAspect="1" noChangeArrowheads="1"/>
          </p:cNvPicPr>
          <p:nvPr/>
        </p:nvPicPr>
        <p:blipFill>
          <a:blip r:embed="rId4" cstate="print"/>
          <a:srcRect/>
          <a:stretch>
            <a:fillRect/>
          </a:stretch>
        </p:blipFill>
        <p:spPr bwMode="auto">
          <a:xfrm>
            <a:off x="900113" y="1341438"/>
            <a:ext cx="7367587" cy="4319587"/>
          </a:xfrm>
          <a:prstGeom prst="rect">
            <a:avLst/>
          </a:prstGeom>
          <a:noFill/>
          <a:ln w="31750">
            <a:solidFill>
              <a:srgbClr val="7030A0"/>
            </a:solid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2A092FEE-C740-4CA9-A1A4-94E8545645D5}" type="slidenum">
              <a:rPr lang="fr-FR" smtClean="0">
                <a:latin typeface="Calibri" panose="020F0502020204030204" pitchFamily="34" charset="0"/>
              </a:rPr>
              <a:pPr>
                <a:defRPr/>
              </a:pPr>
              <a:t>52</a:t>
            </a:fld>
            <a:r>
              <a:rPr lang="fr-FR"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1635331" name="Picture 3"/>
          <p:cNvPicPr>
            <a:picLocks noChangeAspect="1" noChangeArrowheads="1"/>
          </p:cNvPicPr>
          <p:nvPr/>
        </p:nvPicPr>
        <p:blipFill>
          <a:blip r:embed="rId2" cstate="print"/>
          <a:srcRect/>
          <a:stretch>
            <a:fillRect/>
          </a:stretch>
        </p:blipFill>
        <p:spPr bwMode="auto">
          <a:xfrm>
            <a:off x="0" y="0"/>
            <a:ext cx="4575692" cy="3429000"/>
          </a:xfrm>
          <a:prstGeom prst="rect">
            <a:avLst/>
          </a:prstGeom>
          <a:noFill/>
          <a:ln w="9525">
            <a:noFill/>
            <a:miter lim="800000"/>
            <a:headEnd/>
            <a:tailEnd/>
          </a:ln>
        </p:spPr>
      </p:pic>
      <p:pic>
        <p:nvPicPr>
          <p:cNvPr id="1635332" name="Picture 4"/>
          <p:cNvPicPr>
            <a:picLocks noChangeAspect="1" noChangeArrowheads="1"/>
          </p:cNvPicPr>
          <p:nvPr/>
        </p:nvPicPr>
        <p:blipFill>
          <a:blip r:embed="rId3" cstate="print"/>
          <a:srcRect/>
          <a:stretch>
            <a:fillRect/>
          </a:stretch>
        </p:blipFill>
        <p:spPr bwMode="auto">
          <a:xfrm>
            <a:off x="4568307" y="0"/>
            <a:ext cx="4575694" cy="3429000"/>
          </a:xfrm>
          <a:prstGeom prst="rect">
            <a:avLst/>
          </a:prstGeom>
          <a:noFill/>
          <a:ln w="9525">
            <a:noFill/>
            <a:miter lim="800000"/>
            <a:headEnd/>
            <a:tailEnd/>
          </a:ln>
        </p:spPr>
      </p:pic>
      <p:pic>
        <p:nvPicPr>
          <p:cNvPr id="1635333" name="Picture 5"/>
          <p:cNvPicPr>
            <a:picLocks noChangeAspect="1" noChangeArrowheads="1"/>
          </p:cNvPicPr>
          <p:nvPr/>
        </p:nvPicPr>
        <p:blipFill>
          <a:blip r:embed="rId4" cstate="print"/>
          <a:srcRect/>
          <a:stretch>
            <a:fillRect/>
          </a:stretch>
        </p:blipFill>
        <p:spPr bwMode="auto">
          <a:xfrm>
            <a:off x="0" y="3429000"/>
            <a:ext cx="4575693" cy="3429000"/>
          </a:xfrm>
          <a:prstGeom prst="rect">
            <a:avLst/>
          </a:prstGeom>
          <a:noFill/>
          <a:ln w="9525">
            <a:noFill/>
            <a:miter lim="800000"/>
            <a:headEnd/>
            <a:tailEnd/>
          </a:ln>
        </p:spPr>
      </p:pic>
      <p:pic>
        <p:nvPicPr>
          <p:cNvPr id="1635334" name="Picture 6"/>
          <p:cNvPicPr>
            <a:picLocks noChangeAspect="1" noChangeArrowheads="1"/>
          </p:cNvPicPr>
          <p:nvPr/>
        </p:nvPicPr>
        <p:blipFill>
          <a:blip r:embed="rId5" cstate="print"/>
          <a:srcRect/>
          <a:stretch>
            <a:fillRect/>
          </a:stretch>
        </p:blipFill>
        <p:spPr bwMode="auto">
          <a:xfrm>
            <a:off x="4572000" y="3431768"/>
            <a:ext cx="4572000" cy="3426232"/>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2A092FEE-C740-4CA9-A1A4-94E8545645D5}" type="slidenum">
              <a:rPr lang="fr-FR" smtClean="0">
                <a:latin typeface="Calibri" panose="020F0502020204030204" pitchFamily="34" charset="0"/>
              </a:rPr>
              <a:pPr>
                <a:defRPr/>
              </a:pPr>
              <a:t>53</a:t>
            </a:fld>
            <a:r>
              <a:rPr lang="fr-FR"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1636354" name="Picture 2"/>
          <p:cNvPicPr>
            <a:picLocks noChangeAspect="1" noChangeArrowheads="1"/>
          </p:cNvPicPr>
          <p:nvPr/>
        </p:nvPicPr>
        <p:blipFill>
          <a:blip r:embed="rId2" cstate="print"/>
          <a:srcRect/>
          <a:stretch>
            <a:fillRect/>
          </a:stretch>
        </p:blipFill>
        <p:spPr bwMode="auto">
          <a:xfrm>
            <a:off x="0" y="0"/>
            <a:ext cx="9144000" cy="6852465"/>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2A092FEE-C740-4CA9-A1A4-94E8545645D5}" type="slidenum">
              <a:rPr lang="fr-FR" smtClean="0">
                <a:latin typeface="Calibri" panose="020F0502020204030204" pitchFamily="34" charset="0"/>
              </a:rPr>
              <a:pPr>
                <a:defRPr/>
              </a:pPr>
              <a:t>54</a:t>
            </a:fld>
            <a:r>
              <a:rPr lang="fr-FR"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1637378" name="Picture 2"/>
          <p:cNvPicPr>
            <a:picLocks noChangeAspect="1" noChangeArrowheads="1"/>
          </p:cNvPicPr>
          <p:nvPr/>
        </p:nvPicPr>
        <p:blipFill>
          <a:blip r:embed="rId2" cstate="print"/>
          <a:srcRect/>
          <a:stretch>
            <a:fillRect/>
          </a:stretch>
        </p:blipFill>
        <p:spPr bwMode="auto">
          <a:xfrm>
            <a:off x="0" y="260648"/>
            <a:ext cx="9144000" cy="5139124"/>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2147" name="Picture 3"/>
          <p:cNvPicPr>
            <a:picLocks noChangeAspect="1" noChangeArrowheads="1"/>
          </p:cNvPicPr>
          <p:nvPr/>
        </p:nvPicPr>
        <p:blipFill>
          <a:blip r:embed="rId3" cstate="print"/>
          <a:srcRect/>
          <a:stretch>
            <a:fillRect/>
          </a:stretch>
        </p:blipFill>
        <p:spPr bwMode="auto">
          <a:xfrm>
            <a:off x="2" y="0"/>
            <a:ext cx="9143998"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Espace réservé de la date 1"/>
          <p:cNvSpPr>
            <a:spLocks noGrp="1"/>
          </p:cNvSpPr>
          <p:nvPr>
            <p:ph type="dt" sz="quarter" idx="10"/>
          </p:nvPr>
        </p:nvSpPr>
        <p:spPr>
          <a:noFill/>
        </p:spPr>
        <p:txBody>
          <a:bodyPr/>
          <a:lstStyle/>
          <a:p>
            <a:fld id="{C5D840EC-E9C7-4577-AE27-131306BCDC1E}" type="slidenum">
              <a:rPr lang="fr-FR" smtClean="0">
                <a:latin typeface="Calibri" panose="020F0502020204030204" pitchFamily="34" charset="0"/>
                <a:ea typeface="Geneva"/>
                <a:cs typeface="Geneva"/>
              </a:rPr>
              <a:pPr/>
              <a:t>6</a:t>
            </a:fld>
            <a:r>
              <a:rPr lang="fr-FR" dirty="0" smtClean="0">
                <a:solidFill>
                  <a:schemeClr val="bg1"/>
                </a:solidFill>
                <a:latin typeface="Calibri" panose="020F0502020204030204" pitchFamily="34" charset="0"/>
                <a:ea typeface="Geneva"/>
                <a:cs typeface="Geneva"/>
              </a:rPr>
              <a:t> </a:t>
            </a:r>
          </a:p>
        </p:txBody>
      </p:sp>
      <p:sp>
        <p:nvSpPr>
          <p:cNvPr id="344067" name="Rectangle 3"/>
          <p:cNvSpPr>
            <a:spLocks noChangeArrowheads="1"/>
          </p:cNvSpPr>
          <p:nvPr/>
        </p:nvSpPr>
        <p:spPr bwMode="auto">
          <a:xfrm>
            <a:off x="179388" y="115888"/>
            <a:ext cx="8964612" cy="5632311"/>
          </a:xfrm>
          <a:prstGeom prst="rect">
            <a:avLst/>
          </a:prstGeom>
          <a:noFill/>
          <a:ln w="9525">
            <a:noFill/>
            <a:miter lim="800000"/>
            <a:headEnd/>
            <a:tailEnd/>
          </a:ln>
        </p:spPr>
        <p:txBody>
          <a:bodyPr>
            <a:spAutoFit/>
          </a:bodyPr>
          <a:lstStyle/>
          <a:p>
            <a:r>
              <a:rPr lang="fr-BE" b="1" dirty="0">
                <a:latin typeface="Calibri" panose="020F0502020204030204" pitchFamily="34" charset="0"/>
                <a:cs typeface="Arial" pitchFamily="34" charset="0"/>
              </a:rPr>
              <a:t>CATÉGORIES DE CHANTIERS (de 1 à 6):	</a:t>
            </a:r>
            <a:r>
              <a:rPr lang="fr-BE" b="1" i="1" dirty="0">
                <a:latin typeface="Calibri" panose="020F0502020204030204" pitchFamily="34" charset="0"/>
                <a:cs typeface="Arial" pitchFamily="34" charset="0"/>
              </a:rPr>
              <a:t>% vitesse</a:t>
            </a:r>
          </a:p>
          <a:p>
            <a:r>
              <a:rPr lang="fr-BE" b="1" dirty="0">
                <a:latin typeface="Calibri" panose="020F0502020204030204" pitchFamily="34" charset="0"/>
                <a:cs typeface="Arial" pitchFamily="34" charset="0"/>
              </a:rPr>
              <a:t>Base: A.M. du 07.05.1999 </a:t>
            </a:r>
            <a:r>
              <a:rPr lang="fr-BE" b="1" i="1" dirty="0">
                <a:latin typeface="Calibri" panose="020F0502020204030204" pitchFamily="34" charset="0"/>
                <a:cs typeface="Arial" pitchFamily="34" charset="0"/>
              </a:rPr>
              <a:t>			% gène	</a:t>
            </a:r>
            <a:r>
              <a:rPr lang="fr-BE" sz="800" b="1" i="1" dirty="0">
                <a:latin typeface="Calibri" panose="020F0502020204030204" pitchFamily="34" charset="0"/>
                <a:cs typeface="Arial" pitchFamily="34" charset="0"/>
              </a:rPr>
              <a:t>	</a:t>
            </a:r>
            <a:r>
              <a:rPr lang="fr-BE" b="1" i="1" dirty="0">
                <a:latin typeface="Calibri" panose="020F0502020204030204" pitchFamily="34" charset="0"/>
                <a:cs typeface="Arial" pitchFamily="34" charset="0"/>
              </a:rPr>
              <a:t>	</a:t>
            </a:r>
            <a:r>
              <a:rPr lang="fr-BE" sz="800" b="1" i="1" dirty="0">
                <a:latin typeface="Calibri" panose="020F0502020204030204" pitchFamily="34" charset="0"/>
                <a:cs typeface="Arial" pitchFamily="34" charset="0"/>
              </a:rPr>
              <a:t>	</a:t>
            </a:r>
          </a:p>
          <a:p>
            <a:r>
              <a:rPr lang="fr-BE" sz="2000" dirty="0">
                <a:latin typeface="Calibri" panose="020F0502020204030204" pitchFamily="34" charset="0"/>
                <a:cs typeface="Arial" pitchFamily="34" charset="0"/>
              </a:rPr>
              <a:t>• </a:t>
            </a:r>
            <a:r>
              <a:rPr lang="fr-BE" sz="2000" b="1" dirty="0">
                <a:latin typeface="Calibri" panose="020F0502020204030204" pitchFamily="34" charset="0"/>
                <a:cs typeface="Arial" pitchFamily="34" charset="0"/>
              </a:rPr>
              <a:t>1ère catégorie: </a:t>
            </a:r>
          </a:p>
          <a:p>
            <a:r>
              <a:rPr lang="fr-BE" sz="1800" dirty="0" smtClean="0">
                <a:latin typeface="Calibri" panose="020F0502020204030204" pitchFamily="34" charset="0"/>
                <a:cs typeface="Arial" pitchFamily="34" charset="0"/>
              </a:rPr>
              <a:t>Vitesse maximale autorisée supérieure à 90 km/h (</a:t>
            </a:r>
            <a:r>
              <a:rPr lang="fr-BE" sz="1800" b="1" dirty="0" smtClean="0">
                <a:solidFill>
                  <a:srgbClr val="FF0000"/>
                </a:solidFill>
                <a:latin typeface="Calibri" panose="020F0502020204030204" pitchFamily="34" charset="0"/>
                <a:cs typeface="Arial" pitchFamily="34" charset="0"/>
              </a:rPr>
              <a:t>DGO1 </a:t>
            </a:r>
            <a:r>
              <a:rPr lang="fr-BE" sz="1800" b="1" dirty="0" smtClean="0">
                <a:solidFill>
                  <a:srgbClr val="FF0000"/>
                </a:solidFill>
                <a:latin typeface="Calibri" panose="020F0502020204030204" pitchFamily="34" charset="0"/>
                <a:cs typeface="Arial" pitchFamily="34" charset="0"/>
                <a:sym typeface="Symbol"/>
              </a:rPr>
              <a:t></a:t>
            </a:r>
            <a:r>
              <a:rPr lang="fr-BE" sz="1800" b="1" dirty="0" smtClean="0">
                <a:solidFill>
                  <a:srgbClr val="FF0000"/>
                </a:solidFill>
                <a:latin typeface="Calibri" panose="020F0502020204030204" pitchFamily="34" charset="0"/>
                <a:cs typeface="Arial" pitchFamily="34" charset="0"/>
              </a:rPr>
              <a:t> Qualiroutes)</a:t>
            </a:r>
          </a:p>
          <a:p>
            <a:endParaRPr lang="fr-BE" sz="800" b="1" dirty="0">
              <a:latin typeface="Calibri" panose="020F0502020204030204" pitchFamily="34" charset="0"/>
              <a:cs typeface="Arial" pitchFamily="34" charset="0"/>
            </a:endParaRPr>
          </a:p>
          <a:p>
            <a:r>
              <a:rPr lang="fr-BE" sz="2000" dirty="0">
                <a:latin typeface="Calibri" panose="020F0502020204030204" pitchFamily="34" charset="0"/>
                <a:cs typeface="Arial" pitchFamily="34" charset="0"/>
              </a:rPr>
              <a:t>• </a:t>
            </a:r>
            <a:r>
              <a:rPr lang="fr-BE" sz="2000" b="1" dirty="0">
                <a:latin typeface="Calibri" panose="020F0502020204030204" pitchFamily="34" charset="0"/>
                <a:cs typeface="Arial" pitchFamily="34" charset="0"/>
              </a:rPr>
              <a:t>2° catégorie: </a:t>
            </a:r>
          </a:p>
          <a:p>
            <a:r>
              <a:rPr lang="fr-BE" sz="1800" dirty="0">
                <a:latin typeface="Calibri" panose="020F0502020204030204" pitchFamily="34" charset="0"/>
                <a:cs typeface="Arial" pitchFamily="34" charset="0"/>
              </a:rPr>
              <a:t>Vitesse maximale autorisée est supérieure à 50 km/h, et inférieure ou égale à 90 km/h.</a:t>
            </a:r>
            <a:endParaRPr lang="pt-BR" sz="1800" dirty="0">
              <a:latin typeface="Calibri" panose="020F0502020204030204" pitchFamily="34" charset="0"/>
              <a:cs typeface="Arial" pitchFamily="34" charset="0"/>
            </a:endParaRPr>
          </a:p>
          <a:p>
            <a:endParaRPr lang="pt-BR" sz="800" b="1" dirty="0">
              <a:latin typeface="Calibri" panose="020F0502020204030204" pitchFamily="34" charset="0"/>
              <a:cs typeface="Arial" pitchFamily="34" charset="0"/>
            </a:endParaRPr>
          </a:p>
          <a:p>
            <a:r>
              <a:rPr lang="fr-BE" sz="2000" dirty="0">
                <a:latin typeface="Calibri" panose="020F0502020204030204" pitchFamily="34" charset="0"/>
                <a:cs typeface="Arial" pitchFamily="34" charset="0"/>
              </a:rPr>
              <a:t>• </a:t>
            </a:r>
            <a:r>
              <a:rPr lang="fr-BE" sz="2000" b="1" dirty="0">
                <a:latin typeface="Calibri" panose="020F0502020204030204" pitchFamily="34" charset="0"/>
                <a:cs typeface="Arial" pitchFamily="34" charset="0"/>
              </a:rPr>
              <a:t>3°catégorie: </a:t>
            </a:r>
          </a:p>
          <a:p>
            <a:r>
              <a:rPr lang="fr-BE" sz="1800" dirty="0">
                <a:latin typeface="Calibri" panose="020F0502020204030204" pitchFamily="34" charset="0"/>
                <a:cs typeface="Arial" pitchFamily="34" charset="0"/>
              </a:rPr>
              <a:t>Vitesse maximale autorisée inférieure ou égale à 50 km/h.</a:t>
            </a:r>
          </a:p>
          <a:p>
            <a:endParaRPr lang="fr-BE" sz="800" b="1" dirty="0">
              <a:latin typeface="Calibri" panose="020F0502020204030204" pitchFamily="34" charset="0"/>
              <a:cs typeface="Arial" pitchFamily="34" charset="0"/>
            </a:endParaRPr>
          </a:p>
          <a:p>
            <a:r>
              <a:rPr lang="fr-BE" sz="2000" dirty="0">
                <a:latin typeface="Calibri" panose="020F0502020204030204" pitchFamily="34" charset="0"/>
                <a:cs typeface="Arial" pitchFamily="34" charset="0"/>
              </a:rPr>
              <a:t>• </a:t>
            </a:r>
            <a:r>
              <a:rPr lang="fr-BE" sz="2000" b="1" dirty="0">
                <a:latin typeface="Calibri" panose="020F0502020204030204" pitchFamily="34" charset="0"/>
                <a:cs typeface="Arial" pitchFamily="34" charset="0"/>
              </a:rPr>
              <a:t>4° catégorie: </a:t>
            </a:r>
          </a:p>
          <a:p>
            <a:r>
              <a:rPr lang="fr-BE" sz="1800" dirty="0">
                <a:latin typeface="Calibri" panose="020F0502020204030204" pitchFamily="34" charset="0"/>
                <a:cs typeface="Arial" pitchFamily="34" charset="0"/>
              </a:rPr>
              <a:t>Chantiers établis en dehors de la chaussée, mais qui présentent un danger pour les piétons, les cyclistes et cyclomotoristes.</a:t>
            </a:r>
          </a:p>
          <a:p>
            <a:endParaRPr lang="fr-BE" sz="800" b="1" dirty="0">
              <a:latin typeface="Calibri" panose="020F0502020204030204" pitchFamily="34" charset="0"/>
              <a:cs typeface="Arial" pitchFamily="34" charset="0"/>
            </a:endParaRPr>
          </a:p>
          <a:p>
            <a:r>
              <a:rPr lang="fr-BE" sz="2000" dirty="0">
                <a:latin typeface="Calibri" panose="020F0502020204030204" pitchFamily="34" charset="0"/>
                <a:cs typeface="Arial" pitchFamily="34" charset="0"/>
              </a:rPr>
              <a:t>• </a:t>
            </a:r>
            <a:r>
              <a:rPr lang="fr-BE" sz="2000" b="1" dirty="0">
                <a:latin typeface="Calibri" panose="020F0502020204030204" pitchFamily="34" charset="0"/>
                <a:cs typeface="Arial" pitchFamily="34" charset="0"/>
              </a:rPr>
              <a:t>5° catégorie: </a:t>
            </a:r>
          </a:p>
          <a:p>
            <a:r>
              <a:rPr lang="fr-BE" sz="1800" dirty="0">
                <a:latin typeface="Calibri" panose="020F0502020204030204" pitchFamily="34" charset="0"/>
                <a:cs typeface="Arial" pitchFamily="34" charset="0"/>
              </a:rPr>
              <a:t>Chantiers exécutés entre le lever et la tombée du jour et lorsqu'il est possible de voir distinctement jusqu'à une distance d'environ 200 m.</a:t>
            </a:r>
          </a:p>
          <a:p>
            <a:endParaRPr lang="fr-BE" sz="800" b="1" dirty="0">
              <a:latin typeface="Calibri" panose="020F0502020204030204" pitchFamily="34" charset="0"/>
              <a:cs typeface="Arial" pitchFamily="34" charset="0"/>
            </a:endParaRPr>
          </a:p>
          <a:p>
            <a:r>
              <a:rPr lang="fr-BE" sz="2000" dirty="0">
                <a:latin typeface="Calibri" panose="020F0502020204030204" pitchFamily="34" charset="0"/>
                <a:cs typeface="Arial" pitchFamily="34" charset="0"/>
              </a:rPr>
              <a:t>• </a:t>
            </a:r>
            <a:r>
              <a:rPr lang="fr-BE" sz="2000" b="1" dirty="0">
                <a:latin typeface="Calibri" panose="020F0502020204030204" pitchFamily="34" charset="0"/>
                <a:cs typeface="Arial" pitchFamily="34" charset="0"/>
              </a:rPr>
              <a:t>6° catégorie: </a:t>
            </a:r>
          </a:p>
          <a:p>
            <a:r>
              <a:rPr lang="fr-BE" sz="1800" dirty="0">
                <a:latin typeface="Calibri" panose="020F0502020204030204" pitchFamily="34" charset="0"/>
                <a:cs typeface="Arial" pitchFamily="34" charset="0"/>
              </a:rPr>
              <a:t>Chantiers dits mobiles (</a:t>
            </a:r>
            <a:r>
              <a:rPr lang="fr-BE" sz="1800" i="1" dirty="0">
                <a:latin typeface="Calibri" panose="020F0502020204030204" pitchFamily="34" charset="0"/>
                <a:cs typeface="Arial" pitchFamily="34" charset="0"/>
              </a:rPr>
              <a:t>vitesse faible, arrêts fréquents, courte durée</a:t>
            </a:r>
            <a:r>
              <a:rPr lang="fr-BE" sz="1800" dirty="0">
                <a:latin typeface="Calibri" panose="020F0502020204030204" pitchFamily="34" charset="0"/>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406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406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406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406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406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4067">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4067">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4067">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4067">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4067">
                                            <p:txEl>
                                              <p:pRg st="15" end="1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4067">
                                            <p:txEl>
                                              <p:pRg st="17" end="1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4067">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0" y="261938"/>
            <a:ext cx="9144000" cy="719137"/>
          </a:xfrm>
          <a:prstGeom prst="rect">
            <a:avLst/>
          </a:prstGeom>
          <a:noFill/>
          <a:ln w="9525">
            <a:noFill/>
            <a:miter lim="800000"/>
            <a:headEnd/>
            <a:tailEnd/>
          </a:ln>
          <a:effectLst>
            <a:outerShdw dist="17961" dir="2700000" algn="ctr" rotWithShape="0">
              <a:schemeClr val="tx1"/>
            </a:outerShdw>
          </a:effectLst>
        </p:spPr>
        <p:txBody>
          <a:bodyPr/>
          <a:lstStyle/>
          <a:p>
            <a:pPr algn="ctr" eaLnBrk="0" hangingPunct="0">
              <a:spcBef>
                <a:spcPct val="80000"/>
              </a:spcBef>
              <a:defRPr/>
            </a:pPr>
            <a:r>
              <a:rPr lang="fr-FR" sz="3000" b="1" dirty="0">
                <a:solidFill>
                  <a:srgbClr val="595959"/>
                </a:solidFill>
                <a:latin typeface="Calibri" panose="020F0502020204030204" pitchFamily="34" charset="0"/>
                <a:ea typeface="Geneva" pitchFamily="64" charset="-128"/>
                <a:cs typeface="+mn-cs"/>
              </a:rPr>
              <a:t>La signalisation dans le CCT QUALIROUTES</a:t>
            </a:r>
            <a:br>
              <a:rPr lang="fr-FR" sz="3000" b="1" dirty="0">
                <a:solidFill>
                  <a:srgbClr val="595959"/>
                </a:solidFill>
                <a:latin typeface="Calibri" panose="020F0502020204030204" pitchFamily="34" charset="0"/>
                <a:ea typeface="Geneva" pitchFamily="64" charset="-128"/>
                <a:cs typeface="+mn-cs"/>
              </a:rPr>
            </a:br>
            <a:endParaRPr lang="fr-FR" sz="3000" b="1" dirty="0">
              <a:solidFill>
                <a:srgbClr val="595959"/>
              </a:solidFill>
              <a:latin typeface="Calibri" panose="020F0502020204030204" pitchFamily="34" charset="0"/>
              <a:ea typeface="Geneva" pitchFamily="64" charset="-128"/>
              <a:cs typeface="+mn-cs"/>
            </a:endParaRPr>
          </a:p>
        </p:txBody>
      </p:sp>
      <p:sp>
        <p:nvSpPr>
          <p:cNvPr id="1028" name="Rectangle 6"/>
          <p:cNvSpPr>
            <a:spLocks noChangeArrowheads="1"/>
          </p:cNvSpPr>
          <p:nvPr/>
        </p:nvSpPr>
        <p:spPr bwMode="auto">
          <a:xfrm>
            <a:off x="468313" y="1052513"/>
            <a:ext cx="5256212" cy="4608512"/>
          </a:xfrm>
          <a:prstGeom prst="rect">
            <a:avLst/>
          </a:prstGeom>
          <a:noFill/>
          <a:ln w="9525">
            <a:noFill/>
            <a:miter lim="800000"/>
            <a:headEnd/>
            <a:tailEnd/>
          </a:ln>
        </p:spPr>
        <p:txBody>
          <a:bodyPr/>
          <a:lstStyle/>
          <a:p>
            <a:pPr marL="342900" indent="-342900" eaLnBrk="0" hangingPunct="0">
              <a:spcBef>
                <a:spcPct val="20000"/>
              </a:spcBef>
            </a:pPr>
            <a:endParaRPr lang="fr-BE" sz="1600" dirty="0">
              <a:latin typeface="Calibri" panose="020F0502020204030204" pitchFamily="34" charset="0"/>
            </a:endParaRPr>
          </a:p>
          <a:p>
            <a:pPr marL="342900" indent="-342900" eaLnBrk="0" hangingPunct="0">
              <a:spcBef>
                <a:spcPct val="20000"/>
              </a:spcBef>
            </a:pPr>
            <a:r>
              <a:rPr lang="fr-BE" sz="1600" b="1" u="sng" dirty="0">
                <a:latin typeface="Calibri" panose="020F0502020204030204" pitchFamily="34" charset="0"/>
              </a:rPr>
              <a:t>GT 06 "Signalisation" – Chap. L</a:t>
            </a:r>
          </a:p>
          <a:p>
            <a:pPr marL="342900" indent="-342900" eaLnBrk="0" hangingPunct="0">
              <a:spcBef>
                <a:spcPct val="20000"/>
              </a:spcBef>
            </a:pPr>
            <a:endParaRPr lang="fr-BE" sz="1600" dirty="0">
              <a:latin typeface="Calibri" panose="020F0502020204030204" pitchFamily="34" charset="0"/>
            </a:endParaRPr>
          </a:p>
          <a:p>
            <a:pPr marL="342900" indent="-342900" eaLnBrk="0" hangingPunct="0">
              <a:spcBef>
                <a:spcPct val="20000"/>
              </a:spcBef>
            </a:pPr>
            <a:endParaRPr lang="fr-BE" sz="1600" dirty="0">
              <a:latin typeface="Calibri" panose="020F0502020204030204" pitchFamily="34" charset="0"/>
            </a:endParaRPr>
          </a:p>
          <a:p>
            <a:pPr marL="342900" indent="-342900" eaLnBrk="0" hangingPunct="0">
              <a:spcBef>
                <a:spcPct val="20000"/>
              </a:spcBef>
              <a:buFontTx/>
              <a:buChar char="•"/>
            </a:pPr>
            <a:r>
              <a:rPr lang="fr-BE" sz="1600" b="1" dirty="0">
                <a:latin typeface="Calibri" panose="020F0502020204030204" pitchFamily="34" charset="0"/>
              </a:rPr>
              <a:t>Signalisation de chantier</a:t>
            </a:r>
            <a:r>
              <a:rPr lang="fr-BE" sz="1600" dirty="0">
                <a:latin typeface="Calibri" panose="020F0502020204030204" pitchFamily="34" charset="0"/>
              </a:rPr>
              <a:t>: L. 1.</a:t>
            </a:r>
          </a:p>
          <a:p>
            <a:pPr marL="342900" indent="-342900" eaLnBrk="0" hangingPunct="0">
              <a:spcBef>
                <a:spcPct val="20000"/>
              </a:spcBef>
            </a:pPr>
            <a:endParaRPr lang="fr-BE" sz="1600" dirty="0">
              <a:latin typeface="Calibri" panose="020F0502020204030204" pitchFamily="34" charset="0"/>
            </a:endParaRPr>
          </a:p>
          <a:p>
            <a:pPr marL="342900" indent="-342900" eaLnBrk="0" hangingPunct="0">
              <a:spcBef>
                <a:spcPct val="20000"/>
              </a:spcBef>
              <a:buFontTx/>
              <a:buChar char="•"/>
            </a:pPr>
            <a:r>
              <a:rPr lang="fr-BE" sz="1600" b="1" dirty="0">
                <a:latin typeface="Calibri" panose="020F0502020204030204" pitchFamily="34" charset="0"/>
              </a:rPr>
              <a:t>Signalisation verticale</a:t>
            </a:r>
            <a:r>
              <a:rPr lang="fr-BE" sz="1600" dirty="0">
                <a:latin typeface="Calibri" panose="020F0502020204030204" pitchFamily="34" charset="0"/>
              </a:rPr>
              <a:t>: L. 2. + C. 53.</a:t>
            </a:r>
          </a:p>
          <a:p>
            <a:pPr marL="342900" indent="-342900" eaLnBrk="0" hangingPunct="0">
              <a:spcBef>
                <a:spcPct val="20000"/>
              </a:spcBef>
              <a:buFontTx/>
              <a:buChar char="•"/>
            </a:pPr>
            <a:endParaRPr lang="fr-BE" sz="1600" dirty="0">
              <a:latin typeface="Calibri" panose="020F0502020204030204" pitchFamily="34" charset="0"/>
            </a:endParaRPr>
          </a:p>
          <a:p>
            <a:pPr marL="342900" indent="-342900" eaLnBrk="0" hangingPunct="0">
              <a:spcBef>
                <a:spcPct val="20000"/>
              </a:spcBef>
              <a:buFontTx/>
              <a:buChar char="•"/>
            </a:pPr>
            <a:r>
              <a:rPr lang="fr-BE" sz="1600" b="1" dirty="0">
                <a:latin typeface="Calibri" panose="020F0502020204030204" pitchFamily="34" charset="0"/>
              </a:rPr>
              <a:t>Balisage des routes</a:t>
            </a:r>
            <a:r>
              <a:rPr lang="fr-BE" sz="1600" dirty="0">
                <a:latin typeface="Calibri" panose="020F0502020204030204" pitchFamily="34" charset="0"/>
              </a:rPr>
              <a:t>: L. 3. + C. 62.</a:t>
            </a:r>
          </a:p>
          <a:p>
            <a:pPr marL="342900" indent="-342900" eaLnBrk="0" hangingPunct="0">
              <a:spcBef>
                <a:spcPct val="20000"/>
              </a:spcBef>
              <a:buFontTx/>
              <a:buChar char="•"/>
            </a:pPr>
            <a:endParaRPr lang="fr-BE" sz="1600" dirty="0">
              <a:latin typeface="Calibri" panose="020F0502020204030204" pitchFamily="34" charset="0"/>
            </a:endParaRPr>
          </a:p>
          <a:p>
            <a:pPr marL="342900" indent="-342900" eaLnBrk="0" hangingPunct="0">
              <a:spcBef>
                <a:spcPct val="20000"/>
              </a:spcBef>
              <a:buFontTx/>
              <a:buChar char="•"/>
            </a:pPr>
            <a:r>
              <a:rPr lang="fr-BE" sz="1600" b="1" dirty="0">
                <a:latin typeface="Calibri" panose="020F0502020204030204" pitchFamily="34" charset="0"/>
              </a:rPr>
              <a:t>Marquages routiers</a:t>
            </a:r>
            <a:r>
              <a:rPr lang="fr-BE" sz="1600" dirty="0">
                <a:latin typeface="Calibri" panose="020F0502020204030204" pitchFamily="34" charset="0"/>
              </a:rPr>
              <a:t>: L. 4. + C. 52.</a:t>
            </a:r>
          </a:p>
          <a:p>
            <a:pPr marL="342900" indent="-342900" eaLnBrk="0" hangingPunct="0">
              <a:spcBef>
                <a:spcPct val="20000"/>
              </a:spcBef>
              <a:buFontTx/>
              <a:buChar char="•"/>
            </a:pPr>
            <a:endParaRPr lang="fr-BE" sz="1600" dirty="0">
              <a:latin typeface="Calibri" panose="020F0502020204030204" pitchFamily="34" charset="0"/>
            </a:endParaRPr>
          </a:p>
          <a:p>
            <a:pPr marL="342900" indent="-342900" eaLnBrk="0" hangingPunct="0">
              <a:spcBef>
                <a:spcPct val="20000"/>
              </a:spcBef>
              <a:buFontTx/>
              <a:buChar char="•"/>
            </a:pPr>
            <a:r>
              <a:rPr lang="fr-BE" sz="1600" b="1" dirty="0">
                <a:latin typeface="Calibri" panose="020F0502020204030204" pitchFamily="34" charset="0"/>
              </a:rPr>
              <a:t>Écrans anti-éblouissement</a:t>
            </a:r>
            <a:r>
              <a:rPr lang="fr-BE" sz="1600" dirty="0">
                <a:latin typeface="Calibri" panose="020F0502020204030204" pitchFamily="34" charset="0"/>
              </a:rPr>
              <a:t>: L. 5. + C. 63. </a:t>
            </a:r>
          </a:p>
          <a:p>
            <a:pPr marL="342900" indent="-342900" eaLnBrk="0" hangingPunct="0">
              <a:spcBef>
                <a:spcPct val="20000"/>
              </a:spcBef>
            </a:pPr>
            <a:endParaRPr lang="fr-BE" sz="1600" dirty="0">
              <a:latin typeface="Calibri" panose="020F0502020204030204" pitchFamily="34" charset="0"/>
            </a:endParaRPr>
          </a:p>
        </p:txBody>
      </p:sp>
      <p:pic>
        <p:nvPicPr>
          <p:cNvPr id="1029" name="Picture 9" descr="a21"/>
          <p:cNvPicPr>
            <a:picLocks noChangeAspect="1" noChangeArrowheads="1"/>
          </p:cNvPicPr>
          <p:nvPr/>
        </p:nvPicPr>
        <p:blipFill>
          <a:blip r:embed="rId4" cstate="print"/>
          <a:srcRect/>
          <a:stretch>
            <a:fillRect/>
          </a:stretch>
        </p:blipFill>
        <p:spPr bwMode="auto">
          <a:xfrm>
            <a:off x="5148263" y="1628775"/>
            <a:ext cx="866775" cy="1276350"/>
          </a:xfrm>
          <a:prstGeom prst="rect">
            <a:avLst/>
          </a:prstGeom>
          <a:noFill/>
          <a:ln w="9525">
            <a:noFill/>
            <a:miter lim="800000"/>
            <a:headEnd/>
            <a:tailEnd/>
          </a:ln>
        </p:spPr>
      </p:pic>
      <p:pic>
        <p:nvPicPr>
          <p:cNvPr id="1030" name="Picture 11" descr="Signalisation directionnelle"/>
          <p:cNvPicPr>
            <a:picLocks noChangeAspect="1" noChangeArrowheads="1"/>
          </p:cNvPicPr>
          <p:nvPr/>
        </p:nvPicPr>
        <p:blipFill>
          <a:blip r:embed="rId5" cstate="print"/>
          <a:srcRect/>
          <a:stretch>
            <a:fillRect/>
          </a:stretch>
        </p:blipFill>
        <p:spPr bwMode="auto">
          <a:xfrm>
            <a:off x="6156325" y="2133600"/>
            <a:ext cx="1228725" cy="1638300"/>
          </a:xfrm>
          <a:prstGeom prst="rect">
            <a:avLst/>
          </a:prstGeom>
          <a:noFill/>
          <a:ln w="9525">
            <a:noFill/>
            <a:miter lim="800000"/>
            <a:headEnd/>
            <a:tailEnd/>
          </a:ln>
        </p:spPr>
      </p:pic>
      <p:graphicFrame>
        <p:nvGraphicFramePr>
          <p:cNvPr id="1026" name="Object 12"/>
          <p:cNvGraphicFramePr>
            <a:graphicFrameLocks noChangeAspect="1"/>
          </p:cNvGraphicFramePr>
          <p:nvPr/>
        </p:nvGraphicFramePr>
        <p:xfrm>
          <a:off x="5867400" y="3860800"/>
          <a:ext cx="1196975" cy="1800225"/>
        </p:xfrm>
        <a:graphic>
          <a:graphicData uri="http://schemas.openxmlformats.org/presentationml/2006/ole">
            <p:oleObj spid="_x0000_s1547266" name="Photo Editor Photo" r:id="rId6" imgW="4742857" imgH="7133333" progId="">
              <p:embed/>
            </p:oleObj>
          </a:graphicData>
        </a:graphic>
      </p:graphicFrame>
      <p:sp>
        <p:nvSpPr>
          <p:cNvPr id="8" name="Ellipse 6"/>
          <p:cNvSpPr>
            <a:spLocks noChangeArrowheads="1"/>
          </p:cNvSpPr>
          <p:nvPr/>
        </p:nvSpPr>
        <p:spPr bwMode="auto">
          <a:xfrm>
            <a:off x="395536" y="2060848"/>
            <a:ext cx="4464496" cy="720080"/>
          </a:xfrm>
          <a:prstGeom prst="ellipse">
            <a:avLst/>
          </a:prstGeom>
          <a:noFill/>
          <a:ln w="25400" algn="ctr">
            <a:solidFill>
              <a:srgbClr val="FF3300"/>
            </a:solidFill>
            <a:round/>
            <a:headEnd/>
            <a:tailEnd/>
          </a:ln>
        </p:spPr>
        <p:txBody>
          <a:bodyPr wrap="none"/>
          <a:lstStyle/>
          <a:p>
            <a:endParaRPr lang="fr-BE"/>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Espace réservé de la date 1"/>
          <p:cNvSpPr>
            <a:spLocks noGrp="1"/>
          </p:cNvSpPr>
          <p:nvPr>
            <p:ph type="dt" sz="quarter" idx="10"/>
          </p:nvPr>
        </p:nvSpPr>
        <p:spPr>
          <a:noFill/>
        </p:spPr>
        <p:txBody>
          <a:bodyPr/>
          <a:lstStyle/>
          <a:p>
            <a:fld id="{7D8FB59D-D217-498B-8F7A-5FF9D9A74CBE}" type="slidenum">
              <a:rPr lang="fr-FR" smtClean="0">
                <a:latin typeface="Calibri" panose="020F0502020204030204" pitchFamily="34" charset="0"/>
                <a:ea typeface="Geneva"/>
                <a:cs typeface="Geneva"/>
              </a:rPr>
              <a:pPr/>
              <a:t>8</a:t>
            </a:fld>
            <a:r>
              <a:rPr lang="fr-FR" dirty="0" smtClean="0">
                <a:solidFill>
                  <a:schemeClr val="bg1"/>
                </a:solidFill>
                <a:latin typeface="Calibri" panose="020F0502020204030204" pitchFamily="34" charset="0"/>
                <a:ea typeface="Geneva"/>
                <a:cs typeface="Geneva"/>
              </a:rPr>
              <a:t> </a:t>
            </a:r>
          </a:p>
        </p:txBody>
      </p:sp>
      <p:sp>
        <p:nvSpPr>
          <p:cNvPr id="4" name="ZoneTexte 3"/>
          <p:cNvSpPr txBox="1"/>
          <p:nvPr/>
        </p:nvSpPr>
        <p:spPr>
          <a:xfrm>
            <a:off x="0" y="116632"/>
            <a:ext cx="9144000" cy="461962"/>
          </a:xfrm>
          <a:prstGeom prst="rect">
            <a:avLst/>
          </a:prstGeom>
          <a:noFill/>
        </p:spPr>
        <p:txBody>
          <a:bodyPr>
            <a:spAutoFit/>
          </a:bodyPr>
          <a:lstStyle/>
          <a:p>
            <a:pPr>
              <a:defRPr/>
            </a:pPr>
            <a:r>
              <a:rPr lang="fr-BE" dirty="0">
                <a:latin typeface="Calibri" panose="020F0502020204030204" pitchFamily="34" charset="0"/>
                <a:ea typeface="Geneva" pitchFamily="64" charset="-128"/>
                <a:cs typeface="+mn-cs"/>
              </a:rPr>
              <a:t>Q&amp;C: </a:t>
            </a:r>
            <a:r>
              <a:rPr lang="fr-BE" dirty="0">
                <a:solidFill>
                  <a:schemeClr val="accent2"/>
                </a:solidFill>
                <a:latin typeface="Calibri" panose="020F0502020204030204" pitchFamily="34" charset="0"/>
                <a:ea typeface="Geneva" pitchFamily="64" charset="-128"/>
                <a:cs typeface="+mn-cs"/>
              </a:rPr>
              <a:t>http://qc.spw.wallonie.be </a:t>
            </a:r>
            <a:r>
              <a:rPr lang="fr-BE" dirty="0">
                <a:latin typeface="Calibri" panose="020F0502020204030204" pitchFamily="34" charset="0"/>
                <a:ea typeface="Geneva" pitchFamily="64" charset="-128"/>
                <a:cs typeface="+mn-cs"/>
              </a:rPr>
              <a:t>– Portail "Qualiroutes"</a:t>
            </a:r>
          </a:p>
        </p:txBody>
      </p:sp>
      <p:grpSp>
        <p:nvGrpSpPr>
          <p:cNvPr id="6" name="Groupe 5"/>
          <p:cNvGrpSpPr/>
          <p:nvPr/>
        </p:nvGrpSpPr>
        <p:grpSpPr>
          <a:xfrm>
            <a:off x="0" y="692696"/>
            <a:ext cx="9144000" cy="5701425"/>
            <a:chOff x="0" y="692696"/>
            <a:chExt cx="9144000" cy="5701425"/>
          </a:xfrm>
        </p:grpSpPr>
        <p:pic>
          <p:nvPicPr>
            <p:cNvPr id="2" name="Imag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692696"/>
              <a:ext cx="9144000" cy="5701425"/>
            </a:xfrm>
            <a:prstGeom prst="rect">
              <a:avLst/>
            </a:prstGeom>
          </p:spPr>
        </p:pic>
        <p:cxnSp>
          <p:nvCxnSpPr>
            <p:cNvPr id="331781" name="Connecteur droit avec flèche 5"/>
            <p:cNvCxnSpPr>
              <a:cxnSpLocks noChangeShapeType="1"/>
            </p:cNvCxnSpPr>
            <p:nvPr/>
          </p:nvCxnSpPr>
          <p:spPr bwMode="auto">
            <a:xfrm>
              <a:off x="827584" y="1556792"/>
              <a:ext cx="1728788" cy="287337"/>
            </a:xfrm>
            <a:prstGeom prst="straightConnector1">
              <a:avLst/>
            </a:prstGeom>
            <a:noFill/>
            <a:ln w="25400" algn="ctr">
              <a:solidFill>
                <a:srgbClr val="FF0000"/>
              </a:solidFill>
              <a:round/>
              <a:headEnd type="triangle" w="med" len="med"/>
              <a:tailEnd/>
            </a:ln>
          </p:spPr>
        </p:cxn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650875"/>
            <a:ext cx="9144000" cy="5694662"/>
          </a:xfrm>
          <a:prstGeom prst="rect">
            <a:avLst/>
          </a:prstGeom>
        </p:spPr>
      </p:pic>
      <p:sp>
        <p:nvSpPr>
          <p:cNvPr id="332802" name="Espace réservé de la date 1"/>
          <p:cNvSpPr>
            <a:spLocks noGrp="1"/>
          </p:cNvSpPr>
          <p:nvPr>
            <p:ph type="dt" sz="quarter" idx="10"/>
          </p:nvPr>
        </p:nvSpPr>
        <p:spPr>
          <a:noFill/>
        </p:spPr>
        <p:txBody>
          <a:bodyPr/>
          <a:lstStyle/>
          <a:p>
            <a:fld id="{4D035D46-3FA5-49ED-8035-3B54C54A0FAA}" type="slidenum">
              <a:rPr lang="fr-FR" smtClean="0">
                <a:latin typeface="Calibri" panose="020F0502020204030204" pitchFamily="34" charset="0"/>
                <a:ea typeface="Geneva"/>
                <a:cs typeface="Geneva"/>
              </a:rPr>
              <a:pPr/>
              <a:t>9</a:t>
            </a:fld>
            <a:r>
              <a:rPr lang="fr-FR" dirty="0" smtClean="0">
                <a:solidFill>
                  <a:schemeClr val="bg1"/>
                </a:solidFill>
                <a:latin typeface="Calibri" panose="020F0502020204030204" pitchFamily="34" charset="0"/>
                <a:ea typeface="Geneva"/>
                <a:cs typeface="Geneva"/>
              </a:rPr>
              <a:t> </a:t>
            </a:r>
          </a:p>
        </p:txBody>
      </p:sp>
      <p:sp>
        <p:nvSpPr>
          <p:cNvPr id="4" name="ZoneTexte 3"/>
          <p:cNvSpPr txBox="1"/>
          <p:nvPr/>
        </p:nvSpPr>
        <p:spPr>
          <a:xfrm>
            <a:off x="-4936" y="57450"/>
            <a:ext cx="9144000" cy="461962"/>
          </a:xfrm>
          <a:prstGeom prst="rect">
            <a:avLst/>
          </a:prstGeom>
          <a:noFill/>
        </p:spPr>
        <p:txBody>
          <a:bodyPr>
            <a:spAutoFit/>
          </a:bodyPr>
          <a:lstStyle/>
          <a:p>
            <a:pPr>
              <a:defRPr/>
            </a:pPr>
            <a:r>
              <a:rPr lang="fr-BE" dirty="0">
                <a:latin typeface="Calibri" panose="020F0502020204030204" pitchFamily="34" charset="0"/>
                <a:ea typeface="Geneva" pitchFamily="64" charset="-128"/>
                <a:cs typeface="+mn-cs"/>
              </a:rPr>
              <a:t>"CCT Qualiroutes" – </a:t>
            </a:r>
            <a:r>
              <a:rPr lang="fr-BE" dirty="0" smtClean="0">
                <a:latin typeface="Calibri" panose="020F0502020204030204" pitchFamily="34" charset="0"/>
                <a:ea typeface="Geneva" pitchFamily="64" charset="-128"/>
                <a:cs typeface="+mn-cs"/>
              </a:rPr>
              <a:t>Rubrique </a:t>
            </a:r>
            <a:r>
              <a:rPr lang="fr-BE" dirty="0">
                <a:latin typeface="Calibri" panose="020F0502020204030204" pitchFamily="34" charset="0"/>
                <a:ea typeface="Geneva" pitchFamily="64" charset="-128"/>
                <a:cs typeface="+mn-cs"/>
              </a:rPr>
              <a:t>"CCT" </a:t>
            </a:r>
          </a:p>
        </p:txBody>
      </p:sp>
      <p:cxnSp>
        <p:nvCxnSpPr>
          <p:cNvPr id="332806" name="Connecteur droit avec flèche 5"/>
          <p:cNvCxnSpPr>
            <a:cxnSpLocks noChangeShapeType="1"/>
          </p:cNvCxnSpPr>
          <p:nvPr/>
        </p:nvCxnSpPr>
        <p:spPr bwMode="auto">
          <a:xfrm>
            <a:off x="2340744" y="1989535"/>
            <a:ext cx="1727200" cy="287337"/>
          </a:xfrm>
          <a:prstGeom prst="straightConnector1">
            <a:avLst/>
          </a:prstGeom>
          <a:noFill/>
          <a:ln w="25400" algn="ctr">
            <a:solidFill>
              <a:srgbClr val="FF0000"/>
            </a:solidFill>
            <a:round/>
            <a:headEnd type="triangle" w="med" len="med"/>
            <a:tailEnd/>
          </a:ln>
        </p:spPr>
      </p:cxnSp>
      <p:cxnSp>
        <p:nvCxnSpPr>
          <p:cNvPr id="6" name="Connecteur droit avec flèche 5"/>
          <p:cNvCxnSpPr>
            <a:cxnSpLocks noChangeShapeType="1"/>
          </p:cNvCxnSpPr>
          <p:nvPr/>
        </p:nvCxnSpPr>
        <p:spPr bwMode="auto">
          <a:xfrm>
            <a:off x="1764680" y="2708920"/>
            <a:ext cx="1727200" cy="287337"/>
          </a:xfrm>
          <a:prstGeom prst="straightConnector1">
            <a:avLst/>
          </a:prstGeom>
          <a:noFill/>
          <a:ln w="25400" algn="ctr">
            <a:solidFill>
              <a:srgbClr val="FF0000"/>
            </a:solidFill>
            <a:round/>
            <a:headEnd type="triangle" w="med" len="med"/>
            <a:tailEnd/>
          </a:ln>
        </p:spPr>
      </p:cxnSp>
    </p:spTree>
  </p:cSld>
  <p:clrMapOvr>
    <a:masterClrMapping/>
  </p:clrMapOvr>
  <p:timing>
    <p:tnLst>
      <p:par>
        <p:cTn id="1" dur="indefinite" restart="never" nodeType="tmRoot"/>
      </p:par>
    </p:tnLst>
  </p:timing>
</p:sld>
</file>

<file path=ppt/theme/theme1.xml><?xml version="1.0" encoding="utf-8"?>
<a:theme xmlns:a="http://schemas.openxmlformats.org/drawingml/2006/main" name="1_Nouvelle présentation">
  <a:themeElements>
    <a:clrScheme name="1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1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1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1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1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1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1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ouvelle présentation">
  <a:themeElements>
    <a:clrScheme name="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ouvelle présentation">
  <a:themeElements>
    <a:clrScheme name="2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2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2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2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2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2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2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Nouvelle présentation">
  <a:themeElements>
    <a:clrScheme name="3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3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3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3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3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3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3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Nouvelle présentation">
  <a:themeElements>
    <a:clrScheme name="4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4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4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4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4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4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4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masque_dgo1</Template>
  <TotalTime>17872</TotalTime>
  <Words>1282</Words>
  <Application>Microsoft Office PowerPoint</Application>
  <PresentationFormat>Affichage à l'écran (4:3)</PresentationFormat>
  <Paragraphs>367</Paragraphs>
  <Slides>55</Slides>
  <Notes>14</Notes>
  <HiddenSlides>0</HiddenSlides>
  <MMClips>0</MMClips>
  <ScaleCrop>false</ScaleCrop>
  <HeadingPairs>
    <vt:vector size="6" baseType="variant">
      <vt:variant>
        <vt:lpstr>Thème</vt:lpstr>
      </vt:variant>
      <vt:variant>
        <vt:i4>6</vt:i4>
      </vt:variant>
      <vt:variant>
        <vt:lpstr>Serveurs OLE incorporés</vt:lpstr>
      </vt:variant>
      <vt:variant>
        <vt:i4>1</vt:i4>
      </vt:variant>
      <vt:variant>
        <vt:lpstr>Titres des diapositives</vt:lpstr>
      </vt:variant>
      <vt:variant>
        <vt:i4>55</vt:i4>
      </vt:variant>
    </vt:vector>
  </HeadingPairs>
  <TitlesOfParts>
    <vt:vector size="62" baseType="lpstr">
      <vt:lpstr>1_Nouvelle présentation</vt:lpstr>
      <vt:lpstr>Nouvelle présentation</vt:lpstr>
      <vt:lpstr>2_Nouvelle présentation</vt:lpstr>
      <vt:lpstr>3_Nouvelle présentation</vt:lpstr>
      <vt:lpstr>4_Nouvelle présentation</vt:lpstr>
      <vt:lpstr>Thème Office</vt:lpstr>
      <vt:lpstr>Photo Editor Photo</vt:lpstr>
      <vt:lpstr>Conférence  Signalisation sur les chantiers routiers  </vt:lpstr>
      <vt:lpstr>Organigramme SPW-Routes</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Sécurité sur chantier : ENJEU MAJEUR POUR TOUS</vt:lpstr>
      <vt:lpstr>Sécurité sur chantier : ENJEU MAJEUR POUR TOUS</vt:lpstr>
      <vt:lpstr>Diapositive 18</vt:lpstr>
      <vt:lpstr>Diapositive 19</vt:lpstr>
      <vt:lpstr>Diapositive 20</vt:lpstr>
      <vt:lpstr>Qui autorise le placement de la signalisation?</vt:lpstr>
      <vt:lpstr>Plan de signalisation</vt:lpstr>
      <vt:lpstr>Diapositive 23</vt:lpstr>
      <vt:lpstr>L.1 - Prescriptions</vt:lpstr>
      <vt:lpstr>Diapositive 25</vt:lpstr>
      <vt:lpstr>Diapositive 26</vt:lpstr>
      <vt:lpstr>Diapositive 27</vt:lpstr>
      <vt:lpstr>Diapositive 28</vt:lpstr>
      <vt:lpstr>Diapositive 29</vt:lpstr>
      <vt:lpstr>Usage des cônes et balises de trafic</vt:lpstr>
      <vt:lpstr>CHANTIERS DE 6ÈME CATÉGORIE</vt:lpstr>
      <vt:lpstr>Les véhicules sur chantier – 6° cat.</vt:lpstr>
      <vt:lpstr>Les véhicules sur chantier – 6° cat.</vt:lpstr>
      <vt:lpstr>Les véhicules sur chantier – 6° cat.</vt:lpstr>
      <vt:lpstr>Février 2014 / sur la E411  Une équipe DGO1 percutée par un poids lourd</vt:lpstr>
      <vt:lpstr>Diapositive 36</vt:lpstr>
      <vt:lpstr>Diapositive 37</vt:lpstr>
      <vt:lpstr>Diapositive 38</vt:lpstr>
      <vt:lpstr>Diapositive 39</vt:lpstr>
      <vt:lpstr>Diapositive 40</vt:lpstr>
      <vt:lpstr>Diapositive 41</vt:lpstr>
      <vt:lpstr> </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MICHAUX Gauthier</dc:creator>
  <cp:lastModifiedBy>15200</cp:lastModifiedBy>
  <cp:revision>448</cp:revision>
  <cp:lastPrinted>1904-01-01T00:00:00Z</cp:lastPrinted>
  <dcterms:created xsi:type="dcterms:W3CDTF">1904-01-01T00:00:00Z</dcterms:created>
  <dcterms:modified xsi:type="dcterms:W3CDTF">2018-09-20T07:22:00Z</dcterms:modified>
</cp:coreProperties>
</file>