
<file path=[Content_Types].xml><?xml version="1.0" encoding="utf-8"?>
<Types xmlns="http://schemas.openxmlformats.org/package/2006/content-types">
  <Override PartName="/ppt/slideLayouts/slideLayout307.xml" ContentType="application/vnd.openxmlformats-officedocument.presentationml.slideLayout+xml"/>
  <Override PartName="/ppt/slideLayouts/slideLayout93.xml" ContentType="application/vnd.openxmlformats-officedocument.presentationml.slideLayout+xml"/>
  <Override PartName="/ppt/slideLayouts/slideLayout146.xml" ContentType="application/vnd.openxmlformats-officedocument.presentationml.slideLayout+xml"/>
  <Override PartName="/ppt/slideLayouts/slideLayout332.xml" ContentType="application/vnd.openxmlformats-officedocument.presentationml.slideLayout+xml"/>
  <Override PartName="/ppt/slideLayouts/slideLayout477.xml" ContentType="application/vnd.openxmlformats-officedocument.presentationml.slideLayout+xml"/>
  <Override PartName="/ppt/slideMasters/slideMaster55.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171.xml" ContentType="application/vnd.openxmlformats-officedocument.presentationml.slideLayout+xml"/>
  <Override PartName="/ppt/slideLayouts/slideLayout408.xml" ContentType="application/vnd.openxmlformats-officedocument.presentationml.slideLayout+xml"/>
  <Default Extension="xml" ContentType="application/xml"/>
  <Override PartName="/ppt/slides/slide50.xml" ContentType="application/vnd.openxmlformats-officedocument.presentationml.slide+xml"/>
  <Override PartName="/ppt/slideLayouts/slideLayout24.xml" ContentType="application/vnd.openxmlformats-officedocument.presentationml.slideLayout+xml"/>
  <Override PartName="/ppt/slideLayouts/slideLayout247.xml" ContentType="application/vnd.openxmlformats-officedocument.presentationml.slideLayout+xml"/>
  <Override PartName="/ppt/slideLayouts/slideLayout578.xml" ContentType="application/vnd.openxmlformats-officedocument.presentationml.slideLayout+xml"/>
  <Override PartName="/ppt/notesSlides/notesSlide16.xml" ContentType="application/vnd.openxmlformats-officedocument.presentationml.notesSlide+xml"/>
  <Override PartName="/ppt/slideLayouts/slideLayout102.xml" ContentType="application/vnd.openxmlformats-officedocument.presentationml.slideLayout+xml"/>
  <Override PartName="/ppt/slideLayouts/slideLayout433.xml" ContentType="application/vnd.openxmlformats-officedocument.presentationml.slideLayout+xml"/>
  <Override PartName="/ppt/notesSlides/notesSlide41.xml" ContentType="application/vnd.openxmlformats-officedocument.presentationml.notesSlide+xml"/>
  <Override PartName="/ppt/slideMasters/slideMaster11.xml" ContentType="application/vnd.openxmlformats-officedocument.presentationml.slideMaster+xml"/>
  <Override PartName="/ppt/slideLayouts/slideLayout272.xml" ContentType="application/vnd.openxmlformats-officedocument.presentationml.slideLayout+xml"/>
  <Override PartName="/ppt/slideLayouts/slideLayout509.xml" ContentType="application/vnd.openxmlformats-officedocument.presentationml.slideLayout+xml"/>
  <Override PartName="/ppt/slideLayouts/slideLayout203.xml" ContentType="application/vnd.openxmlformats-officedocument.presentationml.slideLayout+xml"/>
  <Override PartName="/ppt/slideLayouts/slideLayout348.xml" ContentType="application/vnd.openxmlformats-officedocument.presentationml.slideLayout+xml"/>
  <Override PartName="/ppt/theme/theme32.xml" ContentType="application/vnd.openxmlformats-officedocument.theme+xml"/>
  <Override PartName="/ppt/notesSlides/notesSlide7.xml" ContentType="application/vnd.openxmlformats-officedocument.presentationml.notesSlide+xml"/>
  <Override PartName="/ppt/slideLayouts/slideLayout187.xml" ContentType="application/vnd.openxmlformats-officedocument.presentationml.slideLayout+xml"/>
  <Override PartName="/ppt/slideLayouts/slideLayout373.xml" ContentType="application/vnd.openxmlformats-officedocument.presentationml.slideLayout+xml"/>
  <Override PartName="/ppt/slideLayouts/slideLayout534.xml" ContentType="application/vnd.openxmlformats-officedocument.presentationml.slideLayout+xml"/>
  <Default Extension="png" ContentType="image/png"/>
  <Override PartName="/ppt/slideLayouts/slideLayout118.xml" ContentType="application/vnd.openxmlformats-officedocument.presentationml.slideLayout+xml"/>
  <Override PartName="/ppt/slideLayouts/slideLayout65.xml" ContentType="application/vnd.openxmlformats-officedocument.presentationml.slideLayout+xml"/>
  <Override PartName="/ppt/slideLayouts/slideLayout304.xml" ContentType="application/vnd.openxmlformats-officedocument.presentationml.slideLayout+xml"/>
  <Override PartName="/ppt/slideLayouts/slideLayout449.xml" ContentType="application/vnd.openxmlformats-officedocument.presentationml.slideLayout+xml"/>
  <Override PartName="/ppt/slideMasters/slideMaster27.xml" ContentType="application/vnd.openxmlformats-officedocument.presentationml.slideMaster+xml"/>
  <Override PartName="/ppt/slideLayouts/slideLayout90.xml" ContentType="application/vnd.openxmlformats-officedocument.presentationml.slideLayout+xml"/>
  <Override PartName="/ppt/slideLayouts/slideLayout143.xml" ContentType="application/vnd.openxmlformats-officedocument.presentationml.slideLayout+xml"/>
  <Override PartName="/ppt/slideLayouts/slideLayout288.xml" ContentType="application/vnd.openxmlformats-officedocument.presentationml.slideLayout+xml"/>
  <Override PartName="/ppt/slideLayouts/slideLayout474.xml" ContentType="application/vnd.openxmlformats-officedocument.presentationml.slideLayout+xml"/>
  <Override PartName="/ppt/slides/slide22.xml" ContentType="application/vnd.openxmlformats-officedocument.presentationml.slide+xml"/>
  <Override PartName="/ppt/slideLayouts/slideLayout219.xml" ContentType="application/vnd.openxmlformats-officedocument.presentationml.slideLayout+xml"/>
  <Override PartName="/ppt/theme/theme48.xml" ContentType="application/vnd.openxmlformats-officedocument.theme+xml"/>
  <Override PartName="/ppt/slideMasters/slideMaster52.xml" ContentType="application/vnd.openxmlformats-officedocument.presentationml.slideMaster+xml"/>
  <Override PartName="/ppt/slideLayouts/slideLayout21.xml" ContentType="application/vnd.openxmlformats-officedocument.presentationml.slideLayout+xml"/>
  <Override PartName="/ppt/slideLayouts/slideLayout389.xml" ContentType="application/vnd.openxmlformats-officedocument.presentationml.slideLayout+xml"/>
  <Override PartName="/ppt/slideLayouts/slideLayout405.xml" ContentType="application/vnd.openxmlformats-officedocument.presentationml.slideLayout+xml"/>
  <Override PartName="/ppt/notesSlides/notesSlide13.xml" ContentType="application/vnd.openxmlformats-officedocument.presentationml.notesSlide+xml"/>
  <Override PartName="/ppt/slideLayouts/slideLayout244.xml" ContentType="application/vnd.openxmlformats-officedocument.presentationml.slideLayout+xml"/>
  <Override PartName="/ppt/slideLayouts/slideLayout430.xml" ContentType="application/vnd.openxmlformats-officedocument.presentationml.slideLayout+xml"/>
  <Override PartName="/ppt/slideLayouts/slideLayout575.xml" ContentType="application/vnd.openxmlformats-officedocument.presentationml.slideLayout+xml"/>
  <Override PartName="/ppt/slideLayouts/slideLayout506.xml" ContentType="application/vnd.openxmlformats-officedocument.presentationml.slideLayout+xml"/>
  <Override PartName="/ppt/slideLayouts/slideLayout159.xml" ContentType="application/vnd.openxmlformats-officedocument.presentationml.slideLayout+xml"/>
  <Override PartName="/ppt/slideLayouts/slideLayout345.xml" ContentType="application/vnd.openxmlformats-officedocument.presentationml.slideLayout+xml"/>
  <Override PartName="/ppt/notesSlides/notesSlide4.xml" ContentType="application/vnd.openxmlformats-officedocument.presentationml.notesSlide+xml"/>
  <Override PartName="/ppt/slides/slide38.xml" ContentType="application/vnd.openxmlformats-officedocument.presentationml.slide+xml"/>
  <Override PartName="/ppt/slideLayouts/slideLayout184.xml" ContentType="application/vnd.openxmlformats-officedocument.presentationml.slideLayout+xml"/>
  <Override PartName="/ppt/slideLayouts/slideLayout200.xml" ContentType="application/vnd.openxmlformats-officedocument.presentationml.slideLayout+xml"/>
  <Override PartName="/ppt/slideLayouts/slideLayout531.xml" ContentType="application/vnd.openxmlformats-officedocument.presentationml.slideLayout+xml"/>
  <Override PartName="/ppt/slideLayouts/slideLayout37.xml" ContentType="application/vnd.openxmlformats-officedocument.presentationml.slideLayout+xml"/>
  <Override PartName="/ppt/slideLayouts/slideLayout370.xml" ContentType="application/vnd.openxmlformats-officedocument.presentationml.slideLayout+xml"/>
  <Override PartName="/ppt/slideLayouts/slideLayout607.xml" ContentType="application/vnd.openxmlformats-officedocument.presentationml.slideLayout+xml"/>
  <Override PartName="/ppt/notesSlides/notesSlide29.xml" ContentType="application/vnd.openxmlformats-officedocument.presentationml.notesSlide+xml"/>
  <Override PartName="/ppt/slideMasters/slideMaster46.xml" ContentType="application/vnd.openxmlformats-officedocument.presentationml.slideMaster+xml"/>
  <Override PartName="/ppt/slides/slide16.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62.xml" ContentType="application/vnd.openxmlformats-officedocument.presentationml.slideLayout+xml"/>
  <Override PartName="/ppt/slideLayouts/slideLayout115.xml" ContentType="application/vnd.openxmlformats-officedocument.presentationml.slideLayout+xml"/>
  <Override PartName="/ppt/slideLayouts/slideLayout162.xml" ContentType="application/vnd.openxmlformats-officedocument.presentationml.slideLayout+xml"/>
  <Override PartName="/ppt/slideLayouts/slideLayout301.xml" ContentType="application/vnd.openxmlformats-officedocument.presentationml.slideLayout+xml"/>
  <Override PartName="/ppt/slideLayouts/slideLayout446.xml" ContentType="application/vnd.openxmlformats-officedocument.presentationml.slideLayout+xml"/>
  <Override PartName="/ppt/slideLayouts/slideLayout493.xml" ContentType="application/vnd.openxmlformats-officedocument.presentationml.slideLayout+xml"/>
  <Override PartName="/ppt/slides/slide41.xml" ContentType="application/vnd.openxmlformats-officedocument.presentationml.slide+xml"/>
  <Override PartName="/ppt/slideLayouts/slideLayout140.xml" ContentType="application/vnd.openxmlformats-officedocument.presentationml.slideLayout+xml"/>
  <Override PartName="/ppt/slideLayouts/slideLayout238.xml" ContentType="application/vnd.openxmlformats-officedocument.presentationml.slideLayout+xml"/>
  <Override PartName="/ppt/slideLayouts/slideLayout285.xml" ContentType="application/vnd.openxmlformats-officedocument.presentationml.slideLayout+xml"/>
  <Override PartName="/ppt/slideLayouts/slideLayout569.xml" ContentType="application/vnd.openxmlformats-officedocument.presentationml.slideLayout+xml"/>
  <Override PartName="/ppt/notesSlides/notesSlide54.xml" ContentType="application/vnd.openxmlformats-officedocument.presentationml.notesSlide+xml"/>
  <Override PartName="/ppt/slideMasters/slideMaster24.xml" ContentType="application/vnd.openxmlformats-officedocument.presentationml.slideMaster+xml"/>
  <Override PartName="/ppt/slideLayouts/slideLayout40.xml" ContentType="application/vnd.openxmlformats-officedocument.presentationml.slideLayout+xml"/>
  <Override PartName="/ppt/slideLayouts/slideLayout424.xml" ContentType="application/vnd.openxmlformats-officedocument.presentationml.slideLayout+xml"/>
  <Override PartName="/ppt/slideLayouts/slideLayout471.xml" ContentType="application/vnd.openxmlformats-officedocument.presentationml.slideLayout+xml"/>
  <Override PartName="/ppt/theme/theme45.xml" ContentType="application/vnd.openxmlformats-officedocument.theme+xml"/>
  <Override PartName="/ppt/slideLayouts/slideLayout610.xml" ContentType="application/vnd.openxmlformats-officedocument.presentationml.slideLayout+xml"/>
  <Override PartName="/ppt/notesSlides/notesSlide32.xml" ContentType="application/vnd.openxmlformats-officedocument.presentationml.notesSlide+xml"/>
  <Override PartName="/ppt/slideLayouts/slideLayout216.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402.xml" ContentType="application/vnd.openxmlformats-officedocument.presentationml.slideLayout+xml"/>
  <Override PartName="/ppt/slideLayouts/slideLayout547.xml" ContentType="application/vnd.openxmlformats-officedocument.presentationml.slideLayout+xml"/>
  <Override PartName="/ppt/slideLayouts/slideLayout594.xml" ContentType="application/vnd.openxmlformats-officedocument.presentationml.slideLayout+xml"/>
  <Override PartName="/ppt/slideLayouts/slideLayout241.xml" ContentType="application/vnd.openxmlformats-officedocument.presentationml.slideLayout+xml"/>
  <Override PartName="/ppt/slideLayouts/slideLayout339.xml" ContentType="application/vnd.openxmlformats-officedocument.presentationml.slideLayout+xml"/>
  <Override PartName="/ppt/slideLayouts/slideLayout386.xml" ContentType="application/vnd.openxmlformats-officedocument.presentationml.slideLayout+xml"/>
  <Override PartName="/ppt/slideLayouts/slideLayout525.xml" ContentType="application/vnd.openxmlformats-officedocument.presentationml.slideLayout+xml"/>
  <Override PartName="/ppt/slideLayouts/slideLayout572.xml" ContentType="application/vnd.openxmlformats-officedocument.presentationml.slideLayout+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slideLayouts/slideLayout178.xml" ContentType="application/vnd.openxmlformats-officedocument.presentationml.slideLayout+xml"/>
  <Override PartName="/ppt/slideLayouts/slideLayout317.xml" ContentType="application/vnd.openxmlformats-officedocument.presentationml.slideLayout+xml"/>
  <Override PartName="/ppt/slideLayouts/slideLayout364.xml" ContentType="application/vnd.openxmlformats-officedocument.presentationml.slideLayout+xml"/>
  <Override PartName="/ppt/slideMasters/slideMaster2.xml" ContentType="application/vnd.openxmlformats-officedocument.presentationml.slideMaster+xml"/>
  <Override PartName="/ppt/slides/slide57.xml" ContentType="application/vnd.openxmlformats-officedocument.presentationml.slide+xml"/>
  <Override PartName="/ppt/slideLayouts/slideLayout109.xml" ContentType="application/vnd.openxmlformats-officedocument.presentationml.slideLayout+xml"/>
  <Override PartName="/ppt/slideLayouts/slideLayout156.xml" ContentType="application/vnd.openxmlformats-officedocument.presentationml.slideLayout+xml"/>
  <Override PartName="/ppt/slideLayouts/slideLayout487.xml" ContentType="application/vnd.openxmlformats-officedocument.presentationml.slideLayout+xml"/>
  <Override PartName="/ppt/slideLayouts/slideLayout503.xml" ContentType="application/vnd.openxmlformats-officedocument.presentationml.slideLayout+xml"/>
  <Override PartName="/ppt/slideLayouts/slideLayout550.xml" ContentType="application/vnd.openxmlformats-officedocument.presentationml.slideLayout+xml"/>
  <Override PartName="/ppt/notesSlides/notesSlide1.xml" ContentType="application/vnd.openxmlformats-officedocument.presentationml.notesSlide+xml"/>
  <Override PartName="/ppt/slideLayouts/slideLayout56.xml" ContentType="application/vnd.openxmlformats-officedocument.presentationml.slideLayout+xml"/>
  <Override PartName="/ppt/slideLayouts/slideLayout279.xml" ContentType="application/vnd.openxmlformats-officedocument.presentationml.slideLayout+xml"/>
  <Override PartName="/ppt/slideLayouts/slideLayout342.xml" ContentType="application/vnd.openxmlformats-officedocument.presentationml.slideLayout+xml"/>
  <Override PartName="/ppt/notesSlides/notesSlide48.xml" ContentType="application/vnd.openxmlformats-officedocument.presentationml.notesSlide+xml"/>
  <Override PartName="/ppt/slideMasters/slideMaster18.xml" ContentType="application/vnd.openxmlformats-officedocument.presentationml.slideMaster+xml"/>
  <Override PartName="/ppt/slides/slide35.xml" ContentType="application/vnd.openxmlformats-officedocument.presentationml.slide+xml"/>
  <Override PartName="/ppt/slideLayouts/slideLayout34.xml" ContentType="application/vnd.openxmlformats-officedocument.presentationml.slideLayout+xml"/>
  <Override PartName="/ppt/slideLayouts/slideLayout81.xml" ContentType="application/vnd.openxmlformats-officedocument.presentationml.slideLayout+xml"/>
  <Override PartName="/ppt/slideLayouts/slideLayout134.xml" ContentType="application/vnd.openxmlformats-officedocument.presentationml.slideLayout+xml"/>
  <Override PartName="/ppt/slideLayouts/slideLayout181.xml" ContentType="application/vnd.openxmlformats-officedocument.presentationml.slideLayout+xml"/>
  <Override PartName="/ppt/slideLayouts/slideLayout320.xml" ContentType="application/vnd.openxmlformats-officedocument.presentationml.slideLayout+xml"/>
  <Override PartName="/ppt/slideLayouts/slideLayout418.xml" ContentType="application/vnd.openxmlformats-officedocument.presentationml.slideLayout+xml"/>
  <Override PartName="/ppt/theme/theme39.xml" ContentType="application/vnd.openxmlformats-officedocument.theme+xml"/>
  <Override PartName="/ppt/slideLayouts/slideLayout465.xml" ContentType="application/vnd.openxmlformats-officedocument.presentationml.slideLayout+xml"/>
  <Override PartName="/ppt/slides/slide13.xml" ContentType="application/vnd.openxmlformats-officedocument.presentationml.slide+xml"/>
  <Override PartName="/ppt/slides/slide60.xml" ContentType="application/vnd.openxmlformats-officedocument.presentationml.slide+xml"/>
  <Override PartName="/ppt/slideLayouts/slideLayout112.xml" ContentType="application/vnd.openxmlformats-officedocument.presentationml.slideLayout+xml"/>
  <Override PartName="/ppt/slideLayouts/slideLayout257.xml" ContentType="application/vnd.openxmlformats-officedocument.presentationml.slideLayout+xml"/>
  <Override PartName="/ppt/slideLayouts/slideLayout588.xml" ContentType="application/vnd.openxmlformats-officedocument.presentationml.slideLayout+xml"/>
  <Override PartName="/ppt/slideLayouts/slideLayout604.xml" ContentType="application/vnd.openxmlformats-officedocument.presentationml.slideLayout+xml"/>
  <Override PartName="/ppt/notesSlides/notesSlide26.xml" ContentType="application/vnd.openxmlformats-officedocument.presentationml.notesSlide+xml"/>
  <Override PartName="/ppt/slideMasters/slideMaster43.xml" ContentType="application/vnd.openxmlformats-officedocument.presentationml.slideMaster+xml"/>
  <Override PartName="/ppt/slideLayouts/slideLayout12.xml" ContentType="application/vnd.openxmlformats-officedocument.presentationml.slideLayout+xml"/>
  <Override PartName="/ppt/theme/theme17.xml" ContentType="application/vnd.openxmlformats-officedocument.theme+xml"/>
  <Override PartName="/ppt/slideLayouts/slideLayout235.xml" ContentType="application/vnd.openxmlformats-officedocument.presentationml.slideLayout+xml"/>
  <Override PartName="/ppt/slideLayouts/slideLayout443.xml" ContentType="application/vnd.openxmlformats-officedocument.presentationml.slideLayout+xml"/>
  <Override PartName="/ppt/slideLayouts/slideLayout490.xml" ContentType="application/vnd.openxmlformats-officedocument.presentationml.slideLayout+xml"/>
  <Override PartName="/ppt/notesSlides/notesSlide51.xml" ContentType="application/vnd.openxmlformats-officedocument.presentationml.notesSlide+xml"/>
  <Override PartName="/ppt/slideMasters/slideMaster21.xml" ContentType="application/vnd.openxmlformats-officedocument.presentationml.slideMaster+xml"/>
  <Override PartName="/ppt/slideLayouts/slideLayout282.xml" ContentType="application/vnd.openxmlformats-officedocument.presentationml.slideLayout+xml"/>
  <Override PartName="/ppt/slideLayouts/slideLayout421.xml" ContentType="application/vnd.openxmlformats-officedocument.presentationml.slideLayout+xml"/>
  <Override PartName="/ppt/theme/theme42.xml" ContentType="application/vnd.openxmlformats-officedocument.theme+xml"/>
  <Override PartName="/ppt/slideLayouts/slideLayout519.xml" ContentType="application/vnd.openxmlformats-officedocument.presentationml.slideLayout+xml"/>
  <Override PartName="/ppt/slideLayouts/slideLayout566.xml" ContentType="application/vnd.openxmlformats-officedocument.presentationml.slideLayout+xml"/>
  <Override PartName="/ppt/theme/theme9.xml" ContentType="application/vnd.openxmlformats-officedocument.theme+xml"/>
  <Override PartName="/ppt/slideLayouts/slideLayout213.xml" ContentType="application/vnd.openxmlformats-officedocument.presentationml.slideLayout+xml"/>
  <Override PartName="/ppt/slideLayouts/slideLayout260.xml" ContentType="application/vnd.openxmlformats-officedocument.presentationml.slideLayout+xml"/>
  <Override PartName="/ppt/slideLayouts/slideLayout358.xml" ContentType="application/vnd.openxmlformats-officedocument.presentationml.slideLayout+xml"/>
  <Override PartName="/ppt/slideLayouts/slideLayout544.xml" ContentType="application/vnd.openxmlformats-officedocument.presentationml.slideLayout+xml"/>
  <Override PartName="/ppt/slideLayouts/slideLayout591.xml" ContentType="application/vnd.openxmlformats-officedocument.presentationml.slideLayout+xml"/>
  <Override PartName="/ppt/slideLayouts/slideLayout97.xml" ContentType="application/vnd.openxmlformats-officedocument.presentationml.slideLayout+xml"/>
  <Override PartName="/ppt/slideLayouts/slideLayout197.xml" ContentType="application/vnd.openxmlformats-officedocument.presentationml.slideLayout+xml"/>
  <Override PartName="/ppt/theme/theme20.xml" ContentType="application/vnd.openxmlformats-officedocument.theme+xml"/>
  <Override PartName="/ppt/slideLayouts/slideLayout336.xml" ContentType="application/vnd.openxmlformats-officedocument.presentationml.slideLayout+xml"/>
  <Override PartName="/ppt/slideLayouts/slideLayout383.xml" ContentType="application/vnd.openxmlformats-officedocument.presentationml.slideLayout+xml"/>
  <Override PartName="/ppt/slides/slide29.xml" ContentType="application/vnd.openxmlformats-officedocument.presentationml.slide+xml"/>
  <Override PartName="/ppt/slideLayouts/slideLayout128.xml" ContentType="application/vnd.openxmlformats-officedocument.presentationml.slideLayout+xml"/>
  <Override PartName="/ppt/slideLayouts/slideLayout175.xml" ContentType="application/vnd.openxmlformats-officedocument.presentationml.slideLayout+xml"/>
  <Override PartName="/ppt/slideLayouts/slideLayout459.xml" ContentType="application/vnd.openxmlformats-officedocument.presentationml.slideLayout+xml"/>
  <Override PartName="/ppt/slideLayouts/slideLayout522.xml" ContentType="application/vnd.openxmlformats-officedocument.presentationml.slideLayout+xml"/>
  <Override PartName="/ppt/slides/slide4.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28.xml" ContentType="application/vnd.openxmlformats-officedocument.presentationml.slideLayout+xml"/>
  <Override PartName="/ppt/slideLayouts/slideLayout75.xml" ContentType="application/vnd.openxmlformats-officedocument.presentationml.slideLayout+xml"/>
  <Override PartName="/ppt/slideLayouts/slideLayout298.xml" ContentType="application/vnd.openxmlformats-officedocument.presentationml.slideLayout+xml"/>
  <Override PartName="/ppt/slideLayouts/slideLayout314.xml" ContentType="application/vnd.openxmlformats-officedocument.presentationml.slideLayout+xml"/>
  <Override PartName="/ppt/slideLayouts/slideLayout361.xml" ContentType="application/vnd.openxmlformats-officedocument.presentationml.slideLayout+xml"/>
  <Override PartName="/ppt/slideLayouts/slideLayout500.xml" ContentType="application/vnd.openxmlformats-officedocument.presentationml.slideLayout+xml"/>
  <Override PartName="/ppt/slideMasters/slideMaster37.xml" ContentType="application/vnd.openxmlformats-officedocument.presentationml.slideMaster+xml"/>
  <Override PartName="/ppt/slideLayouts/slideLayout53.xml" ContentType="application/vnd.openxmlformats-officedocument.presentationml.slideLayout+xml"/>
  <Override PartName="/ppt/slideLayouts/slideLayout106.xml" ContentType="application/vnd.openxmlformats-officedocument.presentationml.slideLayout+xml"/>
  <Override PartName="/ppt/slideLayouts/slideLayout153.xml" ContentType="application/vnd.openxmlformats-officedocument.presentationml.slideLayout+xml"/>
  <Override PartName="/ppt/slideLayouts/slideLayout437.xml" ContentType="application/vnd.openxmlformats-officedocument.presentationml.slideLayout+xml"/>
  <Override PartName="/ppt/slideLayouts/slideLayout484.xml" ContentType="application/vnd.openxmlformats-officedocument.presentationml.slideLayout+xml"/>
  <Override PartName="/ppt/notesSlides/notesSlide45.xml" ContentType="application/vnd.openxmlformats-officedocument.presentationml.notesSlide+xml"/>
  <Override PartName="/ppt/slides/slide32.xml" ContentType="application/vnd.openxmlformats-officedocument.presentationml.slide+xml"/>
  <Override PartName="/ppt/slideLayouts/slideLayout131.xml" ContentType="application/vnd.openxmlformats-officedocument.presentationml.slideLayout+xml"/>
  <Override PartName="/ppt/slideLayouts/slideLayout229.xml" ContentType="application/vnd.openxmlformats-officedocument.presentationml.slideLayout+xml"/>
  <Override PartName="/ppt/slideLayouts/slideLayout276.xml" ContentType="application/vnd.openxmlformats-officedocument.presentationml.slideLayout+xml"/>
  <Override PartName="/ppt/slideLayouts/slideLayout415.xml" ContentType="application/vnd.openxmlformats-officedocument.presentationml.slideLayout+xml"/>
  <Override PartName="/ppt/slideLayouts/slideLayout462.xml" ContentType="application/vnd.openxmlformats-officedocument.presentationml.slideLayout+xml"/>
  <Override PartName="/ppt/slideMasters/slideMaster15.xml" ContentType="application/vnd.openxmlformats-officedocument.presentationml.slideMaster+xml"/>
  <Override PartName="/ppt/slides/slide10.xml" ContentType="application/vnd.openxmlformats-officedocument.presentationml.slide+xml"/>
  <Override PartName="/ppt/slideLayouts/slideLayout31.xml" ContentType="application/vnd.openxmlformats-officedocument.presentationml.slideLayout+xml"/>
  <Override PartName="/ppt/slideLayouts/slideLayout207.xml" ContentType="application/vnd.openxmlformats-officedocument.presentationml.slideLayout+xml"/>
  <Override PartName="/ppt/slideLayouts/slideLayout254.xml" ContentType="application/vnd.openxmlformats-officedocument.presentationml.slideLayout+xml"/>
  <Override PartName="/ppt/slideLayouts/slideLayout399.xml" ContentType="application/vnd.openxmlformats-officedocument.presentationml.slideLayout+xml"/>
  <Override PartName="/ppt/theme/theme36.xml" ContentType="application/vnd.openxmlformats-officedocument.theme+xml"/>
  <Override PartName="/ppt/slideLayouts/slideLayout601.xml" ContentType="application/vnd.openxmlformats-officedocument.presentationml.slideLayout+xml"/>
  <Override PartName="/ppt/notesSlides/notesSlide23.xml" ContentType="application/vnd.openxmlformats-officedocument.presentationml.notesSlide+xml"/>
  <Override PartName="/ppt/slideMasters/slideMaster40.xml" ContentType="application/vnd.openxmlformats-officedocument.presentationml.slideMaster+xml"/>
  <Override PartName="/ppt/theme/theme14.xml" ContentType="application/vnd.openxmlformats-officedocument.theme+xml"/>
  <Override PartName="/ppt/slideLayouts/slideLayout440.xml" ContentType="application/vnd.openxmlformats-officedocument.presentationml.slideLayout+xml"/>
  <Override PartName="/ppt/slideLayouts/slideLayout538.xml" ContentType="application/vnd.openxmlformats-officedocument.presentationml.slideLayout+xml"/>
  <Override PartName="/ppt/slideLayouts/slideLayout585.xml" ContentType="application/vnd.openxmlformats-officedocument.presentationml.slideLayout+xml"/>
  <Override PartName="/ppt/slideLayouts/slideLayout232.xml" ContentType="application/vnd.openxmlformats-officedocument.presentationml.slideLayout+xml"/>
  <Override PartName="/ppt/slideLayouts/slideLayout377.xml" ContentType="application/vnd.openxmlformats-officedocument.presentationml.slideLayout+xml"/>
  <Override PartName="/ppt/slideLayouts/slideLayout516.xml" ContentType="application/vnd.openxmlformats-officedocument.presentationml.slideLayout+xml"/>
  <Override PartName="/ppt/slideLayouts/slideLayout563.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169.xml" ContentType="application/vnd.openxmlformats-officedocument.presentationml.slideLayout+xml"/>
  <Override PartName="/ppt/slideLayouts/slideLayout210.xml" ContentType="application/vnd.openxmlformats-officedocument.presentationml.slideLayout+xml"/>
  <Override PartName="/ppt/slideLayouts/slideLayout308.xml" ContentType="application/vnd.openxmlformats-officedocument.presentationml.slideLayout+xml"/>
  <Override PartName="/ppt/slideLayouts/slideLayout355.xml" ContentType="application/vnd.openxmlformats-officedocument.presentationml.slideLayout+xml"/>
  <Override PartName="/ppt/slides/slide48.xml" ContentType="application/vnd.openxmlformats-officedocument.presentationml.slide+xml"/>
  <Override PartName="/ppt/slideLayouts/slideLayout147.xml" ContentType="application/vnd.openxmlformats-officedocument.presentationml.slideLayout+xml"/>
  <Override PartName="/ppt/slideLayouts/slideLayout194.xml" ContentType="application/vnd.openxmlformats-officedocument.presentationml.slideLayout+xml"/>
  <Override PartName="/ppt/slideLayouts/slideLayout478.xml" ContentType="application/vnd.openxmlformats-officedocument.presentationml.slideLayout+xml"/>
  <Override PartName="/ppt/slideLayouts/slideLayout541.xml" ContentType="application/vnd.openxmlformats-officedocument.presentationml.slideLayout+xml"/>
  <Default Extension="bin" ContentType="application/vnd.openxmlformats-officedocument.oleObject"/>
  <Override PartName="/ppt/slides/slide26.xml" ContentType="application/vnd.openxmlformats-officedocument.presentationml.slide+xml"/>
  <Override PartName="/ppt/slideLayouts/slideLayout47.xml" ContentType="application/vnd.openxmlformats-officedocument.presentationml.slideLayout+xml"/>
  <Override PartName="/ppt/slideLayouts/slideLayout94.xml" ContentType="application/vnd.openxmlformats-officedocument.presentationml.slideLayout+xml"/>
  <Override PartName="/ppt/slideLayouts/slideLayout333.xml" ContentType="application/vnd.openxmlformats-officedocument.presentationml.slideLayout+xml"/>
  <Override PartName="/ppt/slideLayouts/slideLayout380.xml" ContentType="application/vnd.openxmlformats-officedocument.presentationml.slideLayout+xml"/>
  <Override PartName="/ppt/slideLayouts/slideLayout617.xml" ContentType="application/vnd.openxmlformats-officedocument.presentationml.slideLayout+xml"/>
  <Override PartName="/ppt/notesSlides/notesSlide39.xml" ContentType="application/vnd.openxmlformats-officedocument.presentationml.notesSlide+xml"/>
  <Override PartName="/ppt/slideMasters/slideMaster56.xml" ContentType="application/vnd.openxmlformats-officedocument.presentationml.slideMaster+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72.xml" ContentType="application/vnd.openxmlformats-officedocument.presentationml.slideLayout+xml"/>
  <Override PartName="/ppt/slideLayouts/slideLayout125.xml" ContentType="application/vnd.openxmlformats-officedocument.presentationml.slideLayout+xml"/>
  <Override PartName="/ppt/slideLayouts/slideLayout172.xml" ContentType="application/vnd.openxmlformats-officedocument.presentationml.slideLayout+xml"/>
  <Override PartName="/ppt/slideLayouts/slideLayout311.xml" ContentType="application/vnd.openxmlformats-officedocument.presentationml.slideLayout+xml"/>
  <Override PartName="/ppt/slideLayouts/slideLayout409.xml" ContentType="application/vnd.openxmlformats-officedocument.presentationml.slideLayout+xml"/>
  <Override PartName="/ppt/slideLayouts/slideLayout456.xml" ContentType="application/vnd.openxmlformats-officedocument.presentationml.slideLayout+xml"/>
  <Override PartName="/ppt/notesSlides/notesSlide17.xml" ContentType="application/vnd.openxmlformats-officedocument.presentationml.notesSlide+xml"/>
  <Override PartName="/ppt/slideMasters/slideMaster34.xml" ContentType="application/vnd.openxmlformats-officedocument.presentationml.slideMaster+xml"/>
  <Override PartName="/ppt/slides/slide51.xml" ContentType="application/vnd.openxmlformats-officedocument.presentationml.slide+xml"/>
  <Override PartName="/ppt/slideLayouts/slideLayout103.xml" ContentType="application/vnd.openxmlformats-officedocument.presentationml.slideLayout+xml"/>
  <Override PartName="/ppt/slideLayouts/slideLayout150.xml" ContentType="application/vnd.openxmlformats-officedocument.presentationml.slideLayout+xml"/>
  <Override PartName="/ppt/slideLayouts/slideLayout248.xml" ContentType="application/vnd.openxmlformats-officedocument.presentationml.slideLayout+xml"/>
  <Override PartName="/ppt/slideLayouts/slideLayout295.xml" ContentType="application/vnd.openxmlformats-officedocument.presentationml.slideLayout+xml"/>
  <Override PartName="/ppt/slideLayouts/slideLayout434.xml" ContentType="application/vnd.openxmlformats-officedocument.presentationml.slideLayout+xml"/>
  <Override PartName="/ppt/slideLayouts/slideLayout481.xml" ContentType="application/vnd.openxmlformats-officedocument.presentationml.slideLayout+xml"/>
  <Override PartName="/ppt/slideLayouts/slideLayout579.xml" ContentType="application/vnd.openxmlformats-officedocument.presentationml.slideLayout+xml"/>
  <Override PartName="/ppt/slideLayouts/slideLayout50.xml" ContentType="application/vnd.openxmlformats-officedocument.presentationml.slideLayout+xml"/>
  <Override PartName="/ppt/slideLayouts/slideLayout226.xml" ContentType="application/vnd.openxmlformats-officedocument.presentationml.slideLayout+xml"/>
  <Override PartName="/ppt/slideLayouts/slideLayout273.xml" ContentType="application/vnd.openxmlformats-officedocument.presentationml.slideLayout+xml"/>
  <Override PartName="/ppt/slideLayouts/slideLayout557.xml" ContentType="application/vnd.openxmlformats-officedocument.presentationml.slideLayout+xml"/>
  <Override PartName="/ppt/theme/theme55.xml" ContentType="application/vnd.openxmlformats-officedocument.theme+xml"/>
  <Override PartName="/ppt/slideLayouts/slideLayout620.xml" ContentType="application/vnd.openxmlformats-officedocument.presentationml.slideLayout+xml"/>
  <Override PartName="/ppt/notesSlides/notesSlide42.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Layouts/slideLayout349.xml" ContentType="application/vnd.openxmlformats-officedocument.presentationml.slideLayout+xml"/>
  <Override PartName="/ppt/theme/theme33.xml" ContentType="application/vnd.openxmlformats-officedocument.theme+xml"/>
  <Override PartName="/ppt/slideLayouts/slideLayout396.xml" ContentType="application/vnd.openxmlformats-officedocument.presentationml.slideLayout+xml"/>
  <Override PartName="/ppt/slideLayouts/slideLayout412.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Default Extension="gif" ContentType="image/gif"/>
  <Override PartName="/ppt/slideLayouts/slideLayout188.xml" ContentType="application/vnd.openxmlformats-officedocument.presentationml.slideLayout+xml"/>
  <Override PartName="/ppt/slideLayouts/slideLayout204.xml" ContentType="application/vnd.openxmlformats-officedocument.presentationml.slideLayout+xml"/>
  <Override PartName="/ppt/slideLayouts/slideLayout251.xml" ContentType="application/vnd.openxmlformats-officedocument.presentationml.slideLayout+xml"/>
  <Override PartName="/ppt/slideLayouts/slideLayout535.xml" ContentType="application/vnd.openxmlformats-officedocument.presentationml.slideLayout+xml"/>
  <Override PartName="/ppt/slideLayouts/slideLayout582.xml" ContentType="application/vnd.openxmlformats-officedocument.presentationml.slideLayout+xml"/>
  <Override PartName="/ppt/slideLayouts/slideLayout88.xml" ContentType="application/vnd.openxmlformats-officedocument.presentationml.slideLayout+xml"/>
  <Override PartName="/ppt/theme/theme11.xml" ContentType="application/vnd.openxmlformats-officedocument.theme+xml"/>
  <Override PartName="/ppt/slideLayouts/slideLayout327.xml" ContentType="application/vnd.openxmlformats-officedocument.presentationml.slideLayout+xml"/>
  <Override PartName="/ppt/slideLayouts/slideLayout374.xml" ContentType="application/vnd.openxmlformats-officedocument.presentationml.slideLayout+xml"/>
  <Override PartName="/ppt/slideLayouts/slideLayout19.xml" ContentType="application/vnd.openxmlformats-officedocument.presentationml.slideLayout+xml"/>
  <Override PartName="/ppt/slideLayouts/slideLayout66.xml" ContentType="application/vnd.openxmlformats-officedocument.presentationml.slideLayout+xml"/>
  <Override PartName="/ppt/slideLayouts/slideLayout119.xml" ContentType="application/vnd.openxmlformats-officedocument.presentationml.slideLayout+xml"/>
  <Override PartName="/ppt/slideLayouts/slideLayout166.xml" ContentType="application/vnd.openxmlformats-officedocument.presentationml.slideLayout+xml"/>
  <Override PartName="/ppt/slideLayouts/slideLayout497.xml" ContentType="application/vnd.openxmlformats-officedocument.presentationml.slideLayout+xml"/>
  <Override PartName="/ppt/slideLayouts/slideLayout513.xml" ContentType="application/vnd.openxmlformats-officedocument.presentationml.slideLayout+xml"/>
  <Override PartName="/ppt/slideLayouts/slideLayout560.xml" ContentType="application/vnd.openxmlformats-officedocument.presentationml.slideLayout+xml"/>
  <Override PartName="/ppt/slides/slide45.xml" ContentType="application/vnd.openxmlformats-officedocument.presentationml.slide+xml"/>
  <Override PartName="/ppt/theme/theme3.xml" ContentType="application/vnd.openxmlformats-officedocument.theme+xml"/>
  <Override PartName="/ppt/slideLayouts/slideLayout289.xml" ContentType="application/vnd.openxmlformats-officedocument.presentationml.slideLayout+xml"/>
  <Override PartName="/ppt/slideLayouts/slideLayout305.xml" ContentType="application/vnd.openxmlformats-officedocument.presentationml.slideLayout+xml"/>
  <Override PartName="/ppt/slideLayouts/slideLayout352.xml" ContentType="application/vnd.openxmlformats-officedocument.presentationml.slideLayout+xml"/>
  <Override PartName="/ppt/slideMasters/slideMaster28.xml" ContentType="application/vnd.openxmlformats-officedocument.presentationml.slideMaster+xml"/>
  <Override PartName="/ppt/slideLayouts/slideLayout44.xml" ContentType="application/vnd.openxmlformats-officedocument.presentationml.slideLayout+xml"/>
  <Override PartName="/ppt/slideLayouts/slideLayout91.xml" ContentType="application/vnd.openxmlformats-officedocument.presentationml.slideLayout+xml"/>
  <Override PartName="/ppt/slideLayouts/slideLayout144.xml" ContentType="application/vnd.openxmlformats-officedocument.presentationml.slideLayout+xml"/>
  <Override PartName="/ppt/slideLayouts/slideLayout191.xml" ContentType="application/vnd.openxmlformats-officedocument.presentationml.slideLayout+xml"/>
  <Override PartName="/ppt/slideLayouts/slideLayout330.xml" ContentType="application/vnd.openxmlformats-officedocument.presentationml.slideLayout+xml"/>
  <Override PartName="/ppt/slideLayouts/slideLayout428.xml" ContentType="application/vnd.openxmlformats-officedocument.presentationml.slideLayout+xml"/>
  <Override PartName="/ppt/slideLayouts/slideLayout475.xml" ContentType="application/vnd.openxmlformats-officedocument.presentationml.slideLayout+xml"/>
  <Override PartName="/ppt/theme/theme49.xml" ContentType="application/vnd.openxmlformats-officedocument.theme+xml"/>
  <Override PartName="/ppt/slideLayouts/slideLayout614.xml" ContentType="application/vnd.openxmlformats-officedocument.presentationml.slideLayout+xml"/>
  <Override PartName="/ppt/notesSlides/notesSlide36.xml" ContentType="application/vnd.openxmlformats-officedocument.presentationml.notesSlide+xml"/>
  <Override PartName="/ppt/slideMasters/slideMaster53.xml" ContentType="application/vnd.openxmlformats-officedocument.presentationml.slideMaster+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122.xml" ContentType="application/vnd.openxmlformats-officedocument.presentationml.slideLayout+xml"/>
  <Override PartName="/ppt/slideLayouts/slideLayout267.xml" ContentType="application/vnd.openxmlformats-officedocument.presentationml.slideLayout+xml"/>
  <Override PartName="/ppt/slideLayouts/slideLayout406.xml" ContentType="application/vnd.openxmlformats-officedocument.presentationml.slideLayout+xml"/>
  <Override PartName="/ppt/slideLayouts/slideLayout453.xml" ContentType="application/vnd.openxmlformats-officedocument.presentationml.slideLayout+xml"/>
  <Override PartName="/ppt/slideLayouts/slideLayout598.xml" ContentType="application/vnd.openxmlformats-officedocument.presentationml.slideLayout+xml"/>
  <Override PartName="/ppt/slideLayouts/slideLayout245.xml" ContentType="application/vnd.openxmlformats-officedocument.presentationml.slideLayout+xml"/>
  <Override PartName="/ppt/slideLayouts/slideLayout292.xml" ContentType="application/vnd.openxmlformats-officedocument.presentationml.slideLayout+xml"/>
  <Override PartName="/ppt/theme/theme27.xml" ContentType="application/vnd.openxmlformats-officedocument.theme+xml"/>
  <Override PartName="/ppt/slideLayouts/slideLayout529.xml" ContentType="application/vnd.openxmlformats-officedocument.presentationml.slideLayout+xml"/>
  <Override PartName="/ppt/slideLayouts/slideLayout576.xml" ContentType="application/vnd.openxmlformats-officedocument.presentationml.slideLayout+xml"/>
  <Override PartName="/ppt/notesSlides/notesSlide14.xml" ContentType="application/vnd.openxmlformats-officedocument.presentationml.notesSlide+xml"/>
  <Override PartName="/ppt/slideMasters/slideMaster31.xml" ContentType="application/vnd.openxmlformats-officedocument.presentationml.slideMaster+xml"/>
  <Override PartName="/ppt/slideLayouts/slideLayout100.xml" ContentType="application/vnd.openxmlformats-officedocument.presentationml.slideLayout+xml"/>
  <Override PartName="/ppt/slideLayouts/slideLayout368.xml" ContentType="application/vnd.openxmlformats-officedocument.presentationml.slideLayout+xml"/>
  <Override PartName="/ppt/slideLayouts/slideLayout431.xml" ContentType="application/vnd.openxmlformats-officedocument.presentationml.slideLayout+xml"/>
  <Override PartName="/ppt/theme/theme52.xml" ContentType="application/vnd.openxmlformats-officedocument.theme+xml"/>
  <Override PartName="/ppt/slideMasters/slideMaster6.xml" ContentType="application/vnd.openxmlformats-officedocument.presentationml.slideMaster+xml"/>
  <Override PartName="/ppt/slideLayouts/slideLayout223.xml" ContentType="application/vnd.openxmlformats-officedocument.presentationml.slideLayout+xml"/>
  <Override PartName="/ppt/slideLayouts/slideLayout270.xml" ContentType="application/vnd.openxmlformats-officedocument.presentationml.slideLayout+xml"/>
  <Override PartName="/ppt/slideLayouts/slideLayout507.xml" ContentType="application/vnd.openxmlformats-officedocument.presentationml.slideLayout+xml"/>
  <Override PartName="/ppt/slideLayouts/slideLayout554.xml" ContentType="application/vnd.openxmlformats-officedocument.presentationml.slideLayout+xml"/>
  <Override PartName="/ppt/slideLayouts/slideLayout201.xml" ContentType="application/vnd.openxmlformats-officedocument.presentationml.slideLayout+xml"/>
  <Override PartName="/ppt/theme/theme30.xml" ContentType="application/vnd.openxmlformats-officedocument.theme+xml"/>
  <Override PartName="/ppt/slideLayouts/slideLayout346.xml" ContentType="application/vnd.openxmlformats-officedocument.presentationml.slideLayout+xml"/>
  <Override PartName="/ppt/slideLayouts/slideLayout393.xml" ContentType="application/vnd.openxmlformats-officedocument.presentationml.slideLayout+xml"/>
  <Override PartName="/ppt/slideLayouts/slideLayout532.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s/slide39.xml" ContentType="application/vnd.openxmlformats-officedocument.presentationml.slide+xml"/>
  <Override PartName="/ppt/slideLayouts/slideLayout38.xml" ContentType="application/vnd.openxmlformats-officedocument.presentationml.slideLayout+xml"/>
  <Override PartName="/ppt/slideLayouts/slideLayout85.xml" ContentType="application/vnd.openxmlformats-officedocument.presentationml.slideLayout+xml"/>
  <Override PartName="/ppt/slideLayouts/slideLayout138.xml" ContentType="application/vnd.openxmlformats-officedocument.presentationml.slideLayout+xml"/>
  <Override PartName="/ppt/slideLayouts/slideLayout185.xml" ContentType="application/vnd.openxmlformats-officedocument.presentationml.slideLayout+xml"/>
  <Override PartName="/ppt/slideLayouts/slideLayout324.xml" ContentType="application/vnd.openxmlformats-officedocument.presentationml.slideLayout+xml"/>
  <Override PartName="/ppt/slideLayouts/slideLayout371.xml" ContentType="application/vnd.openxmlformats-officedocument.presentationml.slideLayout+xml"/>
  <Override PartName="/ppt/slideLayouts/slideLayout469.xml" ContentType="application/vnd.openxmlformats-officedocument.presentationml.slideLayout+xml"/>
  <Override PartName="/ppt/slides/slide17.xml" ContentType="application/vnd.openxmlformats-officedocument.presentationml.slide+xml"/>
  <Override PartName="/ppt/slides/slide64.xml" ContentType="application/vnd.openxmlformats-officedocument.presentationml.slide+xml"/>
  <Override PartName="/ppt/slideLayouts/slideLayout116.xml" ContentType="application/vnd.openxmlformats-officedocument.presentationml.slideLayout+xml"/>
  <Override PartName="/ppt/slideLayouts/slideLayout163.xml" ContentType="application/vnd.openxmlformats-officedocument.presentationml.slideLayout+xml"/>
  <Override PartName="/ppt/slideLayouts/slideLayout510.xml" ContentType="application/vnd.openxmlformats-officedocument.presentationml.slideLayout+xml"/>
  <Override PartName="/ppt/slideLayouts/slideLayout608.xml" ContentType="application/vnd.openxmlformats-officedocument.presentationml.slideLayout+xml"/>
  <Override PartName="/ppt/slideMasters/slideMaster47.xml" ContentType="application/vnd.openxmlformats-officedocument.presentationml.slideMaster+xml"/>
  <Override PartName="/ppt/slideLayouts/slideLayout16.xml" ContentType="application/vnd.openxmlformats-officedocument.presentationml.slideLayout+xml"/>
  <Override PartName="/ppt/slideLayouts/slideLayout63.xml" ContentType="application/vnd.openxmlformats-officedocument.presentationml.slideLayout+xml"/>
  <Override PartName="/ppt/slideLayouts/slideLayout302.xml" ContentType="application/vnd.openxmlformats-officedocument.presentationml.slideLayout+xml"/>
  <Override PartName="/ppt/slideLayouts/slideLayout447.xml" ContentType="application/vnd.openxmlformats-officedocument.presentationml.slideLayout+xml"/>
  <Override PartName="/ppt/slideLayouts/slideLayout494.xml" ContentType="application/vnd.openxmlformats-officedocument.presentationml.slideLayout+xml"/>
  <Override PartName="/ppt/slideMasters/slideMaster25.xml" ContentType="application/vnd.openxmlformats-officedocument.presentationml.slideMaster+xml"/>
  <Override PartName="/ppt/slides/slide42.xml" ContentType="application/vnd.openxmlformats-officedocument.presentationml.slide+xml"/>
  <Override PartName="/ppt/slideLayouts/slideLayout41.xml" ContentType="application/vnd.openxmlformats-officedocument.presentationml.slideLayout+xml"/>
  <Override PartName="/ppt/slideLayouts/slideLayout141.xml" ContentType="application/vnd.openxmlformats-officedocument.presentationml.slideLayout+xml"/>
  <Override PartName="/ppt/slideLayouts/slideLayout239.xml" ContentType="application/vnd.openxmlformats-officedocument.presentationml.slideLayout+xml"/>
  <Override PartName="/ppt/slideLayouts/slideLayout286.xml" ContentType="application/vnd.openxmlformats-officedocument.presentationml.slideLayout+xml"/>
  <Override PartName="/ppt/slideLayouts/slideLayout425.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s/slide20.xml" ContentType="application/vnd.openxmlformats-officedocument.presentationml.slide+xml"/>
  <Override PartName="/ppt/slideLayouts/slideLayout217.xml" ContentType="application/vnd.openxmlformats-officedocument.presentationml.slideLayout+xml"/>
  <Override PartName="/ppt/slideLayouts/slideLayout264.xml" ContentType="application/vnd.openxmlformats-officedocument.presentationml.slideLayout+xml"/>
  <Override PartName="/ppt/slideLayouts/slideLayout548.xml" ContentType="application/vnd.openxmlformats-officedocument.presentationml.slideLayout+xml"/>
  <Override PartName="/ppt/slideLayouts/slideLayout595.xml" ContentType="application/vnd.openxmlformats-officedocument.presentationml.slideLayout+xml"/>
  <Override PartName="/ppt/slideLayouts/slideLayout611.xml" ContentType="application/vnd.openxmlformats-officedocument.presentationml.slideLayout+xml"/>
  <Override PartName="/ppt/notesSlides/notesSlide33.xml" ContentType="application/vnd.openxmlformats-officedocument.presentationml.notesSlide+xml"/>
  <Override PartName="/ppt/slideMasters/slideMaster50.xml" ContentType="application/vnd.openxmlformats-officedocument.presentationml.slideMaster+xml"/>
  <Override PartName="/ppt/theme/theme24.xml" ContentType="application/vnd.openxmlformats-officedocument.theme+xml"/>
  <Override PartName="/ppt/slideLayouts/slideLayout387.xml" ContentType="application/vnd.openxmlformats-officedocument.presentationml.slideLayout+xml"/>
  <Override PartName="/ppt/slideLayouts/slideLayout403.xml" ContentType="application/vnd.openxmlformats-officedocument.presentationml.slideLayout+xml"/>
  <Override PartName="/ppt/slideLayouts/slideLayout450.xml" ContentType="application/vnd.openxmlformats-officedocument.presentationml.slideLayout+xml"/>
  <Override PartName="/ppt/notesSlides/notesSlide11.xml" ContentType="application/vnd.openxmlformats-officedocument.presentationml.notesSlide+xml"/>
  <Override PartName="/ppt/slideLayouts/slideLayout179.xml" ContentType="application/vnd.openxmlformats-officedocument.presentationml.slideLayout+xml"/>
  <Override PartName="/ppt/slideLayouts/slideLayout242.xml" ContentType="application/vnd.openxmlformats-officedocument.presentationml.slideLayout+xml"/>
  <Override PartName="/ppt/slideLayouts/slideLayout526.xml" ContentType="application/vnd.openxmlformats-officedocument.presentationml.slideLayout+xml"/>
  <Override PartName="/ppt/slideLayouts/slideLayout573.xml" ContentType="application/vnd.openxmlformats-officedocument.presentationml.slideLayout+xml"/>
  <Override PartName="/ppt/slides/slide8.xml" ContentType="application/vnd.openxmlformats-officedocument.presentationml.slide+xml"/>
  <Override PartName="/ppt/slideLayouts/slideLayout79.xml" ContentType="application/vnd.openxmlformats-officedocument.presentationml.slideLayout+xml"/>
  <Override PartName="/ppt/slideLayouts/slideLayout220.xml" ContentType="application/vnd.openxmlformats-officedocument.presentationml.slideLayout+xml"/>
  <Override PartName="/ppt/slideLayouts/slideLayout318.xml" ContentType="application/vnd.openxmlformats-officedocument.presentationml.slideLayout+xml"/>
  <Override PartName="/ppt/slideLayouts/slideLayout365.xml" ContentType="application/vnd.openxmlformats-officedocument.presentationml.slideLayout+xml"/>
  <Override PartName="/ppt/slideLayouts/slideLayout504.xml" ContentType="application/vnd.openxmlformats-officedocument.presentationml.slideLayout+xml"/>
  <Override PartName="/ppt/slideLayouts/slideLayout551.xml" ContentType="application/vnd.openxmlformats-officedocument.presentationml.slideLayout+xml"/>
  <Override PartName="/ppt/slideMasters/slideMaster3.xml" ContentType="application/vnd.openxmlformats-officedocument.presentationml.slideMaster+xml"/>
  <Override PartName="/ppt/slides/slide58.xml" ContentType="application/vnd.openxmlformats-officedocument.presentationml.slide+xml"/>
  <Override PartName="/ppt/slideLayouts/slideLayout57.xml" ContentType="application/vnd.openxmlformats-officedocument.presentationml.slideLayout+xml"/>
  <Override PartName="/ppt/slideLayouts/slideLayout157.xml" ContentType="application/vnd.openxmlformats-officedocument.presentationml.slideLayout+xml"/>
  <Override PartName="/ppt/slideLayouts/slideLayout343.xml" ContentType="application/vnd.openxmlformats-officedocument.presentationml.slideLayout+xml"/>
  <Override PartName="/ppt/slideLayouts/slideLayout390.xml" ContentType="application/vnd.openxmlformats-officedocument.presentationml.slideLayout+xml"/>
  <Override PartName="/ppt/slideLayouts/slideLayout488.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135.xml" ContentType="application/vnd.openxmlformats-officedocument.presentationml.slideLayout+xml"/>
  <Override PartName="/ppt/slideLayouts/slideLayout182.xml" ContentType="application/vnd.openxmlformats-officedocument.presentationml.slideLayout+xml"/>
  <Override PartName="/ppt/notesSlides/notesSlide49.xml" ContentType="application/vnd.openxmlformats-officedocument.presentationml.notesSlide+xml"/>
  <Override PartName="/ppt/slideMasters/slideMaster19.xml" ContentType="application/vnd.openxmlformats-officedocument.presentationml.slideMaster+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slideLayouts/slideLayout258.xml" ContentType="application/vnd.openxmlformats-officedocument.presentationml.slideLayout+xml"/>
  <Override PartName="/ppt/slideLayouts/slideLayout321.xml" ContentType="application/vnd.openxmlformats-officedocument.presentationml.slideLayout+xml"/>
  <Override PartName="/ppt/slideLayouts/slideLayout419.xml" ContentType="application/vnd.openxmlformats-officedocument.presentationml.slideLayout+xml"/>
  <Override PartName="/ppt/slideLayouts/slideLayout466.xml" ContentType="application/vnd.openxmlformats-officedocument.presentationml.slideLayout+xml"/>
  <Override PartName="/ppt/slideLayouts/slideLayout605.xml" ContentType="application/vnd.openxmlformats-officedocument.presentationml.slideLayout+xml"/>
  <Override PartName="/ppt/notesSlides/notesSlide27.xml" ContentType="application/vnd.openxmlformats-officedocument.presentationml.notesSlide+xml"/>
  <Override PartName="/ppt/slideMasters/slideMaster44.xml" ContentType="application/vnd.openxmlformats-officedocument.presentationml.slideMaster+xml"/>
  <Override PartName="/ppt/slides/slide14.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60.xml" ContentType="application/vnd.openxmlformats-officedocument.presentationml.slideLayout+xml"/>
  <Override PartName="/ppt/slideLayouts/slideLayout113.xml" ContentType="application/vnd.openxmlformats-officedocument.presentationml.slideLayout+xml"/>
  <Override PartName="/ppt/slideLayouts/slideLayout160.xml" ContentType="application/vnd.openxmlformats-officedocument.presentationml.slideLayout+xml"/>
  <Override PartName="/ppt/theme/theme18.xml" ContentType="application/vnd.openxmlformats-officedocument.theme+xml"/>
  <Override PartName="/ppt/slideLayouts/slideLayout444.xml" ContentType="application/vnd.openxmlformats-officedocument.presentationml.slideLayout+xml"/>
  <Override PartName="/ppt/slideLayouts/slideLayout491.xml" ContentType="application/vnd.openxmlformats-officedocument.presentationml.slideLayout+xml"/>
  <Override PartName="/ppt/slideLayouts/slideLayout589.xml" ContentType="application/vnd.openxmlformats-officedocument.presentationml.slideLayout+xml"/>
  <Override PartName="/ppt/tableStyles.xml" ContentType="application/vnd.openxmlformats-officedocument.presentationml.tableStyles+xml"/>
  <Override PartName="/ppt/slideLayouts/slideLayout236.xml" ContentType="application/vnd.openxmlformats-officedocument.presentationml.slideLayout+xml"/>
  <Override PartName="/ppt/slideLayouts/slideLayout283.xml" ContentType="application/vnd.openxmlformats-officedocument.presentationml.slideLayout+xml"/>
  <Override PartName="/ppt/slideLayouts/slideLayout567.xml" ContentType="application/vnd.openxmlformats-officedocument.presentationml.slideLayout+xml"/>
  <Override PartName="/ppt/notesSlides/notesSlide52.xml" ContentType="application/vnd.openxmlformats-officedocument.presentationml.notesSlide+xml"/>
  <Override PartName="/ppt/slideMasters/slideMaster22.xml" ContentType="application/vnd.openxmlformats-officedocument.presentationml.slideMaster+xml"/>
  <Override PartName="/ppt/slideLayouts/slideLayout359.xml" ContentType="application/vnd.openxmlformats-officedocument.presentationml.slideLayout+xml"/>
  <Override PartName="/ppt/slideLayouts/slideLayout422.xml" ContentType="application/vnd.openxmlformats-officedocument.presentationml.slideLayout+xml"/>
  <Override PartName="/ppt/theme/theme43.xml" ContentType="application/vnd.openxmlformats-officedocument.theme+xml"/>
  <Override PartName="/ppt/notesSlides/notesSlide30.xml" ContentType="application/vnd.openxmlformats-officedocument.presentationml.notesSlide+xml"/>
  <Override PartName="/ppt/slideLayouts/slideLayout198.xml" ContentType="application/vnd.openxmlformats-officedocument.presentationml.slideLayout+xml"/>
  <Override PartName="/ppt/slideLayouts/slideLayout214.xml" ContentType="application/vnd.openxmlformats-officedocument.presentationml.slideLayout+xml"/>
  <Override PartName="/ppt/theme/theme21.xml" ContentType="application/vnd.openxmlformats-officedocument.theme+xml"/>
  <Override PartName="/ppt/slideLayouts/slideLayout261.xml" ContentType="application/vnd.openxmlformats-officedocument.presentationml.slideLayout+xml"/>
  <Override PartName="/ppt/slideLayouts/slideLayout400.xml" ContentType="application/vnd.openxmlformats-officedocument.presentationml.slideLayout+xml"/>
  <Override PartName="/ppt/slideLayouts/slideLayout545.xml" ContentType="application/vnd.openxmlformats-officedocument.presentationml.slideLayout+xml"/>
  <Override PartName="/ppt/slideLayouts/slideLayout592.xml" ContentType="application/vnd.openxmlformats-officedocument.presentationml.slideLayout+xml"/>
  <Override PartName="/ppt/slideLayouts/slideLayout98.xml" ContentType="application/vnd.openxmlformats-officedocument.presentationml.slideLayout+xml"/>
  <Override PartName="/ppt/slideLayouts/slideLayout337.xml" ContentType="application/vnd.openxmlformats-officedocument.presentationml.slideLayout+xml"/>
  <Override PartName="/ppt/slideLayouts/slideLayout384.xml" ContentType="application/vnd.openxmlformats-officedocument.presentationml.slideLayout+xml"/>
  <Override PartName="/ppt/slideLayouts/slideLayout523.xml" ContentType="application/vnd.openxmlformats-officedocument.presentationml.slideLayout+xml"/>
  <Override PartName="/ppt/slideLayouts/slideLayout570.xml" ContentType="application/vnd.openxmlformats-officedocument.presentationml.slideLayout+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Override PartName="/ppt/slideLayouts/slideLayout129.xml" ContentType="application/vnd.openxmlformats-officedocument.presentationml.slideLayout+xml"/>
  <Override PartName="/ppt/slideLayouts/slideLayout176.xml" ContentType="application/vnd.openxmlformats-officedocument.presentationml.slideLayout+xml"/>
  <Override PartName="/ppt/slideLayouts/slideLayout315.xml" ContentType="application/vnd.openxmlformats-officedocument.presentationml.slideLayout+xml"/>
  <Override PartName="/ppt/slideLayouts/slideLayout362.xml" ContentType="application/vnd.openxmlformats-officedocument.presentationml.slideLayout+xml"/>
  <Override PartName="/ppt/slides/slide55.xml" ContentType="application/vnd.openxmlformats-officedocument.presentationml.slide+xml"/>
  <Override PartName="/ppt/slideLayouts/slideLayout107.xml" ContentType="application/vnd.openxmlformats-officedocument.presentationml.slideLayout+xml"/>
  <Override PartName="/ppt/slideLayouts/slideLayout154.xml" ContentType="application/vnd.openxmlformats-officedocument.presentationml.slideLayout+xml"/>
  <Override PartName="/ppt/slideLayouts/slideLayout299.xml" ContentType="application/vnd.openxmlformats-officedocument.presentationml.slideLayout+xml"/>
  <Override PartName="/ppt/slideLayouts/slideLayout438.xml" ContentType="application/vnd.openxmlformats-officedocument.presentationml.slideLayout+xml"/>
  <Override PartName="/ppt/slideLayouts/slideLayout485.xml" ContentType="application/vnd.openxmlformats-officedocument.presentationml.slideLayout+xml"/>
  <Override PartName="/ppt/slideLayouts/slideLayout501.xml" ContentType="application/vnd.openxmlformats-officedocument.presentationml.slideLayout+xml"/>
  <Override PartName="/ppt/slideMasters/slideMaster38.xml" ContentType="application/vnd.openxmlformats-officedocument.presentationml.slideMaster+xml"/>
  <Override PartName="/ppt/slides/slide33.xml" ContentType="application/vnd.openxmlformats-officedocument.presentationml.slide+xml"/>
  <Override PartName="/ppt/slideLayouts/slideLayout54.xml" ContentType="application/vnd.openxmlformats-officedocument.presentationml.slideLayout+xml"/>
  <Override PartName="/ppt/slideLayouts/slideLayout277.xml" ContentType="application/vnd.openxmlformats-officedocument.presentationml.slideLayout+xml"/>
  <Override PartName="/ppt/slideLayouts/slideLayout340.xml" ContentType="application/vnd.openxmlformats-officedocument.presentationml.slideLayout+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Layouts/slideLayout32.xml" ContentType="application/vnd.openxmlformats-officedocument.presentationml.slideLayout+xml"/>
  <Override PartName="/ppt/slideLayouts/slideLayout132.xml" ContentType="application/vnd.openxmlformats-officedocument.presentationml.slideLayout+xml"/>
  <Override PartName="/ppt/theme/theme37.xml" ContentType="application/vnd.openxmlformats-officedocument.theme+xml"/>
  <Override PartName="/ppt/slideLayouts/slideLayout416.xml" ContentType="application/vnd.openxmlformats-officedocument.presentationml.slideLayout+xml"/>
  <Override PartName="/ppt/slideLayouts/slideLayout463.xml" ContentType="application/vnd.openxmlformats-officedocument.presentationml.slideLayout+xml"/>
  <Override PartName="/ppt/slideLayouts/slideLayout602.xml" ContentType="application/vnd.openxmlformats-officedocument.presentationml.slideLayout+xml"/>
  <Override PartName="/ppt/notesSlides/notesSlide24.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Layouts/slideLayout110.xml" ContentType="application/vnd.openxmlformats-officedocument.presentationml.slideLayout+xml"/>
  <Override PartName="/ppt/slideLayouts/slideLayout208.xml" ContentType="application/vnd.openxmlformats-officedocument.presentationml.slideLayout+xml"/>
  <Override PartName="/ppt/slideLayouts/slideLayout255.xml" ContentType="application/vnd.openxmlformats-officedocument.presentationml.slideLayout+xml"/>
  <Override PartName="/ppt/slideLayouts/slideLayout441.xml" ContentType="application/vnd.openxmlformats-officedocument.presentationml.slideLayout+xml"/>
  <Override PartName="/ppt/slideLayouts/slideLayout539.xml" ContentType="application/vnd.openxmlformats-officedocument.presentationml.slideLayout+xml"/>
  <Override PartName="/ppt/slideLayouts/slideLayout586.xml" ContentType="application/vnd.openxmlformats-officedocument.presentationml.slideLayout+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slideLayouts/slideLayout233.xml" ContentType="application/vnd.openxmlformats-officedocument.presentationml.slideLayout+xml"/>
  <Override PartName="/ppt/slideLayouts/slideLayout280.xml" ContentType="application/vnd.openxmlformats-officedocument.presentationml.slideLayout+xml"/>
  <Override PartName="/ppt/slideLayouts/slideLayout378.xml" ContentType="application/vnd.openxmlformats-officedocument.presentationml.slideLayout+xml"/>
  <Override PartName="/ppt/theme/theme40.xml" ContentType="application/vnd.openxmlformats-officedocument.theme+xml"/>
  <Override PartName="/ppt/slideLayouts/slideLayout517.xml" ContentType="application/vnd.openxmlformats-officedocument.presentationml.slideLayout+xml"/>
  <Override PartName="/ppt/slideLayouts/slideLayout564.xml" ContentType="application/vnd.openxmlformats-officedocument.presentationml.slideLayout+xml"/>
  <Override PartName="/ppt/slides/slide49.xml" ContentType="application/vnd.openxmlformats-officedocument.presentationml.slide+xml"/>
  <Override PartName="/ppt/theme/theme7.xml" ContentType="application/vnd.openxmlformats-officedocument.theme+xml"/>
  <Override PartName="/ppt/slideLayouts/slideLayout211.xml" ContentType="application/vnd.openxmlformats-officedocument.presentationml.slideLayout+xml"/>
  <Override PartName="/ppt/slideLayouts/slideLayout309.xml" ContentType="application/vnd.openxmlformats-officedocument.presentationml.slideLayout+xml"/>
  <Override PartName="/ppt/slideLayouts/slideLayout356.xml" ContentType="application/vnd.openxmlformats-officedocument.presentationml.slideLayout+xml"/>
  <Override PartName="/ppt/slideLayouts/slideLayout542.xml" ContentType="application/vnd.openxmlformats-officedocument.presentationml.slideLayout+xml"/>
  <Override PartName="/ppt/slideLayouts/slideLayout48.xml" ContentType="application/vnd.openxmlformats-officedocument.presentationml.slideLayout+xml"/>
  <Override PartName="/ppt/slideLayouts/slideLayout95.xml" ContentType="application/vnd.openxmlformats-officedocument.presentationml.slideLayout+xml"/>
  <Override PartName="/ppt/slideLayouts/slideLayout148.xml" ContentType="application/vnd.openxmlformats-officedocument.presentationml.slideLayout+xml"/>
  <Override PartName="/ppt/slideLayouts/slideLayout195.xml" ContentType="application/vnd.openxmlformats-officedocument.presentationml.slideLayout+xml"/>
  <Override PartName="/ppt/slideLayouts/slideLayout334.xml" ContentType="application/vnd.openxmlformats-officedocument.presentationml.slideLayout+xml"/>
  <Override PartName="/ppt/slideLayouts/slideLayout381.xml" ContentType="application/vnd.openxmlformats-officedocument.presentationml.slideLayout+xml"/>
  <Override PartName="/ppt/slideLayouts/slideLayout479.xml" ContentType="application/vnd.openxmlformats-officedocument.presentationml.slideLayout+xml"/>
  <Override PartName="/ppt/slideLayouts/slideLayout618.xml" ContentType="application/vnd.openxmlformats-officedocument.presentationml.slideLayout+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126.xml" ContentType="application/vnd.openxmlformats-officedocument.presentationml.slideLayout+xml"/>
  <Override PartName="/ppt/slideLayouts/slideLayout173.xml" ContentType="application/vnd.openxmlformats-officedocument.presentationml.slideLayout+xml"/>
  <Override PartName="/ppt/slideLayouts/slideLayout457.xml" ContentType="application/vnd.openxmlformats-officedocument.presentationml.slideLayout+xml"/>
  <Override PartName="/ppt/slideLayouts/slideLayout520.xml" ContentType="application/vnd.openxmlformats-officedocument.presentationml.slideLayout+xml"/>
  <Override PartName="/ppt/slides/slide2.xml" ContentType="application/vnd.openxmlformats-officedocument.presentationml.slide+xml"/>
  <Override PartName="/ppt/slides/slide52.xml" ContentType="application/vnd.openxmlformats-officedocument.presentationml.slide+xml"/>
  <Override PartName="/ppt/slideLayouts/slideLayout26.xml" ContentType="application/vnd.openxmlformats-officedocument.presentationml.slideLayout+xml"/>
  <Override PartName="/ppt/slideLayouts/slideLayout73.xml" ContentType="application/vnd.openxmlformats-officedocument.presentationml.slideLayout+xml"/>
  <Override PartName="/ppt/slideLayouts/slideLayout249.xml" ContentType="application/vnd.openxmlformats-officedocument.presentationml.slideLayout+xml"/>
  <Override PartName="/ppt/slideLayouts/slideLayout296.xml" ContentType="application/vnd.openxmlformats-officedocument.presentationml.slideLayout+xml"/>
  <Override PartName="/ppt/slideLayouts/slideLayout312.xml" ContentType="application/vnd.openxmlformats-officedocument.presentationml.slideLayout+xml"/>
  <Default Extension="wmf" ContentType="image/x-wmf"/>
  <Override PartName="/ppt/notesSlides/notesSlide18.xml" ContentType="application/vnd.openxmlformats-officedocument.presentationml.notesSlide+xml"/>
  <Override PartName="/ppt/slideMasters/slideMaster35.xml" ContentType="application/vnd.openxmlformats-officedocument.presentationml.slideMaster+xml"/>
  <Override PartName="/ppt/slideLayouts/slideLayout51.xml" ContentType="application/vnd.openxmlformats-officedocument.presentationml.slideLayout+xml"/>
  <Override PartName="/ppt/slideLayouts/slideLayout104.xml" ContentType="application/vnd.openxmlformats-officedocument.presentationml.slideLayout+xml"/>
  <Override PartName="/ppt/slideLayouts/slideLayout151.xml" ContentType="application/vnd.openxmlformats-officedocument.presentationml.slideLayout+xml"/>
  <Override PartName="/ppt/slideLayouts/slideLayout435.xml" ContentType="application/vnd.openxmlformats-officedocument.presentationml.slideLayout+xml"/>
  <Override PartName="/ppt/slideLayouts/slideLayout482.xml" ContentType="application/vnd.openxmlformats-officedocument.presentationml.slideLayout+xml"/>
  <Override PartName="/ppt/slideLayouts/slideLayout621.xml" ContentType="application/vnd.openxmlformats-officedocument.presentationml.slideLayout+xml"/>
  <Override PartName="/ppt/theme/theme56.xml" ContentType="application/vnd.openxmlformats-officedocument.theme+xml"/>
  <Override PartName="/ppt/notesSlides/notesSlide43.xml" ContentType="application/vnd.openxmlformats-officedocument.presentationml.notesSlide+xml"/>
  <Override PartName="/ppt/slides/slide30.xml" ContentType="application/vnd.openxmlformats-officedocument.presentationml.slide+xml"/>
  <Override PartName="/ppt/slideLayouts/slideLayout227.xml" ContentType="application/vnd.openxmlformats-officedocument.presentationml.slideLayout+xml"/>
  <Override PartName="/ppt/slideLayouts/slideLayout274.xml" ContentType="application/vnd.openxmlformats-officedocument.presentationml.slideLayout+xml"/>
  <Override PartName="/ppt/slideLayouts/slideLayout413.xml" ContentType="application/vnd.openxmlformats-officedocument.presentationml.slideLayout+xml"/>
  <Override PartName="/ppt/slideLayouts/slideLayout460.xml" ContentType="application/vnd.openxmlformats-officedocument.presentationml.slideLayout+xml"/>
  <Override PartName="/ppt/slideLayouts/slideLayout558.xml" ContentType="application/vnd.openxmlformats-officedocument.presentationml.slideLayout+xml"/>
  <Override PartName="/ppt/slideMasters/slideMaster13.xml" ContentType="application/vnd.openxmlformats-officedocument.presentationml.slideMaster+xml"/>
  <Override PartName="/ppt/slideLayouts/slideLayout205.xml" ContentType="application/vnd.openxmlformats-officedocument.presentationml.slideLayout+xml"/>
  <Override PartName="/ppt/slideLayouts/slideLayout252.xml" ContentType="application/vnd.openxmlformats-officedocument.presentationml.slideLayout+xml"/>
  <Override PartName="/ppt/theme/theme34.xml" ContentType="application/vnd.openxmlformats-officedocument.theme+xml"/>
  <Override PartName="/ppt/slideLayouts/slideLayout397.xml" ContentType="application/vnd.openxmlformats-officedocument.presentationml.slideLayout+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Layouts/slideLayout89.xml" ContentType="application/vnd.openxmlformats-officedocument.presentationml.slideLayout+xml"/>
  <Override PartName="/ppt/theme/theme12.xml" ContentType="application/vnd.openxmlformats-officedocument.theme+xml"/>
  <Override PartName="/ppt/slideLayouts/slideLayout189.xml" ContentType="application/vnd.openxmlformats-officedocument.presentationml.slideLayout+xml"/>
  <Override PartName="/ppt/slideLayouts/slideLayout536.xml" ContentType="application/vnd.openxmlformats-officedocument.presentationml.slideLayout+xml"/>
  <Override PartName="/ppt/slideLayouts/slideLayout583.xml" ContentType="application/vnd.openxmlformats-officedocument.presentationml.slideLayout+xml"/>
  <Override PartName="/ppt/slideLayouts/slideLayout230.xml" ContentType="application/vnd.openxmlformats-officedocument.presentationml.slideLayout+xml"/>
  <Override PartName="/ppt/slideLayouts/slideLayout328.xml" ContentType="application/vnd.openxmlformats-officedocument.presentationml.slideLayout+xml"/>
  <Override PartName="/ppt/slideLayouts/slideLayout375.xml" ContentType="application/vnd.openxmlformats-officedocument.presentationml.slideLayout+xml"/>
  <Override PartName="/ppt/slideLayouts/slideLayout514.xml" ContentType="application/vnd.openxmlformats-officedocument.presentationml.slideLayout+xml"/>
  <Override PartName="/ppt/slideLayouts/slideLayout561.xml" ContentType="application/vnd.openxmlformats-officedocument.presentationml.slideLayout+xml"/>
  <Override PartName="/ppt/theme/theme4.xml" ContentType="application/vnd.openxmlformats-officedocument.theme+xml"/>
  <Override PartName="/ppt/slideLayouts/slideLayout67.xml" ContentType="application/vnd.openxmlformats-officedocument.presentationml.slideLayout+xml"/>
  <Override PartName="/ppt/slideLayouts/slideLayout167.xml" ContentType="application/vnd.openxmlformats-officedocument.presentationml.slideLayout+xml"/>
  <Override PartName="/ppt/slideLayouts/slideLayout306.xml" ContentType="application/vnd.openxmlformats-officedocument.presentationml.slideLayout+xml"/>
  <Override PartName="/ppt/slideLayouts/slideLayout353.xml" ContentType="application/vnd.openxmlformats-officedocument.presentationml.slideLayout+xml"/>
  <Override PartName="/ppt/slideLayouts/slideLayout498.xml" ContentType="application/vnd.openxmlformats-officedocument.presentationml.slideLayout+xml"/>
  <Override PartName="/ppt/slideMasters/slideMaster29.xml" ContentType="application/vnd.openxmlformats-officedocument.presentationml.slideMaster+xml"/>
  <Override PartName="/ppt/slides/slide46.xml" ContentType="application/vnd.openxmlformats-officedocument.presentationml.slide+xml"/>
  <Override PartName="/ppt/slideLayouts/slideLayout45.xml" ContentType="application/vnd.openxmlformats-officedocument.presentationml.slideLayout+xml"/>
  <Override PartName="/ppt/slideLayouts/slideLayout145.xml" ContentType="application/vnd.openxmlformats-officedocument.presentationml.slideLayout+xml"/>
  <Override PartName="/ppt/slideLayouts/slideLayout192.xml" ContentType="application/vnd.openxmlformats-officedocument.presentationml.slideLayout+xml"/>
  <Override PartName="/ppt/slideLayouts/slideLayout429.xml" ContentType="application/vnd.openxmlformats-officedocument.presentationml.slideLayout+xml"/>
  <Override PartName="/ppt/slideLayouts/slideLayout476.xml" ContentType="application/vnd.openxmlformats-officedocument.presentationml.slideLayout+xml"/>
  <Override PartName="/ppt/slides/slide24.xml" ContentType="application/vnd.openxmlformats-officedocument.presentationml.slide+xml"/>
  <Override PartName="/ppt/slideLayouts/slideLayout92.xml" ContentType="application/vnd.openxmlformats-officedocument.presentationml.slideLayout+xml"/>
  <Override PartName="/ppt/slideLayouts/slideLayout268.xml" ContentType="application/vnd.openxmlformats-officedocument.presentationml.slideLayout+xml"/>
  <Override PartName="/ppt/slideLayouts/slideLayout331.xml" ContentType="application/vnd.openxmlformats-officedocument.presentationml.slideLayout+xml"/>
  <Override PartName="/ppt/slideLayouts/slideLayout599.xml" ContentType="application/vnd.openxmlformats-officedocument.presentationml.slideLayout+xml"/>
  <Override PartName="/ppt/slideLayouts/slideLayout615.xml" ContentType="application/vnd.openxmlformats-officedocument.presentationml.slideLayout+xml"/>
  <Override PartName="/ppt/notesSlides/notesSlide37.xml" ContentType="application/vnd.openxmlformats-officedocument.presentationml.notesSlide+xml"/>
  <Override PartName="/ppt/slideMasters/slideMaster54.xml" ContentType="application/vnd.openxmlformats-officedocument.presentationml.slideMaster+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70.xml" ContentType="application/vnd.openxmlformats-officedocument.presentationml.slideLayout+xml"/>
  <Override PartName="/ppt/slideLayouts/slideLayout123.xml" ContentType="application/vnd.openxmlformats-officedocument.presentationml.slideLayout+xml"/>
  <Override PartName="/ppt/slideLayouts/slideLayout170.xml" ContentType="application/vnd.openxmlformats-officedocument.presentationml.slideLayout+xml"/>
  <Override PartName="/ppt/theme/theme28.xml" ContentType="application/vnd.openxmlformats-officedocument.theme+xml"/>
  <Override PartName="/ppt/slideLayouts/slideLayout407.xml" ContentType="application/vnd.openxmlformats-officedocument.presentationml.slideLayout+xml"/>
  <Override PartName="/ppt/slideLayouts/slideLayout454.xml" ContentType="application/vnd.openxmlformats-officedocument.presentationml.slideLayout+xml"/>
  <Override PartName="/ppt/notesSlides/notesSlide15.xml" ContentType="application/vnd.openxmlformats-officedocument.presentationml.notesSlide+xml"/>
  <Override PartName="/ppt/slideMasters/slideMaster32.xml" ContentType="application/vnd.openxmlformats-officedocument.presentationml.slideMaster+xml"/>
  <Override PartName="/ppt/slideLayouts/slideLayout101.xml" ContentType="application/vnd.openxmlformats-officedocument.presentationml.slideLayout+xml"/>
  <Override PartName="/ppt/slideLayouts/slideLayout246.xml" ContentType="application/vnd.openxmlformats-officedocument.presentationml.slideLayout+xml"/>
  <Override PartName="/ppt/slideLayouts/slideLayout293.xml" ContentType="application/vnd.openxmlformats-officedocument.presentationml.slideLayout+xml"/>
  <Override PartName="/ppt/slideLayouts/slideLayout432.xml" ContentType="application/vnd.openxmlformats-officedocument.presentationml.slideLayout+xml"/>
  <Override PartName="/ppt/slideLayouts/slideLayout577.xml" ContentType="application/vnd.openxmlformats-officedocument.presentationml.slideLayout+xml"/>
  <Override PartName="/ppt/slideLayouts/slideLayout224.xml" ContentType="application/vnd.openxmlformats-officedocument.presentationml.slideLayout+xml"/>
  <Override PartName="/ppt/slideLayouts/slideLayout271.xml" ContentType="application/vnd.openxmlformats-officedocument.presentationml.slideLayout+xml"/>
  <Override PartName="/ppt/slideLayouts/slideLayout369.xml" ContentType="application/vnd.openxmlformats-officedocument.presentationml.slideLayout+xml"/>
  <Override PartName="/ppt/slideLayouts/slideLayout508.xml" ContentType="application/vnd.openxmlformats-officedocument.presentationml.slideLayout+xml"/>
  <Override PartName="/ppt/slideLayouts/slideLayout555.xml" ContentType="application/vnd.openxmlformats-officedocument.presentationml.slideLayout+xml"/>
  <Override PartName="/ppt/theme/theme53.xml" ContentType="application/vnd.openxmlformats-officedocument.them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slideLayouts/slideLayout347.xml" ContentType="application/vnd.openxmlformats-officedocument.presentationml.slideLayout+xml"/>
  <Override PartName="/ppt/theme/theme31.xml" ContentType="application/vnd.openxmlformats-officedocument.theme+xml"/>
  <Override PartName="/ppt/slideLayouts/slideLayout394.xml" ContentType="application/vnd.openxmlformats-officedocument.presentationml.slideLayout+xml"/>
  <Override PartName="/ppt/slideLayouts/slideLayout410.xml" ContentType="application/vnd.openxmlformats-officedocument.presentationml.slideLayout+xml"/>
  <Override PartName="/ppt/notesSlides/notesSlide6.xml" ContentType="application/vnd.openxmlformats-officedocument.presentationml.notesSlide+xml"/>
  <Override PartName="/ppt/slideLayouts/slideLayout139.xml" ContentType="application/vnd.openxmlformats-officedocument.presentationml.slideLayout+xml"/>
  <Override PartName="/ppt/slideLayouts/slideLayout186.xml" ContentType="application/vnd.openxmlformats-officedocument.presentationml.slideLayout+xml"/>
  <Override PartName="/ppt/slideLayouts/slideLayout202.xml" ContentType="application/vnd.openxmlformats-officedocument.presentationml.slideLayout+xml"/>
  <Override PartName="/ppt/slideLayouts/slideLayout533.xml" ContentType="application/vnd.openxmlformats-officedocument.presentationml.slideLayout+xml"/>
  <Override PartName="/ppt/slideLayouts/slideLayout580.xml" ContentType="application/vnd.openxmlformats-officedocument.presentationml.slideLayout+xml"/>
  <Override PartName="/ppt/slideLayouts/slideLayout39.xml" ContentType="application/vnd.openxmlformats-officedocument.presentationml.slideLayout+xml"/>
  <Override PartName="/ppt/slideLayouts/slideLayout86.xml" ContentType="application/vnd.openxmlformats-officedocument.presentationml.slideLayout+xml"/>
  <Override PartName="/ppt/slideLayouts/slideLayout325.xml" ContentType="application/vnd.openxmlformats-officedocument.presentationml.slideLayout+xml"/>
  <Override PartName="/ppt/slideLayouts/slideLayout372.xml" ContentType="application/vnd.openxmlformats-officedocument.presentationml.slideLayout+xml"/>
  <Override PartName="/ppt/slideLayouts/slideLayout609.xml" ContentType="application/vnd.openxmlformats-officedocument.presentationml.slideLayout+xml"/>
  <Override PartName="/ppt/slideMasters/slideMaster48.xml" ContentType="application/vnd.openxmlformats-officedocument.presentationml.slideMaster+xml"/>
  <Override PartName="/ppt/slides/slide18.xml" ContentType="application/vnd.openxmlformats-officedocument.presentationml.slide+xml"/>
  <Override PartName="/ppt/slides/slide65.xml" ContentType="application/vnd.openxmlformats-officedocument.presentationml.slide+xml"/>
  <Override PartName="/ppt/slideLayouts/slideLayout17.xml" ContentType="application/vnd.openxmlformats-officedocument.presentationml.slideLayout+xml"/>
  <Override PartName="/ppt/slideLayouts/slideLayout64.xml" ContentType="application/vnd.openxmlformats-officedocument.presentationml.slideLayout+xml"/>
  <Override PartName="/ppt/slideLayouts/slideLayout117.xml" ContentType="application/vnd.openxmlformats-officedocument.presentationml.slideLayout+xml"/>
  <Override PartName="/ppt/slideLayouts/slideLayout164.xml" ContentType="application/vnd.openxmlformats-officedocument.presentationml.slideLayout+xml"/>
  <Override PartName="/ppt/slideLayouts/slideLayout303.xml" ContentType="application/vnd.openxmlformats-officedocument.presentationml.slideLayout+xml"/>
  <Override PartName="/ppt/slideLayouts/slideLayout350.xml" ContentType="application/vnd.openxmlformats-officedocument.presentationml.slideLayout+xml"/>
  <Override PartName="/ppt/slideLayouts/slideLayout448.xml" ContentType="application/vnd.openxmlformats-officedocument.presentationml.slideLayout+xml"/>
  <Override PartName="/ppt/slideLayouts/slideLayout495.xml" ContentType="application/vnd.openxmlformats-officedocument.presentationml.slideLayout+xml"/>
  <Override PartName="/ppt/slideLayouts/slideLayout511.xml" ContentType="application/vnd.openxmlformats-officedocument.presentationml.slideLayout+xml"/>
  <Override PartName="/ppt/slides/slide43.xml" ContentType="application/vnd.openxmlformats-officedocument.presentationml.slide+xml"/>
  <Override PartName="/ppt/theme/theme1.xml" ContentType="application/vnd.openxmlformats-officedocument.theme+xml"/>
  <Override PartName="/ppt/slideLayouts/slideLayout142.xml" ContentType="application/vnd.openxmlformats-officedocument.presentationml.slideLayout+xml"/>
  <Override PartName="/ppt/slideLayouts/slideLayout287.xml" ContentType="application/vnd.openxmlformats-officedocument.presentationml.slideLayout+xml"/>
  <Override PartName="/ppt/slideMasters/slideMaster26.xml" ContentType="application/vnd.openxmlformats-officedocument.presentationml.slideMaster+xml"/>
  <Override PartName="/ppt/slideLayouts/slideLayout42.xml" ContentType="application/vnd.openxmlformats-officedocument.presentationml.slideLayout+xml"/>
  <Override PartName="/ppt/slideLayouts/slideLayout426.xml" ContentType="application/vnd.openxmlformats-officedocument.presentationml.slideLayout+xml"/>
  <Override PartName="/ppt/slideLayouts/slideLayout473.xml" ContentType="application/vnd.openxmlformats-officedocument.presentationml.slideLayout+xml"/>
  <Override PartName="/ppt/theme/theme47.xml" ContentType="application/vnd.openxmlformats-officedocument.theme+xml"/>
  <Override PartName="/ppt/slideLayouts/slideLayout612.xml" ContentType="application/vnd.openxmlformats-officedocument.presentationml.slideLayout+xml"/>
  <Override PartName="/ppt/notesSlides/notesSlide34.xml" ContentType="application/vnd.openxmlformats-officedocument.presentationml.notesSlide+xml"/>
  <Override PartName="/ppt/slideMasters/slideMaster51.xml" ContentType="application/vnd.openxmlformats-officedocument.presentationml.slideMaster+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120.xml" ContentType="application/vnd.openxmlformats-officedocument.presentationml.slideLayout+xml"/>
  <Override PartName="/ppt/slideLayouts/slideLayout218.xml" ContentType="application/vnd.openxmlformats-officedocument.presentationml.slideLayout+xml"/>
  <Override PartName="/ppt/slideLayouts/slideLayout265.xml" ContentType="application/vnd.openxmlformats-officedocument.presentationml.slideLayout+xml"/>
  <Override PartName="/ppt/slideLayouts/slideLayout404.xml" ContentType="application/vnd.openxmlformats-officedocument.presentationml.slideLayout+xml"/>
  <Override PartName="/ppt/slideLayouts/slideLayout451.xml" ContentType="application/vnd.openxmlformats-officedocument.presentationml.slideLayout+xml"/>
  <Override PartName="/ppt/slideLayouts/slideLayout549.xml" ContentType="application/vnd.openxmlformats-officedocument.presentationml.slideLayout+xml"/>
  <Override PartName="/ppt/slideLayouts/slideLayout596.xml" ContentType="application/vnd.openxmlformats-officedocument.presentationml.slideLayout+xml"/>
  <Override PartName="/ppt/slideLayouts/slideLayout243.xml" ContentType="application/vnd.openxmlformats-officedocument.presentationml.slideLayout+xml"/>
  <Override PartName="/ppt/theme/theme25.xml" ContentType="application/vnd.openxmlformats-officedocument.theme+xml"/>
  <Override PartName="/ppt/slideLayouts/slideLayout290.xml" ContentType="application/vnd.openxmlformats-officedocument.presentationml.slideLayout+xml"/>
  <Override PartName="/ppt/slideLayouts/slideLayout388.xml" ContentType="application/vnd.openxmlformats-officedocument.presentationml.slideLayout+xml"/>
  <Override PartName="/ppt/slideLayouts/slideLayout527.xml" ContentType="application/vnd.openxmlformats-officedocument.presentationml.slideLayout+xml"/>
  <Override PartName="/ppt/slideLayouts/slideLayout574.xml" ContentType="application/vnd.openxmlformats-officedocument.presentationml.slideLayout+xml"/>
  <Override PartName="/ppt/notesSlides/notesSlide12.xml" ContentType="application/vnd.openxmlformats-officedocument.presentationml.notesSlide+xml"/>
  <Override PartName="/ppt/slideLayouts/slideLayout319.xml" ContentType="application/vnd.openxmlformats-officedocument.presentationml.slideLayout+xml"/>
  <Override PartName="/ppt/slideLayouts/slideLayout366.xml" ContentType="application/vnd.openxmlformats-officedocument.presentationml.slideLayout+xml"/>
  <Override PartName="/ppt/theme/theme50.xml" ContentType="application/vnd.openxmlformats-officedocument.them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158.xml" ContentType="application/vnd.openxmlformats-officedocument.presentationml.slideLayout+xml"/>
  <Override PartName="/ppt/slideLayouts/slideLayout221.xml" ContentType="application/vnd.openxmlformats-officedocument.presentationml.slideLayout+xml"/>
  <Override PartName="/ppt/slideLayouts/slideLayout505.xml" ContentType="application/vnd.openxmlformats-officedocument.presentationml.slideLayout+xml"/>
  <Override PartName="/ppt/slideLayouts/slideLayout552.xml" ContentType="application/vnd.openxmlformats-officedocument.presentationml.slideLayout+xml"/>
  <Override PartName="/ppt/slideLayouts/slideLayout58.xml" ContentType="application/vnd.openxmlformats-officedocument.presentationml.slideLayout+xml"/>
  <Override PartName="/ppt/slideLayouts/slideLayout344.xml" ContentType="application/vnd.openxmlformats-officedocument.presentationml.slideLayout+xml"/>
  <Override PartName="/ppt/slideLayouts/slideLayout391.xml" ContentType="application/vnd.openxmlformats-officedocument.presentationml.slideLayout+xml"/>
  <Override PartName="/ppt/slideLayouts/slideLayout489.xml" ContentType="application/vnd.openxmlformats-officedocument.presentationml.slideLayout+xml"/>
  <Override PartName="/ppt/slideLayouts/slideLayout530.xml" ContentType="application/vnd.openxmlformats-officedocument.presentationml.slideLayout+xml"/>
  <Override PartName="/ppt/notesSlides/notesSlide3.xml" ContentType="application/vnd.openxmlformats-officedocument.presentationml.notes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83.xml" ContentType="application/vnd.openxmlformats-officedocument.presentationml.slideLayout+xml"/>
  <Override PartName="/ppt/slideLayouts/slideLayout136.xml" ContentType="application/vnd.openxmlformats-officedocument.presentationml.slideLayout+xml"/>
  <Override PartName="/ppt/slideLayouts/slideLayout183.xml" ContentType="application/vnd.openxmlformats-officedocument.presentationml.slideLayout+xml"/>
  <Override PartName="/ppt/slideLayouts/slideLayout322.xml" ContentType="application/vnd.openxmlformats-officedocument.presentationml.slideLayout+xml"/>
  <Override PartName="/ppt/slideLayouts/slideLayout467.xml" ContentType="application/vnd.openxmlformats-officedocument.presentationml.slideLayout+xml"/>
  <Override PartName="/ppt/slides/slide15.xml" ContentType="application/vnd.openxmlformats-officedocument.presentationml.slide+xml"/>
  <Override PartName="/ppt/slides/slide62.xml" ContentType="application/vnd.openxmlformats-officedocument.presentationml.slide+xml"/>
  <Override PartName="/ppt/slideLayouts/slideLayout114.xml" ContentType="application/vnd.openxmlformats-officedocument.presentationml.slideLayout+xml"/>
  <Override PartName="/ppt/slideLayouts/slideLayout161.xml" ContentType="application/vnd.openxmlformats-officedocument.presentationml.slideLayout+xml"/>
  <Override PartName="/ppt/slideLayouts/slideLayout259.xml" ContentType="application/vnd.openxmlformats-officedocument.presentationml.slideLayout+xml"/>
  <Override PartName="/ppt/slideLayouts/slideLayout606.xml" ContentType="application/vnd.openxmlformats-officedocument.presentationml.slideLayout+xml"/>
  <Override PartName="/ppt/notesSlides/notesSlide28.xml" ContentType="application/vnd.openxmlformats-officedocument.presentationml.notesSlide+xml"/>
  <Override PartName="/ppt/slideMasters/slideMaster45.xml" ContentType="application/vnd.openxmlformats-officedocument.presentationml.slideMaster+xml"/>
  <Override PartName="/ppt/slideLayouts/slideLayout14.xml" ContentType="application/vnd.openxmlformats-officedocument.presentationml.slideLayout+xml"/>
  <Override PartName="/ppt/slideLayouts/slideLayout61.xml" ContentType="application/vnd.openxmlformats-officedocument.presentationml.slideLayout+xml"/>
  <Override PartName="/ppt/theme/theme19.xml" ContentType="application/vnd.openxmlformats-officedocument.theme+xml"/>
  <Override PartName="/ppt/slideLayouts/slideLayout300.xml" ContentType="application/vnd.openxmlformats-officedocument.presentationml.slideLayout+xml"/>
  <Override PartName="/ppt/slideLayouts/slideLayout445.xml" ContentType="application/vnd.openxmlformats-officedocument.presentationml.slideLayout+xml"/>
  <Override PartName="/ppt/slideLayouts/slideLayout492.xml" ContentType="application/vnd.openxmlformats-officedocument.presentationml.slideLayout+xml"/>
  <Override PartName="/ppt/notesSlides/notesSlide53.xml" ContentType="application/vnd.openxmlformats-officedocument.presentationml.notesSlide+xml"/>
  <Override PartName="/ppt/slideMasters/slideMaster23.xml" ContentType="application/vnd.openxmlformats-officedocument.presentationml.slideMaster+xml"/>
  <Override PartName="/ppt/slides/slide40.xml" ContentType="application/vnd.openxmlformats-officedocument.presentationml.slide+xml"/>
  <Override PartName="/ppt/slideLayouts/slideLayout237.xml" ContentType="application/vnd.openxmlformats-officedocument.presentationml.slideLayout+xml"/>
  <Override PartName="/ppt/slideLayouts/slideLayout284.xml" ContentType="application/vnd.openxmlformats-officedocument.presentationml.slideLayout+xml"/>
  <Override PartName="/ppt/slideLayouts/slideLayout423.xml" ContentType="application/vnd.openxmlformats-officedocument.presentationml.slideLayout+xml"/>
  <Override PartName="/ppt/slideLayouts/slideLayout470.xml" ContentType="application/vnd.openxmlformats-officedocument.presentationml.slideLayout+xml"/>
  <Override PartName="/ppt/theme/theme44.xml" ContentType="application/vnd.openxmlformats-officedocument.theme+xml"/>
  <Override PartName="/ppt/slideLayouts/slideLayout568.xml" ContentType="application/vnd.openxmlformats-officedocument.presentationml.slideLayout+xml"/>
  <Override PartName="/ppt/slideLayouts/slideLayout215.xml" ContentType="application/vnd.openxmlformats-officedocument.presentationml.slideLayout+xml"/>
  <Override PartName="/ppt/slideLayouts/slideLayout262.xml" ContentType="application/vnd.openxmlformats-officedocument.presentationml.slideLayout+xml"/>
  <Override PartName="/ppt/slideLayouts/slideLayout546.xml" ContentType="application/vnd.openxmlformats-officedocument.presentationml.slideLayout+xml"/>
  <Override PartName="/ppt/slideLayouts/slideLayout593.xml" ContentType="application/vnd.openxmlformats-officedocument.presentationml.slideLayout+xml"/>
  <Default Extension="vml" ContentType="application/vnd.openxmlformats-officedocument.vmlDrawing"/>
  <Override PartName="/ppt/notesSlides/notesSlide31.xml" ContentType="application/vnd.openxmlformats-officedocument.presentationml.notesSlide+xml"/>
  <Override PartName="/ppt/slideLayouts/slideLayout99.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slideLayouts/slideLayout338.xml" ContentType="application/vnd.openxmlformats-officedocument.presentationml.slideLayout+xml"/>
  <Override PartName="/ppt/slideLayouts/slideLayout385.xml" ContentType="application/vnd.openxmlformats-officedocument.presentationml.slideLayout+xml"/>
  <Override PartName="/ppt/slideLayouts/slideLayout401.xml" ContentType="application/vnd.openxmlformats-officedocument.presentationml.slideLayout+xml"/>
  <Override PartName="/ppt/slideLayouts/slideLayout177.xml" ContentType="application/vnd.openxmlformats-officedocument.presentationml.slideLayout+xml"/>
  <Override PartName="/ppt/slideLayouts/slideLayout240.xml" ContentType="application/vnd.openxmlformats-officedocument.presentationml.slideLayout+xml"/>
  <Override PartName="/ppt/slideLayouts/slideLayout524.xml" ContentType="application/vnd.openxmlformats-officedocument.presentationml.slideLayout+xml"/>
  <Override PartName="/ppt/slideLayouts/slideLayout571.xml" ContentType="application/vnd.openxmlformats-officedocument.presentationml.slideLayout+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77.xml" ContentType="application/vnd.openxmlformats-officedocument.presentationml.slideLayout+xml"/>
  <Override PartName="/ppt/slideLayouts/slideLayout316.xml" ContentType="application/vnd.openxmlformats-officedocument.presentationml.slideLayout+xml"/>
  <Override PartName="/ppt/slideLayouts/slideLayout363.xml" ContentType="application/vnd.openxmlformats-officedocument.presentationml.slideLayout+xml"/>
  <Override PartName="/ppt/slideLayouts/slideLayout502.xml" ContentType="application/vnd.openxmlformats-officedocument.presentationml.slideLayout+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Layouts/slideLayout55.xml" ContentType="application/vnd.openxmlformats-officedocument.presentationml.slideLayout+xml"/>
  <Override PartName="/ppt/slideLayouts/slideLayout108.xml" ContentType="application/vnd.openxmlformats-officedocument.presentationml.slideLayout+xml"/>
  <Override PartName="/ppt/slideLayouts/slideLayout155.xml" ContentType="application/vnd.openxmlformats-officedocument.presentationml.slideLayout+xml"/>
  <Override PartName="/ppt/slideLayouts/slideLayout341.xml" ContentType="application/vnd.openxmlformats-officedocument.presentationml.slideLayout+xml"/>
  <Override PartName="/ppt/slideLayouts/slideLayout439.xml" ContentType="application/vnd.openxmlformats-officedocument.presentationml.slideLayout+xml"/>
  <Override PartName="/ppt/slideLayouts/slideLayout486.xml" ContentType="application/vnd.openxmlformats-officedocument.presentationml.slideLayout+xml"/>
  <Override PartName="/ppt/notesSlides/notesSlide47.xml" ContentType="application/vnd.openxmlformats-officedocument.presentationml.notesSlide+xml"/>
  <Override PartName="/ppt/slides/slide34.xml" ContentType="application/vnd.openxmlformats-officedocument.presentationml.slide+xml"/>
  <Override PartName="/ppt/slideLayouts/slideLayout133.xml" ContentType="application/vnd.openxmlformats-officedocument.presentationml.slideLayout+xml"/>
  <Override PartName="/ppt/slideLayouts/slideLayout180.xml" ContentType="application/vnd.openxmlformats-officedocument.presentationml.slideLayout+xml"/>
  <Override PartName="/ppt/slideLayouts/slideLayout278.xml" ContentType="application/vnd.openxmlformats-officedocument.presentationml.slideLayout+xml"/>
  <Override PartName="/ppt/slideLayouts/slideLayout417.xml" ContentType="application/vnd.openxmlformats-officedocument.presentationml.slideLayout+xml"/>
  <Override PartName="/ppt/slideLayouts/slideLayout464.xml" ContentType="application/vnd.openxmlformats-officedocument.presentationml.slideLayout+xml"/>
  <Default Extension="rels" ContentType="application/vnd.openxmlformats-package.relationships+xml"/>
  <Override PartName="/ppt/slideMasters/slideMaster17.xml" ContentType="application/vnd.openxmlformats-officedocument.presentationml.slideMaster+xml"/>
  <Override PartName="/ppt/slideLayouts/slideLayout33.xml" ContentType="application/vnd.openxmlformats-officedocument.presentationml.slideLayout+xml"/>
  <Override PartName="/ppt/slideLayouts/slideLayout80.xml" ContentType="application/vnd.openxmlformats-officedocument.presentationml.slideLayout+xml"/>
  <Override PartName="/ppt/slideLayouts/slideLayout209.xml" ContentType="application/vnd.openxmlformats-officedocument.presentationml.slideLayout+xml"/>
  <Override PartName="/ppt/slideLayouts/slideLayout256.xml" ContentType="application/vnd.openxmlformats-officedocument.presentationml.slideLayout+xml"/>
  <Override PartName="/ppt/theme/theme38.xml" ContentType="application/vnd.openxmlformats-officedocument.theme+xml"/>
  <Override PartName="/ppt/slideLayouts/slideLayout603.xml" ContentType="application/vnd.openxmlformats-officedocument.presentationml.slideLayout+xml"/>
  <Override PartName="/ppt/notesSlides/notesSlide25.xml" ContentType="application/vnd.openxmlformats-officedocument.presentationml.notesSlide+xml"/>
  <Override PartName="/ppt/slideMasters/slideMaster42.xml" ContentType="application/vnd.openxmlformats-officedocument.presentationml.slideMaster+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111.xml" ContentType="application/vnd.openxmlformats-officedocument.presentationml.slideLayout+xml"/>
  <Override PartName="/ppt/theme/theme16.xml" ContentType="application/vnd.openxmlformats-officedocument.theme+xml"/>
  <Override PartName="/ppt/slideLayouts/slideLayout442.xml" ContentType="application/vnd.openxmlformats-officedocument.presentationml.slideLayout+xml"/>
  <Override PartName="/ppt/slideLayouts/slideLayout587.xml" ContentType="application/vnd.openxmlformats-officedocument.presentationml.slideLayout+xml"/>
  <Override PartName="/ppt/slideLayouts/slideLayout234.xml" ContentType="application/vnd.openxmlformats-officedocument.presentationml.slideLayout+xml"/>
  <Override PartName="/ppt/slideLayouts/slideLayout281.xml" ContentType="application/vnd.openxmlformats-officedocument.presentationml.slideLayout+xml"/>
  <Override PartName="/ppt/slideLayouts/slideLayout379.xml" ContentType="application/vnd.openxmlformats-officedocument.presentationml.slideLayout+xml"/>
  <Override PartName="/ppt/slideLayouts/slideLayout518.xml" ContentType="application/vnd.openxmlformats-officedocument.presentationml.slideLayout+xml"/>
  <Override PartName="/ppt/slideLayouts/slideLayout565.xml" ContentType="application/vnd.openxmlformats-officedocument.presentationml.slideLayout+xml"/>
  <Override PartName="/ppt/notesSlides/notesSlide50.xml" ContentType="application/vnd.openxmlformats-officedocument.presentationml.notesSlide+xml"/>
  <Override PartName="/ppt/slideMasters/slideMaster20.xml" ContentType="application/vnd.openxmlformats-officedocument.presentationml.slideMaster+xml"/>
  <Override PartName="/ppt/theme/theme8.xml" ContentType="application/vnd.openxmlformats-officedocument.theme+xml"/>
  <Override PartName="/ppt/slideLayouts/slideLayout357.xml" ContentType="application/vnd.openxmlformats-officedocument.presentationml.slideLayout+xml"/>
  <Override PartName="/ppt/slideLayouts/slideLayout420.xml" ContentType="application/vnd.openxmlformats-officedocument.presentationml.slideLayout+xml"/>
  <Override PartName="/ppt/theme/theme41.xml" ContentType="application/vnd.openxmlformats-officedocument.theme+xml"/>
  <Override PartName="/ppt/slideLayouts/slideLayout149.xml" ContentType="application/vnd.openxmlformats-officedocument.presentationml.slideLayout+xml"/>
  <Override PartName="/ppt/slideLayouts/slideLayout196.xml" ContentType="application/vnd.openxmlformats-officedocument.presentationml.slideLayout+xml"/>
  <Override PartName="/ppt/slideLayouts/slideLayout212.xml" ContentType="application/vnd.openxmlformats-officedocument.presentationml.slideLayout+xml"/>
  <Override PartName="/ppt/slideLayouts/slideLayout543.xml" ContentType="application/vnd.openxmlformats-officedocument.presentationml.slideLayout+xml"/>
  <Override PartName="/ppt/slideLayouts/slideLayout590.xml" ContentType="application/vnd.openxmlformats-officedocument.presentationml.slideLayout+xml"/>
  <Override PartName="/ppt/slides/slide28.xml" ContentType="application/vnd.openxmlformats-officedocument.presentationml.slide+xml"/>
  <Override PartName="/ppt/slideLayouts/slideLayout49.xml" ContentType="application/vnd.openxmlformats-officedocument.presentationml.slideLayout+xml"/>
  <Override PartName="/ppt/slideLayouts/slideLayout96.xml" ContentType="application/vnd.openxmlformats-officedocument.presentationml.slideLayout+xml"/>
  <Override PartName="/ppt/slideLayouts/slideLayout335.xml" ContentType="application/vnd.openxmlformats-officedocument.presentationml.slideLayout+xml"/>
  <Override PartName="/ppt/slideLayouts/slideLayout382.xml" ContentType="application/vnd.openxmlformats-officedocument.presentationml.slideLayout+xml"/>
  <Override PartName="/ppt/slideLayouts/slideLayout521.xml" ContentType="application/vnd.openxmlformats-officedocument.presentationml.slideLayout+xml"/>
  <Override PartName="/ppt/slideLayouts/slideLayout619.xml" ContentType="application/vnd.openxmlformats-officedocument.presentationml.slideLayout+xml"/>
  <Override PartName="/ppt/slides/slide3.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74.xml" ContentType="application/vnd.openxmlformats-officedocument.presentationml.slideLayout+xml"/>
  <Override PartName="/ppt/slideLayouts/slideLayout127.xml" ContentType="application/vnd.openxmlformats-officedocument.presentationml.slideLayout+xml"/>
  <Override PartName="/ppt/slideLayouts/slideLayout174.xml" ContentType="application/vnd.openxmlformats-officedocument.presentationml.slideLayout+xml"/>
  <Override PartName="/ppt/slideLayouts/slideLayout313.xml" ContentType="application/vnd.openxmlformats-officedocument.presentationml.slideLayout+xml"/>
  <Override PartName="/ppt/slideLayouts/slideLayout360.xml" ContentType="application/vnd.openxmlformats-officedocument.presentationml.slideLayout+xml"/>
  <Override PartName="/ppt/slideLayouts/slideLayout458.xml" ContentType="application/vnd.openxmlformats-officedocument.presentationml.slideLayout+xml"/>
  <Override PartName="/ppt/notesSlides/notesSlide19.xml" ContentType="application/vnd.openxmlformats-officedocument.presentationml.notesSlide+xml"/>
  <Override PartName="/ppt/slides/slide53.xml" ContentType="application/vnd.openxmlformats-officedocument.presentationml.slide+xml"/>
  <Override PartName="/ppt/slideLayouts/slideLayout105.xml" ContentType="application/vnd.openxmlformats-officedocument.presentationml.slideLayout+xml"/>
  <Override PartName="/ppt/slideLayouts/slideLayout152.xml" ContentType="application/vnd.openxmlformats-officedocument.presentationml.slideLayout+xml"/>
  <Override PartName="/ppt/slideLayouts/slideLayout297.xml" ContentType="application/vnd.openxmlformats-officedocument.presentationml.slideLayout+xml"/>
  <Override PartName="/ppt/slideLayouts/slideLayout436.xml" ContentType="application/vnd.openxmlformats-officedocument.presentationml.slideLayout+xml"/>
  <Override PartName="/ppt/slideLayouts/slideLayout483.xml" ContentType="application/vnd.openxmlformats-officedocument.presentationml.slideLayout+xml"/>
  <Default Extension="jpeg" ContentType="image/jpeg"/>
  <Override PartName="/ppt/slideMasters/slideMaster36.xml" ContentType="application/vnd.openxmlformats-officedocument.presentationml.slideMaster+xml"/>
  <Override PartName="/ppt/slides/slide31.xml" ContentType="application/vnd.openxmlformats-officedocument.presentationml.slide+xml"/>
  <Override PartName="/ppt/slideLayouts/slideLayout52.xml" ContentType="application/vnd.openxmlformats-officedocument.presentationml.slideLayout+xml"/>
  <Override PartName="/ppt/slideLayouts/slideLayout228.xml" ContentType="application/vnd.openxmlformats-officedocument.presentationml.slideLayout+xml"/>
  <Override PartName="/ppt/slideLayouts/slideLayout275.xml" ContentType="application/vnd.openxmlformats-officedocument.presentationml.slideLayout+xml"/>
  <Override PartName="/ppt/slideLayouts/slideLayout622.xml" ContentType="application/vnd.openxmlformats-officedocument.presentationml.slideLayout+xml"/>
  <Override PartName="/ppt/theme/theme57.xml" ContentType="application/vnd.openxmlformats-officedocument.theme+xml"/>
  <Override PartName="/ppt/notesSlides/notesSlide44.xml" ContentType="application/vnd.openxmlformats-officedocument.presentationml.notesSlide+xml"/>
  <Override PartName="/ppt/slideMasters/slideMaster14.xml" ContentType="application/vnd.openxmlformats-officedocument.presentationml.slideMaster+xml"/>
  <Override PartName="/ppt/slideLayouts/slideLayout30.xml" ContentType="application/vnd.openxmlformats-officedocument.presentationml.slideLayout+xml"/>
  <Override PartName="/ppt/slideLayouts/slideLayout130.xml" ContentType="application/vnd.openxmlformats-officedocument.presentationml.slideLayout+xml"/>
  <Override PartName="/ppt/theme/theme35.xml" ContentType="application/vnd.openxmlformats-officedocument.theme+xml"/>
  <Override PartName="/ppt/slideLayouts/slideLayout414.xml" ContentType="application/vnd.openxmlformats-officedocument.presentationml.slideLayout+xml"/>
  <Override PartName="/ppt/slideLayouts/slideLayout461.xml" ContentType="application/vnd.openxmlformats-officedocument.presentationml.slideLayout+xml"/>
  <Override PartName="/ppt/slideLayouts/slideLayout559.xml" ContentType="application/vnd.openxmlformats-officedocument.presentationml.slideLayout+xml"/>
  <Override PartName="/ppt/slideLayouts/slideLayout600.xml" ContentType="application/vnd.openxmlformats-officedocument.presentationml.slideLayout+xml"/>
  <Override PartName="/ppt/notesSlides/notesSlide22.xml" ContentType="application/vnd.openxmlformats-officedocument.presentationml.notesSlide+xml"/>
  <Override PartName="/ppt/slideLayouts/slideLayout206.xml" ContentType="application/vnd.openxmlformats-officedocument.presentationml.slideLayout+xml"/>
  <Override PartName="/ppt/slideLayouts/slideLayout253.xml" ContentType="application/vnd.openxmlformats-officedocument.presentationml.slideLayout+xml"/>
  <Override PartName="/ppt/slideLayouts/slideLayout398.xml" ContentType="application/vnd.openxmlformats-officedocument.presentationml.slideLayout+xml"/>
  <Override PartName="/ppt/slideLayouts/slideLayout537.xml" ContentType="application/vnd.openxmlformats-officedocument.presentationml.slideLayout+xml"/>
  <Override PartName="/ppt/slideLayouts/slideLayout584.xml" ContentType="application/vnd.openxmlformats-officedocument.presentationml.slideLayout+xml"/>
  <Override PartName="/ppt/theme/theme13.xml" ContentType="application/vnd.openxmlformats-officedocument.theme+xml"/>
  <Override PartName="/ppt/slideLayouts/slideLayout231.xml" ContentType="application/vnd.openxmlformats-officedocument.presentationml.slideLayout+xml"/>
  <Override PartName="/ppt/slideLayouts/slideLayout329.xml" ContentType="application/vnd.openxmlformats-officedocument.presentationml.slideLayout+xml"/>
  <Override PartName="/ppt/slideLayouts/slideLayout376.xml" ContentType="application/vnd.openxmlformats-officedocument.presentationml.slideLayout+xml"/>
  <Override PartName="/ppt/slideLayouts/slideLayout68.xml" ContentType="application/vnd.openxmlformats-officedocument.presentationml.slideLayout+xml"/>
  <Override PartName="/ppt/slideLayouts/slideLayout168.xml" ContentType="application/vnd.openxmlformats-officedocument.presentationml.slideLayout+xml"/>
  <Override PartName="/ppt/slideLayouts/slideLayout499.xml" ContentType="application/vnd.openxmlformats-officedocument.presentationml.slideLayout+xml"/>
  <Override PartName="/ppt/slideLayouts/slideLayout515.xml" ContentType="application/vnd.openxmlformats-officedocument.presentationml.slideLayout+xml"/>
  <Override PartName="/ppt/slideLayouts/slideLayout562.xml" ContentType="application/vnd.openxmlformats-officedocument.presentationml.slideLayout+xml"/>
  <Override PartName="/ppt/slides/slide47.xml" ContentType="application/vnd.openxmlformats-officedocument.presentationml.slide+xml"/>
  <Override PartName="/ppt/theme/theme5.xml" ContentType="application/vnd.openxmlformats-officedocument.theme+xml"/>
  <Override PartName="/ppt/slideLayouts/slideLayout354.xml" ContentType="application/vnd.openxmlformats-officedocument.presentationml.slideLayout+xml"/>
  <Override PartName="/ppt/slideLayouts/slideLayout540.xml" ContentType="application/vnd.openxmlformats-officedocument.presentationml.slideLayout+xml"/>
  <Override PartName="/ppt/slideLayouts/slideLayout46.xml" ContentType="application/vnd.openxmlformats-officedocument.presentationml.slideLayout+xml"/>
  <Override PartName="/ppt/slideLayouts/slideLayout193.xml" ContentType="application/vnd.openxmlformats-officedocument.presentationml.slideLayout+xml"/>
  <Override PartName="/ppt/slideLayouts/slideLayout616.xml" ContentType="application/vnd.openxmlformats-officedocument.presentationml.slideLayout+xml"/>
  <Override PartName="/ppt/notesSlides/notesSlide38.xml" ContentType="application/vnd.openxmlformats-officedocument.presentationml.notesSlide+xml"/>
  <Override PartName="/ppt/slideLayouts/slideLayout124.xml" ContentType="application/vnd.openxmlformats-officedocument.presentationml.slideLayout+xml"/>
  <Override PartName="/ppt/slideLayouts/slideLayout269.xml" ContentType="application/vnd.openxmlformats-officedocument.presentationml.slideLayout+xml"/>
  <Override PartName="/ppt/slideLayouts/slideLayout455.xml" ContentType="application/vnd.openxmlformats-officedocument.presentationml.slideLayout+xml"/>
  <Override PartName="/ppt/slideLayouts/slideLayout71.xml" ContentType="application/vnd.openxmlformats-officedocument.presentationml.slideLayout+xml"/>
  <Override PartName="/ppt/slideLayouts/slideLayout294.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Masters/slideMaster33.xml" ContentType="application/vnd.openxmlformats-officedocument.presentationml.slideMaster+xml"/>
  <Override PartName="/ppt/slideLayouts/slideLayout480.xml" ContentType="application/vnd.openxmlformats-officedocument.presentationml.slideLayout+xml"/>
  <Override PartName="/ppt/theme/theme54.xml" ContentType="application/vnd.openxmlformats-officedocument.theme+xml"/>
  <Override PartName="/ppt/slideMasters/slideMaster8.xml" ContentType="application/vnd.openxmlformats-officedocument.presentationml.slideMaster+xml"/>
  <Override PartName="/ppt/slideLayouts/slideLayout225.xml" ContentType="application/vnd.openxmlformats-officedocument.presentationml.slideLayout+xml"/>
  <Override PartName="/ppt/slideLayouts/slideLayout411.xml" ContentType="application/vnd.openxmlformats-officedocument.presentationml.slideLayout+xml"/>
  <Override PartName="/ppt/slideLayouts/slideLayout556.xml" ContentType="application/vnd.openxmlformats-officedocument.presentationml.slideLayout+xml"/>
  <Override PartName="/ppt/slideLayouts/slideLayout250.xml" ContentType="application/vnd.openxmlformats-officedocument.presentationml.slideLayout+xml"/>
  <Override PartName="/ppt/slideLayouts/slideLayout395.xml" ContentType="application/vnd.openxmlformats-officedocument.presentationml.slideLayout+xml"/>
  <Override PartName="/ppt/slideLayouts/slideLayout87.xml" ContentType="application/vnd.openxmlformats-officedocument.presentationml.slideLayout+xml"/>
  <Override PartName="/ppt/theme/theme10.xml" ContentType="application/vnd.openxmlformats-officedocument.theme+xml"/>
  <Override PartName="/ppt/slideLayouts/slideLayout326.xml" ContentType="application/vnd.openxmlformats-officedocument.presentationml.slideLayout+xml"/>
  <Override PartName="/ppt/slideLayouts/slideLayout581.xml" ContentType="application/vnd.openxmlformats-officedocument.presentationml.slideLayout+xml"/>
  <Override PartName="/ppt/slides/slide19.xml" ContentType="application/vnd.openxmlformats-officedocument.presentationml.slide+xml"/>
  <Override PartName="/ppt/slideLayouts/slideLayout165.xml" ContentType="application/vnd.openxmlformats-officedocument.presentationml.slideLayout+xml"/>
  <Override PartName="/ppt/slideLayouts/slideLayout512.xml" ContentType="application/vnd.openxmlformats-officedocument.presentationml.slideLayout+xml"/>
  <Override PartName="/ppt/slideMasters/slideMaster49.xml" ContentType="application/vnd.openxmlformats-officedocument.presentationml.slideMaster+xml"/>
  <Override PartName="/ppt/slideLayouts/slideLayout18.xml" ContentType="application/vnd.openxmlformats-officedocument.presentationml.slideLayout+xml"/>
  <Override PartName="/ppt/theme/theme2.xml" ContentType="application/vnd.openxmlformats-officedocument.theme+xml"/>
  <Override PartName="/ppt/slideLayouts/slideLayout351.xml" ContentType="application/vnd.openxmlformats-officedocument.presentationml.slideLayout+xml"/>
  <Override PartName="/ppt/slideLayouts/slideLayout496.xml" ContentType="application/vnd.openxmlformats-officedocument.presentationml.slideLayout+xml"/>
  <Override PartName="/ppt/slides/slide44.xml" ContentType="application/vnd.openxmlformats-officedocument.presentationml.slide+xml"/>
  <Override PartName="/ppt/slideLayouts/slideLayout43.xml" ContentType="application/vnd.openxmlformats-officedocument.presentationml.slideLayout+xml"/>
  <Override PartName="/ppt/slideLayouts/slideLayout190.xml" ContentType="application/vnd.openxmlformats-officedocument.presentationml.slideLayout+xml"/>
  <Override PartName="/ppt/slideLayouts/slideLayout427.xml" ContentType="application/vnd.openxmlformats-officedocument.presentationml.slideLayout+xml"/>
  <Default Extension="emf" ContentType="image/x-emf"/>
  <Override PartName="/ppt/slideLayouts/slideLayout266.xml" ContentType="application/vnd.openxmlformats-officedocument.presentationml.slideLayout+xml"/>
  <Override PartName="/ppt/slideLayouts/slideLayout597.xml" ContentType="application/vnd.openxmlformats-officedocument.presentationml.slideLayout+xml"/>
  <Override PartName="/ppt/slideLayouts/slideLayout613.xml" ContentType="application/vnd.openxmlformats-officedocument.presentationml.slideLayout+xml"/>
  <Override PartName="/ppt/notesSlides/notesSlide35.xml" ContentType="application/vnd.openxmlformats-officedocument.presentationml.notesSlide+xml"/>
  <Override PartName="/ppt/slideLayouts/slideLayout121.xml" ContentType="application/vnd.openxmlformats-officedocument.presentationml.slideLayout+xml"/>
  <Override PartName="/ppt/theme/theme26.xml" ContentType="application/vnd.openxmlformats-officedocument.theme+xml"/>
  <Override PartName="/ppt/slideLayouts/slideLayout452.xml" ContentType="application/vnd.openxmlformats-officedocument.presentationml.slideLayout+xml"/>
  <Override PartName="/ppt/slideMasters/slideMaster30.xml" ContentType="application/vnd.openxmlformats-officedocument.presentationml.slideMaster+xml"/>
  <Override PartName="/ppt/slideLayouts/slideLayout291.xml" ContentType="application/vnd.openxmlformats-officedocument.presentationml.slideLayout+xml"/>
  <Override PartName="/ppt/slideLayouts/slideLayout528.xml" ContentType="application/vnd.openxmlformats-officedocument.presentationml.slideLayout+xml"/>
  <Override PartName="/ppt/slideLayouts/slideLayout222.xml" ContentType="application/vnd.openxmlformats-officedocument.presentationml.slideLayout+xml"/>
  <Override PartName="/ppt/slideLayouts/slideLayout367.xml" ContentType="application/vnd.openxmlformats-officedocument.presentationml.slideLayout+xml"/>
  <Override PartName="/ppt/slideLayouts/slideLayout553.xml" ContentType="application/vnd.openxmlformats-officedocument.presentationml.slideLayout+xml"/>
  <Override PartName="/ppt/theme/theme51.xml" ContentType="application/vnd.openxmlformats-officedocument.theme+xml"/>
  <Override PartName="/ppt/slideMasters/slideMaster5.xml" ContentType="application/vnd.openxmlformats-officedocument.presentationml.slideMaster+xml"/>
  <Override PartName="/ppt/slideLayouts/slideLayout59.xml" ContentType="application/vnd.openxmlformats-officedocument.presentationml.slideLayout+xml"/>
  <Override PartName="/ppt/slideLayouts/slideLayout392.xml" ContentType="application/vnd.openxmlformats-officedocument.presentationml.slideLayout+xml"/>
  <Override PartName="/ppt/slideLayouts/slideLayout137.xml" ContentType="application/vnd.openxmlformats-officedocument.presentationml.slideLayout+xml"/>
  <Override PartName="/ppt/slideLayouts/slideLayout84.xml" ContentType="application/vnd.openxmlformats-officedocument.presentationml.slideLayout+xml"/>
  <Override PartName="/ppt/slideLayouts/slideLayout323.xml" ContentType="application/vnd.openxmlformats-officedocument.presentationml.slideLayout+xml"/>
  <Override PartName="/ppt/slideLayouts/slideLayout468.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2" r:id="rId2"/>
    <p:sldMasterId id="2147483653" r:id="rId3"/>
    <p:sldMasterId id="2147483654" r:id="rId4"/>
    <p:sldMasterId id="2147483655" r:id="rId5"/>
    <p:sldMasterId id="2147483656" r:id="rId6"/>
    <p:sldMasterId id="2147483657" r:id="rId7"/>
    <p:sldMasterId id="2147483658" r:id="rId8"/>
    <p:sldMasterId id="2147483659" r:id="rId9"/>
    <p:sldMasterId id="2147483660" r:id="rId10"/>
    <p:sldMasterId id="2147483661" r:id="rId11"/>
    <p:sldMasterId id="2147483662" r:id="rId12"/>
    <p:sldMasterId id="2147483663" r:id="rId13"/>
    <p:sldMasterId id="2147483664" r:id="rId14"/>
    <p:sldMasterId id="2147483665" r:id="rId15"/>
    <p:sldMasterId id="2147483666" r:id="rId16"/>
    <p:sldMasterId id="2147483667" r:id="rId17"/>
    <p:sldMasterId id="2147483668" r:id="rId18"/>
    <p:sldMasterId id="2147483669" r:id="rId19"/>
    <p:sldMasterId id="2147483670" r:id="rId20"/>
    <p:sldMasterId id="2147483671" r:id="rId21"/>
    <p:sldMasterId id="2147483672" r:id="rId22"/>
    <p:sldMasterId id="2147483673" r:id="rId23"/>
    <p:sldMasterId id="2147483674" r:id="rId24"/>
    <p:sldMasterId id="2147483675" r:id="rId25"/>
    <p:sldMasterId id="2147483676" r:id="rId26"/>
    <p:sldMasterId id="2147483677" r:id="rId27"/>
    <p:sldMasterId id="2147483678" r:id="rId28"/>
    <p:sldMasterId id="2147483679" r:id="rId29"/>
    <p:sldMasterId id="2147483680" r:id="rId30"/>
    <p:sldMasterId id="2147483681" r:id="rId31"/>
    <p:sldMasterId id="2147483682" r:id="rId32"/>
    <p:sldMasterId id="2147483683" r:id="rId33"/>
    <p:sldMasterId id="2147483684" r:id="rId34"/>
    <p:sldMasterId id="2147483685" r:id="rId35"/>
    <p:sldMasterId id="2147483686" r:id="rId36"/>
    <p:sldMasterId id="2147483687" r:id="rId37"/>
    <p:sldMasterId id="2147483688" r:id="rId38"/>
    <p:sldMasterId id="2147483689" r:id="rId39"/>
    <p:sldMasterId id="2147483690" r:id="rId40"/>
    <p:sldMasterId id="2147483691" r:id="rId41"/>
    <p:sldMasterId id="2147483692" r:id="rId42"/>
    <p:sldMasterId id="2147483693" r:id="rId43"/>
    <p:sldMasterId id="2147483694" r:id="rId44"/>
    <p:sldMasterId id="2147483695" r:id="rId45"/>
    <p:sldMasterId id="2147483696" r:id="rId46"/>
    <p:sldMasterId id="2147483697" r:id="rId47"/>
    <p:sldMasterId id="2147483698" r:id="rId48"/>
    <p:sldMasterId id="2147483699" r:id="rId49"/>
    <p:sldMasterId id="2147483700" r:id="rId50"/>
    <p:sldMasterId id="2147483701" r:id="rId51"/>
    <p:sldMasterId id="2147483702" r:id="rId52"/>
    <p:sldMasterId id="2147483703" r:id="rId53"/>
    <p:sldMasterId id="2147483704" r:id="rId54"/>
    <p:sldMasterId id="2147483705" r:id="rId55"/>
    <p:sldMasterId id="2147483706" r:id="rId56"/>
  </p:sldMasterIdLst>
  <p:notesMasterIdLst>
    <p:notesMasterId r:id="rId122"/>
  </p:notesMasterIdLst>
  <p:sldIdLst>
    <p:sldId id="256" r:id="rId57"/>
    <p:sldId id="392" r:id="rId58"/>
    <p:sldId id="374" r:id="rId59"/>
    <p:sldId id="375" r:id="rId60"/>
    <p:sldId id="376" r:id="rId61"/>
    <p:sldId id="377" r:id="rId62"/>
    <p:sldId id="378" r:id="rId63"/>
    <p:sldId id="379" r:id="rId64"/>
    <p:sldId id="291" r:id="rId65"/>
    <p:sldId id="373" r:id="rId66"/>
    <p:sldId id="380" r:id="rId67"/>
    <p:sldId id="381" r:id="rId68"/>
    <p:sldId id="382" r:id="rId69"/>
    <p:sldId id="383" r:id="rId70"/>
    <p:sldId id="365" r:id="rId71"/>
    <p:sldId id="384" r:id="rId72"/>
    <p:sldId id="371" r:id="rId73"/>
    <p:sldId id="386" r:id="rId74"/>
    <p:sldId id="387" r:id="rId75"/>
    <p:sldId id="388" r:id="rId76"/>
    <p:sldId id="389" r:id="rId77"/>
    <p:sldId id="385" r:id="rId78"/>
    <p:sldId id="372" r:id="rId79"/>
    <p:sldId id="330" r:id="rId80"/>
    <p:sldId id="425" r:id="rId81"/>
    <p:sldId id="426" r:id="rId82"/>
    <p:sldId id="427" r:id="rId83"/>
    <p:sldId id="428" r:id="rId84"/>
    <p:sldId id="429" r:id="rId85"/>
    <p:sldId id="430" r:id="rId86"/>
    <p:sldId id="431" r:id="rId87"/>
    <p:sldId id="432" r:id="rId88"/>
    <p:sldId id="433" r:id="rId89"/>
    <p:sldId id="434" r:id="rId90"/>
    <p:sldId id="435" r:id="rId91"/>
    <p:sldId id="436" r:id="rId92"/>
    <p:sldId id="437" r:id="rId93"/>
    <p:sldId id="438" r:id="rId94"/>
    <p:sldId id="439" r:id="rId95"/>
    <p:sldId id="440" r:id="rId96"/>
    <p:sldId id="441" r:id="rId97"/>
    <p:sldId id="395" r:id="rId98"/>
    <p:sldId id="396" r:id="rId99"/>
    <p:sldId id="397" r:id="rId100"/>
    <p:sldId id="398" r:id="rId101"/>
    <p:sldId id="399" r:id="rId102"/>
    <p:sldId id="400" r:id="rId103"/>
    <p:sldId id="401" r:id="rId104"/>
    <p:sldId id="402" r:id="rId105"/>
    <p:sldId id="407" r:id="rId106"/>
    <p:sldId id="408" r:id="rId107"/>
    <p:sldId id="413" r:id="rId108"/>
    <p:sldId id="414" r:id="rId109"/>
    <p:sldId id="367" r:id="rId110"/>
    <p:sldId id="415" r:id="rId111"/>
    <p:sldId id="416" r:id="rId112"/>
    <p:sldId id="417" r:id="rId113"/>
    <p:sldId id="418" r:id="rId114"/>
    <p:sldId id="419" r:id="rId115"/>
    <p:sldId id="420" r:id="rId116"/>
    <p:sldId id="421" r:id="rId117"/>
    <p:sldId id="422" r:id="rId118"/>
    <p:sldId id="423" r:id="rId119"/>
    <p:sldId id="424" r:id="rId120"/>
    <p:sldId id="368" r:id="rId121"/>
  </p:sldIdLst>
  <p:sldSz cx="9144000" cy="6858000" type="screen4x3"/>
  <p:notesSz cx="7099300" cy="10234613"/>
  <p:defaultTextStyle>
    <a:defPPr>
      <a:defRPr lang="de-DE"/>
    </a:defPPr>
    <a:lvl1pPr algn="l" rtl="0" fontAlgn="base">
      <a:spcBef>
        <a:spcPct val="0"/>
      </a:spcBef>
      <a:spcAft>
        <a:spcPct val="0"/>
      </a:spcAft>
      <a:defRPr sz="2400" kern="1200">
        <a:solidFill>
          <a:schemeClr val="tx1"/>
        </a:solidFill>
        <a:latin typeface="Times New Roman" pitchFamily="18" charset="0"/>
        <a:ea typeface="Geneva" pitchFamily="64" charset="-128"/>
        <a:cs typeface="+mn-cs"/>
      </a:defRPr>
    </a:lvl1pPr>
    <a:lvl2pPr marL="457200" algn="l" rtl="0" fontAlgn="base">
      <a:spcBef>
        <a:spcPct val="0"/>
      </a:spcBef>
      <a:spcAft>
        <a:spcPct val="0"/>
      </a:spcAft>
      <a:defRPr sz="2400" kern="1200">
        <a:solidFill>
          <a:schemeClr val="tx1"/>
        </a:solidFill>
        <a:latin typeface="Times New Roman" pitchFamily="18" charset="0"/>
        <a:ea typeface="Geneva" pitchFamily="64" charset="-128"/>
        <a:cs typeface="+mn-cs"/>
      </a:defRPr>
    </a:lvl2pPr>
    <a:lvl3pPr marL="914400" algn="l" rtl="0" fontAlgn="base">
      <a:spcBef>
        <a:spcPct val="0"/>
      </a:spcBef>
      <a:spcAft>
        <a:spcPct val="0"/>
      </a:spcAft>
      <a:defRPr sz="2400" kern="1200">
        <a:solidFill>
          <a:schemeClr val="tx1"/>
        </a:solidFill>
        <a:latin typeface="Times New Roman" pitchFamily="18" charset="0"/>
        <a:ea typeface="Geneva" pitchFamily="64" charset="-128"/>
        <a:cs typeface="+mn-cs"/>
      </a:defRPr>
    </a:lvl3pPr>
    <a:lvl4pPr marL="1371600" algn="l" rtl="0" fontAlgn="base">
      <a:spcBef>
        <a:spcPct val="0"/>
      </a:spcBef>
      <a:spcAft>
        <a:spcPct val="0"/>
      </a:spcAft>
      <a:defRPr sz="2400" kern="1200">
        <a:solidFill>
          <a:schemeClr val="tx1"/>
        </a:solidFill>
        <a:latin typeface="Times New Roman" pitchFamily="18" charset="0"/>
        <a:ea typeface="Geneva" pitchFamily="64" charset="-128"/>
        <a:cs typeface="+mn-cs"/>
      </a:defRPr>
    </a:lvl4pPr>
    <a:lvl5pPr marL="1828800" algn="l" rtl="0" fontAlgn="base">
      <a:spcBef>
        <a:spcPct val="0"/>
      </a:spcBef>
      <a:spcAft>
        <a:spcPct val="0"/>
      </a:spcAft>
      <a:defRPr sz="2400" kern="1200">
        <a:solidFill>
          <a:schemeClr val="tx1"/>
        </a:solidFill>
        <a:latin typeface="Times New Roman" pitchFamily="18" charset="0"/>
        <a:ea typeface="Geneva" pitchFamily="64" charset="-128"/>
        <a:cs typeface="+mn-cs"/>
      </a:defRPr>
    </a:lvl5pPr>
    <a:lvl6pPr marL="2286000" algn="l" defTabSz="914400" rtl="0" eaLnBrk="1" latinLnBrk="0" hangingPunct="1">
      <a:defRPr sz="2400" kern="1200">
        <a:solidFill>
          <a:schemeClr val="tx1"/>
        </a:solidFill>
        <a:latin typeface="Times New Roman" pitchFamily="18" charset="0"/>
        <a:ea typeface="Geneva" pitchFamily="64" charset="-128"/>
        <a:cs typeface="+mn-cs"/>
      </a:defRPr>
    </a:lvl6pPr>
    <a:lvl7pPr marL="2743200" algn="l" defTabSz="914400" rtl="0" eaLnBrk="1" latinLnBrk="0" hangingPunct="1">
      <a:defRPr sz="2400" kern="1200">
        <a:solidFill>
          <a:schemeClr val="tx1"/>
        </a:solidFill>
        <a:latin typeface="Times New Roman" pitchFamily="18" charset="0"/>
        <a:ea typeface="Geneva" pitchFamily="64" charset="-128"/>
        <a:cs typeface="+mn-cs"/>
      </a:defRPr>
    </a:lvl7pPr>
    <a:lvl8pPr marL="3200400" algn="l" defTabSz="914400" rtl="0" eaLnBrk="1" latinLnBrk="0" hangingPunct="1">
      <a:defRPr sz="2400" kern="1200">
        <a:solidFill>
          <a:schemeClr val="tx1"/>
        </a:solidFill>
        <a:latin typeface="Times New Roman" pitchFamily="18" charset="0"/>
        <a:ea typeface="Geneva" pitchFamily="64" charset="-128"/>
        <a:cs typeface="+mn-cs"/>
      </a:defRPr>
    </a:lvl8pPr>
    <a:lvl9pPr marL="3657600" algn="l" defTabSz="914400" rtl="0" eaLnBrk="1" latinLnBrk="0" hangingPunct="1">
      <a:defRPr sz="2400" kern="1200">
        <a:solidFill>
          <a:schemeClr val="tx1"/>
        </a:solidFill>
        <a:latin typeface="Times New Roman" pitchFamily="18" charset="0"/>
        <a:ea typeface="Geneva" pitchFamily="6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3300"/>
    <a:srgbClr val="000099"/>
    <a:srgbClr val="0066FF"/>
    <a:srgbClr val="FF5050"/>
    <a:srgbClr val="464847"/>
    <a:srgbClr val="FFFFFF"/>
    <a:srgbClr val="6D1628"/>
  </p:clrMru>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94" autoAdjust="0"/>
    <p:restoredTop sz="94314" autoAdjust="0"/>
  </p:normalViewPr>
  <p:slideViewPr>
    <p:cSldViewPr>
      <p:cViewPr varScale="1">
        <p:scale>
          <a:sx n="66" d="100"/>
          <a:sy n="66" d="100"/>
        </p:scale>
        <p:origin x="-1470"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61.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7.xml"/><Relationship Id="rId68" Type="http://schemas.openxmlformats.org/officeDocument/2006/relationships/slide" Target="slides/slide12.xml"/><Relationship Id="rId84" Type="http://schemas.openxmlformats.org/officeDocument/2006/relationships/slide" Target="slides/slide28.xml"/><Relationship Id="rId89" Type="http://schemas.openxmlformats.org/officeDocument/2006/relationships/slide" Target="slides/slide33.xml"/><Relationship Id="rId112" Type="http://schemas.openxmlformats.org/officeDocument/2006/relationships/slide" Target="slides/slide56.xml"/><Relationship Id="rId16" Type="http://schemas.openxmlformats.org/officeDocument/2006/relationships/slideMaster" Target="slideMasters/slideMaster16.xml"/><Relationship Id="rId107" Type="http://schemas.openxmlformats.org/officeDocument/2006/relationships/slide" Target="slides/slide51.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53" Type="http://schemas.openxmlformats.org/officeDocument/2006/relationships/slideMaster" Target="slideMasters/slideMaster53.xml"/><Relationship Id="rId58" Type="http://schemas.openxmlformats.org/officeDocument/2006/relationships/slide" Target="slides/slide2.xml"/><Relationship Id="rId74" Type="http://schemas.openxmlformats.org/officeDocument/2006/relationships/slide" Target="slides/slide18.xml"/><Relationship Id="rId79" Type="http://schemas.openxmlformats.org/officeDocument/2006/relationships/slide" Target="slides/slide23.xml"/><Relationship Id="rId102" Type="http://schemas.openxmlformats.org/officeDocument/2006/relationships/slide" Target="slides/slide46.xml"/><Relationship Id="rId123"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5.xml"/><Relationship Id="rId82" Type="http://schemas.openxmlformats.org/officeDocument/2006/relationships/slide" Target="slides/slide26.xml"/><Relationship Id="rId90" Type="http://schemas.openxmlformats.org/officeDocument/2006/relationships/slide" Target="slides/slide34.xml"/><Relationship Id="rId95"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8.xml"/><Relationship Id="rId69" Type="http://schemas.openxmlformats.org/officeDocument/2006/relationships/slide" Target="slides/slide13.xml"/><Relationship Id="rId77" Type="http://schemas.openxmlformats.org/officeDocument/2006/relationships/slide" Target="slides/slide21.xml"/><Relationship Id="rId100" Type="http://schemas.openxmlformats.org/officeDocument/2006/relationships/slide" Target="slides/slide44.xml"/><Relationship Id="rId105" Type="http://schemas.openxmlformats.org/officeDocument/2006/relationships/slide" Target="slides/slide49.xml"/><Relationship Id="rId113" Type="http://schemas.openxmlformats.org/officeDocument/2006/relationships/slide" Target="slides/slide57.xml"/><Relationship Id="rId118" Type="http://schemas.openxmlformats.org/officeDocument/2006/relationships/slide" Target="slides/slide62.xml"/><Relationship Id="rId12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6.xml"/><Relationship Id="rId80" Type="http://schemas.openxmlformats.org/officeDocument/2006/relationships/slide" Target="slides/slide24.xml"/><Relationship Id="rId85" Type="http://schemas.openxmlformats.org/officeDocument/2006/relationships/slide" Target="slides/slide29.xml"/><Relationship Id="rId93" Type="http://schemas.openxmlformats.org/officeDocument/2006/relationships/slide" Target="slides/slide37.xml"/><Relationship Id="rId98" Type="http://schemas.openxmlformats.org/officeDocument/2006/relationships/slide" Target="slides/slide42.xml"/><Relationship Id="rId121" Type="http://schemas.openxmlformats.org/officeDocument/2006/relationships/slide" Target="slides/slide6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3.xml"/><Relationship Id="rId67" Type="http://schemas.openxmlformats.org/officeDocument/2006/relationships/slide" Target="slides/slide11.xml"/><Relationship Id="rId103" Type="http://schemas.openxmlformats.org/officeDocument/2006/relationships/slide" Target="slides/slide47.xml"/><Relationship Id="rId108" Type="http://schemas.openxmlformats.org/officeDocument/2006/relationships/slide" Target="slides/slide52.xml"/><Relationship Id="rId116" Type="http://schemas.openxmlformats.org/officeDocument/2006/relationships/slide" Target="slides/slide60.xml"/><Relationship Id="rId124"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6.xml"/><Relationship Id="rId70" Type="http://schemas.openxmlformats.org/officeDocument/2006/relationships/slide" Target="slides/slide14.xml"/><Relationship Id="rId75" Type="http://schemas.openxmlformats.org/officeDocument/2006/relationships/slide" Target="slides/slide19.xml"/><Relationship Id="rId83" Type="http://schemas.openxmlformats.org/officeDocument/2006/relationships/slide" Target="slides/slide27.xml"/><Relationship Id="rId88" Type="http://schemas.openxmlformats.org/officeDocument/2006/relationships/slide" Target="slides/slide32.xml"/><Relationship Id="rId91" Type="http://schemas.openxmlformats.org/officeDocument/2006/relationships/slide" Target="slides/slide35.xml"/><Relationship Id="rId96" Type="http://schemas.openxmlformats.org/officeDocument/2006/relationships/slide" Target="slides/slide40.xml"/><Relationship Id="rId111" Type="http://schemas.openxmlformats.org/officeDocument/2006/relationships/slide" Target="slides/slide55.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 Target="slides/slide1.xml"/><Relationship Id="rId106" Type="http://schemas.openxmlformats.org/officeDocument/2006/relationships/slide" Target="slides/slide50.xml"/><Relationship Id="rId114" Type="http://schemas.openxmlformats.org/officeDocument/2006/relationships/slide" Target="slides/slide58.xml"/><Relationship Id="rId119" Type="http://schemas.openxmlformats.org/officeDocument/2006/relationships/slide" Target="slides/slide63.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 Target="slides/slide4.xml"/><Relationship Id="rId65" Type="http://schemas.openxmlformats.org/officeDocument/2006/relationships/slide" Target="slides/slide9.xml"/><Relationship Id="rId73" Type="http://schemas.openxmlformats.org/officeDocument/2006/relationships/slide" Target="slides/slide17.xml"/><Relationship Id="rId78" Type="http://schemas.openxmlformats.org/officeDocument/2006/relationships/slide" Target="slides/slide22.xml"/><Relationship Id="rId81" Type="http://schemas.openxmlformats.org/officeDocument/2006/relationships/slide" Target="slides/slide25.xml"/><Relationship Id="rId86" Type="http://schemas.openxmlformats.org/officeDocument/2006/relationships/slide" Target="slides/slide30.xml"/><Relationship Id="rId94" Type="http://schemas.openxmlformats.org/officeDocument/2006/relationships/slide" Target="slides/slide38.xml"/><Relationship Id="rId99" Type="http://schemas.openxmlformats.org/officeDocument/2006/relationships/slide" Target="slides/slide43.xml"/><Relationship Id="rId101" Type="http://schemas.openxmlformats.org/officeDocument/2006/relationships/slide" Target="slides/slide45.xml"/><Relationship Id="rId122"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3.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0.xml"/><Relationship Id="rId97" Type="http://schemas.openxmlformats.org/officeDocument/2006/relationships/slide" Target="slides/slide41.xml"/><Relationship Id="rId104" Type="http://schemas.openxmlformats.org/officeDocument/2006/relationships/slide" Target="slides/slide48.xml"/><Relationship Id="rId120" Type="http://schemas.openxmlformats.org/officeDocument/2006/relationships/slide" Target="slides/slide64.xml"/><Relationship Id="rId125"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15.xml"/><Relationship Id="rId92" Type="http://schemas.openxmlformats.org/officeDocument/2006/relationships/slide" Target="slides/slide36.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0.xml"/><Relationship Id="rId87" Type="http://schemas.openxmlformats.org/officeDocument/2006/relationships/slide" Target="slides/slide31.xml"/><Relationship Id="rId110" Type="http://schemas.openxmlformats.org/officeDocument/2006/relationships/slide" Target="slides/slide54.xml"/><Relationship Id="rId115" Type="http://schemas.openxmlformats.org/officeDocument/2006/relationships/slide" Target="slides/slide59.xml"/></Relationships>
</file>

<file path=ppt/charts/_rels/chart1.xml.rels><?xml version="1.0" encoding="UTF-8" standalone="yes"?>
<Relationships xmlns="http://schemas.openxmlformats.org/package/2006/relationships"><Relationship Id="rId1" Type="http://schemas.openxmlformats.org/officeDocument/2006/relationships/oleObject" Target="file:///C:\Users\36609\Desktop\RLD-27_10_2015.xls" TargetMode="External"/></Relationships>
</file>

<file path=ppt/charts/chart1.xml><?xml version="1.0" encoding="utf-8"?>
<c:chartSpace xmlns:c="http://schemas.openxmlformats.org/drawingml/2006/chart" xmlns:a="http://schemas.openxmlformats.org/drawingml/2006/main" xmlns:r="http://schemas.openxmlformats.org/officeDocument/2006/relationships">
  <c:lang val="fr-BE"/>
  <c:chart>
    <c:plotArea>
      <c:layout/>
      <c:scatterChart>
        <c:scatterStyle val="smoothMarker"/>
        <c:ser>
          <c:idx val="0"/>
          <c:order val="0"/>
          <c:tx>
            <c:strRef>
              <c:f>Feuil1!$R$37</c:f>
              <c:strCache>
                <c:ptCount val="1"/>
                <c:pt idx="0">
                  <c:v>A&amp;B (R&gt;150)</c:v>
                </c:pt>
              </c:strCache>
            </c:strRef>
          </c:tx>
          <c:spPr>
            <a:ln>
              <a:solidFill>
                <a:srgbClr val="00B050"/>
              </a:solidFill>
            </a:ln>
          </c:spPr>
          <c:marker>
            <c:spPr>
              <a:solidFill>
                <a:srgbClr val="00B050"/>
              </a:solidFill>
              <a:ln>
                <a:solidFill>
                  <a:srgbClr val="00B050"/>
                </a:solidFill>
              </a:ln>
            </c:spPr>
          </c:marker>
          <c:xVal>
            <c:numRef>
              <c:f>Feuil1!$S$28:$U$28</c:f>
              <c:numCache>
                <c:formatCode>mmm\-yy</c:formatCode>
                <c:ptCount val="3"/>
                <c:pt idx="0">
                  <c:v>41640</c:v>
                </c:pt>
                <c:pt idx="1">
                  <c:v>42005</c:v>
                </c:pt>
                <c:pt idx="2">
                  <c:v>42278</c:v>
                </c:pt>
              </c:numCache>
            </c:numRef>
          </c:xVal>
          <c:yVal>
            <c:numRef>
              <c:f>Feuil1!$S$37:$U$37</c:f>
              <c:numCache>
                <c:formatCode>0.00%</c:formatCode>
                <c:ptCount val="3"/>
                <c:pt idx="0">
                  <c:v>0.35450000000000015</c:v>
                </c:pt>
                <c:pt idx="1">
                  <c:v>0.37040000000000017</c:v>
                </c:pt>
                <c:pt idx="2">
                  <c:v>0.27550000000000002</c:v>
                </c:pt>
              </c:numCache>
            </c:numRef>
          </c:yVal>
          <c:smooth val="1"/>
        </c:ser>
        <c:ser>
          <c:idx val="1"/>
          <c:order val="1"/>
          <c:tx>
            <c:strRef>
              <c:f>Feuil1!$R$38</c:f>
              <c:strCache>
                <c:ptCount val="1"/>
                <c:pt idx="0">
                  <c:v>C (150&gt;R&gt;100) </c:v>
                </c:pt>
              </c:strCache>
            </c:strRef>
          </c:tx>
          <c:spPr>
            <a:ln>
              <a:solidFill>
                <a:srgbClr val="FFC000"/>
              </a:solidFill>
            </a:ln>
          </c:spPr>
          <c:marker>
            <c:spPr>
              <a:solidFill>
                <a:srgbClr val="FFC000"/>
              </a:solidFill>
            </c:spPr>
          </c:marker>
          <c:xVal>
            <c:numRef>
              <c:f>Feuil1!$S$28:$U$28</c:f>
              <c:numCache>
                <c:formatCode>mmm\-yy</c:formatCode>
                <c:ptCount val="3"/>
                <c:pt idx="0">
                  <c:v>41640</c:v>
                </c:pt>
                <c:pt idx="1">
                  <c:v>42005</c:v>
                </c:pt>
                <c:pt idx="2">
                  <c:v>42278</c:v>
                </c:pt>
              </c:numCache>
            </c:numRef>
          </c:xVal>
          <c:yVal>
            <c:numRef>
              <c:f>Feuil1!$S$38:$U$38</c:f>
              <c:numCache>
                <c:formatCode>0.00%</c:formatCode>
                <c:ptCount val="3"/>
                <c:pt idx="0">
                  <c:v>0.30410000000000015</c:v>
                </c:pt>
                <c:pt idx="1">
                  <c:v>0.26729999999999998</c:v>
                </c:pt>
                <c:pt idx="2">
                  <c:v>0.31270000000000014</c:v>
                </c:pt>
              </c:numCache>
            </c:numRef>
          </c:yVal>
          <c:smooth val="1"/>
        </c:ser>
        <c:ser>
          <c:idx val="2"/>
          <c:order val="2"/>
          <c:tx>
            <c:strRef>
              <c:f>Feuil1!$R$39</c:f>
              <c:strCache>
                <c:ptCount val="1"/>
                <c:pt idx="0">
                  <c:v>D&amp;E (100&gt;R&gt;0)</c:v>
                </c:pt>
              </c:strCache>
            </c:strRef>
          </c:tx>
          <c:spPr>
            <a:ln>
              <a:solidFill>
                <a:srgbClr val="FF0000"/>
              </a:solidFill>
            </a:ln>
          </c:spPr>
          <c:marker>
            <c:spPr>
              <a:solidFill>
                <a:srgbClr val="FF0000"/>
              </a:solidFill>
            </c:spPr>
          </c:marker>
          <c:xVal>
            <c:numRef>
              <c:f>Feuil1!$S$28:$U$28</c:f>
              <c:numCache>
                <c:formatCode>mmm\-yy</c:formatCode>
                <c:ptCount val="3"/>
                <c:pt idx="0">
                  <c:v>41640</c:v>
                </c:pt>
                <c:pt idx="1">
                  <c:v>42005</c:v>
                </c:pt>
                <c:pt idx="2">
                  <c:v>42278</c:v>
                </c:pt>
              </c:numCache>
            </c:numRef>
          </c:xVal>
          <c:yVal>
            <c:numRef>
              <c:f>Feuil1!$S$39:$U$39</c:f>
              <c:numCache>
                <c:formatCode>0.00%</c:formatCode>
                <c:ptCount val="3"/>
                <c:pt idx="0">
                  <c:v>0.34140000000000026</c:v>
                </c:pt>
                <c:pt idx="1">
                  <c:v>0.36230000000000018</c:v>
                </c:pt>
                <c:pt idx="2">
                  <c:v>0.41180000000000017</c:v>
                </c:pt>
              </c:numCache>
            </c:numRef>
          </c:yVal>
          <c:smooth val="1"/>
        </c:ser>
        <c:axId val="141729152"/>
        <c:axId val="141735424"/>
      </c:scatterChart>
      <c:valAx>
        <c:axId val="141729152"/>
        <c:scaling>
          <c:orientation val="minMax"/>
          <c:max val="42340"/>
          <c:min val="41640"/>
        </c:scaling>
        <c:axPos val="b"/>
        <c:numFmt formatCode="mmm\-yy" sourceLinked="1"/>
        <c:tickLblPos val="nextTo"/>
        <c:crossAx val="141735424"/>
        <c:crosses val="autoZero"/>
        <c:crossBetween val="midCat"/>
        <c:majorUnit val="160"/>
        <c:minorUnit val="40"/>
      </c:valAx>
      <c:valAx>
        <c:axId val="141735424"/>
        <c:scaling>
          <c:orientation val="minMax"/>
          <c:max val="0.45"/>
          <c:min val="0.25"/>
        </c:scaling>
        <c:axPos val="l"/>
        <c:majorGridlines/>
        <c:numFmt formatCode="General" sourceLinked="0"/>
        <c:tickLblPos val="nextTo"/>
        <c:crossAx val="141729152"/>
        <c:crosses val="autoZero"/>
        <c:crossBetween val="midCat"/>
      </c:valAx>
    </c:plotArea>
    <c:legend>
      <c:legendPos val="r"/>
      <c:layout/>
    </c:legend>
    <c:plotVisOnly val="1"/>
  </c:chart>
  <c:spPr>
    <a:ln>
      <a:solidFill>
        <a:schemeClr val="accent1"/>
      </a:solidFill>
    </a:ln>
  </c:sp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6.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85.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bwMode="auto">
          <a:xfrm>
            <a:off x="0" y="0"/>
            <a:ext cx="3076363" cy="511731"/>
          </a:xfrm>
          <a:prstGeom prst="rect">
            <a:avLst/>
          </a:prstGeom>
          <a:noFill/>
          <a:ln w="9525">
            <a:noFill/>
            <a:miter lim="800000"/>
            <a:headEnd/>
            <a:tailEnd/>
          </a:ln>
          <a:effectLst/>
        </p:spPr>
        <p:txBody>
          <a:bodyPr vert="horz" wrap="none" lIns="99048" tIns="49524" rIns="99048" bIns="49524" numCol="1" anchor="t" anchorCtr="0" compatLnSpc="1">
            <a:prstTxWarp prst="textNoShape">
              <a:avLst/>
            </a:prstTxWarp>
          </a:bodyPr>
          <a:lstStyle>
            <a:lvl1pPr>
              <a:defRPr sz="1300"/>
            </a:lvl1pPr>
          </a:lstStyle>
          <a:p>
            <a:pPr>
              <a:defRPr/>
            </a:pPr>
            <a:endParaRPr lang="fr-FR"/>
          </a:p>
        </p:txBody>
      </p:sp>
      <p:sp>
        <p:nvSpPr>
          <p:cNvPr id="30723" name="Rectangle 3"/>
          <p:cNvSpPr>
            <a:spLocks noGrp="1" noChangeArrowheads="1"/>
          </p:cNvSpPr>
          <p:nvPr>
            <p:ph type="dt" idx="1"/>
          </p:nvPr>
        </p:nvSpPr>
        <p:spPr bwMode="auto">
          <a:xfrm>
            <a:off x="4022937" y="0"/>
            <a:ext cx="3076363" cy="511731"/>
          </a:xfrm>
          <a:prstGeom prst="rect">
            <a:avLst/>
          </a:prstGeom>
          <a:noFill/>
          <a:ln w="9525">
            <a:noFill/>
            <a:miter lim="800000"/>
            <a:headEnd/>
            <a:tailEnd/>
          </a:ln>
          <a:effectLst/>
        </p:spPr>
        <p:txBody>
          <a:bodyPr vert="horz" wrap="none" lIns="99048" tIns="49524" rIns="99048" bIns="49524" numCol="1" anchor="t" anchorCtr="0" compatLnSpc="1">
            <a:prstTxWarp prst="textNoShape">
              <a:avLst/>
            </a:prstTxWarp>
          </a:bodyPr>
          <a:lstStyle>
            <a:lvl1pPr algn="r">
              <a:defRPr sz="1300"/>
            </a:lvl1pPr>
          </a:lstStyle>
          <a:p>
            <a:pPr>
              <a:defRPr/>
            </a:pPr>
            <a:endParaRPr lang="fr-FR"/>
          </a:p>
        </p:txBody>
      </p:sp>
      <p:sp>
        <p:nvSpPr>
          <p:cNvPr id="362500" name="Rectangle 4"/>
          <p:cNvSpPr>
            <a:spLocks noGrp="1" noRot="1" noChangeAspect="1" noChangeArrowheads="1" noTextEdit="1"/>
          </p:cNvSpPr>
          <p:nvPr>
            <p:ph type="sldImg" idx="2"/>
          </p:nvPr>
        </p:nvSpPr>
        <p:spPr bwMode="auto">
          <a:xfrm>
            <a:off x="992188" y="768350"/>
            <a:ext cx="5114925" cy="3836988"/>
          </a:xfrm>
          <a:prstGeom prst="rect">
            <a:avLst/>
          </a:prstGeom>
          <a:noFill/>
          <a:ln w="9525">
            <a:solidFill>
              <a:srgbClr val="000000"/>
            </a:solidFill>
            <a:miter lim="800000"/>
            <a:headEnd/>
            <a:tailEnd/>
          </a:ln>
        </p:spPr>
      </p:sp>
      <p:sp>
        <p:nvSpPr>
          <p:cNvPr id="30725" name="Rectangle 5"/>
          <p:cNvSpPr>
            <a:spLocks noGrp="1" noChangeArrowheads="1"/>
          </p:cNvSpPr>
          <p:nvPr>
            <p:ph type="body" sz="quarter" idx="3"/>
          </p:nvPr>
        </p:nvSpPr>
        <p:spPr bwMode="auto">
          <a:xfrm>
            <a:off x="946574" y="4861441"/>
            <a:ext cx="5206153" cy="4605576"/>
          </a:xfrm>
          <a:prstGeom prst="rect">
            <a:avLst/>
          </a:prstGeom>
          <a:noFill/>
          <a:ln w="9525">
            <a:noFill/>
            <a:miter lim="800000"/>
            <a:headEnd/>
            <a:tailEnd/>
          </a:ln>
          <a:effectLst/>
        </p:spPr>
        <p:txBody>
          <a:bodyPr vert="horz" wrap="none" lIns="99048" tIns="49524" rIns="99048" bIns="49524"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0726" name="Rectangle 6"/>
          <p:cNvSpPr>
            <a:spLocks noGrp="1" noChangeArrowheads="1"/>
          </p:cNvSpPr>
          <p:nvPr>
            <p:ph type="ftr" sz="quarter" idx="4"/>
          </p:nvPr>
        </p:nvSpPr>
        <p:spPr bwMode="auto">
          <a:xfrm>
            <a:off x="0" y="9722882"/>
            <a:ext cx="3076363" cy="511731"/>
          </a:xfrm>
          <a:prstGeom prst="rect">
            <a:avLst/>
          </a:prstGeom>
          <a:noFill/>
          <a:ln w="9525">
            <a:noFill/>
            <a:miter lim="800000"/>
            <a:headEnd/>
            <a:tailEnd/>
          </a:ln>
          <a:effectLst/>
        </p:spPr>
        <p:txBody>
          <a:bodyPr vert="horz" wrap="none" lIns="99048" tIns="49524" rIns="99048" bIns="49524" numCol="1" anchor="b" anchorCtr="0" compatLnSpc="1">
            <a:prstTxWarp prst="textNoShape">
              <a:avLst/>
            </a:prstTxWarp>
          </a:bodyPr>
          <a:lstStyle>
            <a:lvl1pPr>
              <a:defRPr sz="1300"/>
            </a:lvl1pPr>
          </a:lstStyle>
          <a:p>
            <a:pPr>
              <a:defRPr/>
            </a:pPr>
            <a:endParaRPr lang="fr-FR"/>
          </a:p>
        </p:txBody>
      </p:sp>
      <p:sp>
        <p:nvSpPr>
          <p:cNvPr id="30727" name="Rectangle 7"/>
          <p:cNvSpPr>
            <a:spLocks noGrp="1" noChangeArrowheads="1"/>
          </p:cNvSpPr>
          <p:nvPr>
            <p:ph type="sldNum" sz="quarter" idx="5"/>
          </p:nvPr>
        </p:nvSpPr>
        <p:spPr bwMode="auto">
          <a:xfrm>
            <a:off x="4022937" y="9722882"/>
            <a:ext cx="3076363" cy="511731"/>
          </a:xfrm>
          <a:prstGeom prst="rect">
            <a:avLst/>
          </a:prstGeom>
          <a:noFill/>
          <a:ln w="9525">
            <a:noFill/>
            <a:miter lim="800000"/>
            <a:headEnd/>
            <a:tailEnd/>
          </a:ln>
          <a:effectLst/>
        </p:spPr>
        <p:txBody>
          <a:bodyPr vert="horz" wrap="none" lIns="99048" tIns="49524" rIns="99048" bIns="49524" numCol="1" anchor="b" anchorCtr="0" compatLnSpc="1">
            <a:prstTxWarp prst="textNoShape">
              <a:avLst/>
            </a:prstTxWarp>
          </a:bodyPr>
          <a:lstStyle>
            <a:lvl1pPr algn="r">
              <a:defRPr sz="1300"/>
            </a:lvl1pPr>
          </a:lstStyle>
          <a:p>
            <a:pPr>
              <a:defRPr/>
            </a:pPr>
            <a:fld id="{219443E0-87F5-4B7E-9979-93FF45D75DB7}"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730CC028-33DD-4E85-AB51-914B3EAB8CE2}" type="slidenum">
              <a:rPr lang="fr-FR" smtClean="0"/>
              <a:pPr/>
              <a:t>1</a:t>
            </a:fld>
            <a:endParaRPr lang="fr-FR"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noFill/>
        </p:spPr>
        <p:txBody>
          <a:bodyPr/>
          <a:lstStyle/>
          <a:p>
            <a:fld id="{2934E99D-2AF1-4DE2-9587-791389072F4A}" type="slidenum">
              <a:rPr lang="fr-FR" smtClean="0"/>
              <a:pPr/>
              <a:t>15</a:t>
            </a:fld>
            <a:endParaRPr lang="fr-FR" smtClean="0"/>
          </a:p>
        </p:txBody>
      </p:sp>
      <p:sp>
        <p:nvSpPr>
          <p:cNvPr id="376835"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3681B545-8876-47F1-9814-7131545850D3}" type="slidenum">
              <a:rPr lang="fr-FR" sz="1300"/>
              <a:pPr algn="r"/>
              <a:t>15</a:t>
            </a:fld>
            <a:endParaRPr lang="fr-FR" sz="1300" dirty="0"/>
          </a:p>
        </p:txBody>
      </p:sp>
      <p:sp>
        <p:nvSpPr>
          <p:cNvPr id="376836" name="Rectangle 2"/>
          <p:cNvSpPr>
            <a:spLocks noGrp="1" noRot="1" noChangeAspect="1" noChangeArrowheads="1" noTextEdit="1"/>
          </p:cNvSpPr>
          <p:nvPr>
            <p:ph type="sldImg"/>
          </p:nvPr>
        </p:nvSpPr>
        <p:spPr>
          <a:ln/>
        </p:spPr>
      </p:sp>
      <p:sp>
        <p:nvSpPr>
          <p:cNvPr id="37683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noFill/>
        </p:spPr>
        <p:txBody>
          <a:bodyPr/>
          <a:lstStyle/>
          <a:p>
            <a:fld id="{32A42AE5-6C25-4EF3-A5B7-BE3E9C605985}" type="slidenum">
              <a:rPr lang="fr-FR" smtClean="0"/>
              <a:pPr/>
              <a:t>16</a:t>
            </a:fld>
            <a:endParaRPr lang="fr-FR" smtClean="0"/>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954DCDA-FCB6-408B-9B4B-9C202351EEF6}" type="slidenum">
              <a:rPr lang="fr-FR" smtClean="0"/>
              <a:pPr/>
              <a:t>17</a:t>
            </a:fld>
            <a:endParaRPr lang="fr-FR" smtClean="0"/>
          </a:p>
        </p:txBody>
      </p:sp>
      <p:sp>
        <p:nvSpPr>
          <p:cNvPr id="385027"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81639C72-A362-4493-A7B3-6250A47EAE87}" type="slidenum">
              <a:rPr lang="fr-FR" sz="1300"/>
              <a:pPr algn="r"/>
              <a:t>17</a:t>
            </a:fld>
            <a:endParaRPr lang="fr-FR" sz="1300" dirty="0"/>
          </a:p>
        </p:txBody>
      </p:sp>
      <p:sp>
        <p:nvSpPr>
          <p:cNvPr id="385028" name="Rectangle 2"/>
          <p:cNvSpPr>
            <a:spLocks noGrp="1" noRot="1" noChangeAspect="1" noChangeArrowheads="1" noTextEdit="1"/>
          </p:cNvSpPr>
          <p:nvPr>
            <p:ph type="sldImg"/>
          </p:nvPr>
        </p:nvSpPr>
        <p:spPr>
          <a:ln/>
        </p:spPr>
      </p:sp>
      <p:sp>
        <p:nvSpPr>
          <p:cNvPr id="38502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954DCDA-FCB6-408B-9B4B-9C202351EEF6}" type="slidenum">
              <a:rPr lang="fr-FR" smtClean="0"/>
              <a:pPr/>
              <a:t>18</a:t>
            </a:fld>
            <a:endParaRPr lang="fr-FR" smtClean="0"/>
          </a:p>
        </p:txBody>
      </p:sp>
      <p:sp>
        <p:nvSpPr>
          <p:cNvPr id="385027"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81639C72-A362-4493-A7B3-6250A47EAE87}" type="slidenum">
              <a:rPr lang="fr-FR" sz="1300"/>
              <a:pPr algn="r"/>
              <a:t>18</a:t>
            </a:fld>
            <a:endParaRPr lang="fr-FR" sz="1300" dirty="0"/>
          </a:p>
        </p:txBody>
      </p:sp>
      <p:sp>
        <p:nvSpPr>
          <p:cNvPr id="385028" name="Rectangle 2"/>
          <p:cNvSpPr>
            <a:spLocks noGrp="1" noRot="1" noChangeAspect="1" noChangeArrowheads="1" noTextEdit="1"/>
          </p:cNvSpPr>
          <p:nvPr>
            <p:ph type="sldImg"/>
          </p:nvPr>
        </p:nvSpPr>
        <p:spPr>
          <a:ln/>
        </p:spPr>
      </p:sp>
      <p:sp>
        <p:nvSpPr>
          <p:cNvPr id="38502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954DCDA-FCB6-408B-9B4B-9C202351EEF6}" type="slidenum">
              <a:rPr lang="fr-FR" smtClean="0"/>
              <a:pPr/>
              <a:t>19</a:t>
            </a:fld>
            <a:endParaRPr lang="fr-FR" smtClean="0"/>
          </a:p>
        </p:txBody>
      </p:sp>
      <p:sp>
        <p:nvSpPr>
          <p:cNvPr id="385027"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81639C72-A362-4493-A7B3-6250A47EAE87}" type="slidenum">
              <a:rPr lang="fr-FR" sz="1300"/>
              <a:pPr algn="r"/>
              <a:t>19</a:t>
            </a:fld>
            <a:endParaRPr lang="fr-FR" sz="1300" dirty="0"/>
          </a:p>
        </p:txBody>
      </p:sp>
      <p:sp>
        <p:nvSpPr>
          <p:cNvPr id="385028" name="Rectangle 2"/>
          <p:cNvSpPr>
            <a:spLocks noGrp="1" noRot="1" noChangeAspect="1" noChangeArrowheads="1" noTextEdit="1"/>
          </p:cNvSpPr>
          <p:nvPr>
            <p:ph type="sldImg"/>
          </p:nvPr>
        </p:nvSpPr>
        <p:spPr>
          <a:ln/>
        </p:spPr>
      </p:sp>
      <p:sp>
        <p:nvSpPr>
          <p:cNvPr id="38502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954DCDA-FCB6-408B-9B4B-9C202351EEF6}" type="slidenum">
              <a:rPr lang="fr-FR" smtClean="0"/>
              <a:pPr/>
              <a:t>20</a:t>
            </a:fld>
            <a:endParaRPr lang="fr-FR" smtClean="0"/>
          </a:p>
        </p:txBody>
      </p:sp>
      <p:sp>
        <p:nvSpPr>
          <p:cNvPr id="385027"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81639C72-A362-4493-A7B3-6250A47EAE87}" type="slidenum">
              <a:rPr lang="fr-FR" sz="1300"/>
              <a:pPr algn="r"/>
              <a:t>20</a:t>
            </a:fld>
            <a:endParaRPr lang="fr-FR" sz="1300" dirty="0"/>
          </a:p>
        </p:txBody>
      </p:sp>
      <p:sp>
        <p:nvSpPr>
          <p:cNvPr id="385028" name="Rectangle 2"/>
          <p:cNvSpPr>
            <a:spLocks noGrp="1" noRot="1" noChangeAspect="1" noChangeArrowheads="1" noTextEdit="1"/>
          </p:cNvSpPr>
          <p:nvPr>
            <p:ph type="sldImg"/>
          </p:nvPr>
        </p:nvSpPr>
        <p:spPr>
          <a:ln/>
        </p:spPr>
      </p:sp>
      <p:sp>
        <p:nvSpPr>
          <p:cNvPr id="38502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954DCDA-FCB6-408B-9B4B-9C202351EEF6}" type="slidenum">
              <a:rPr lang="fr-FR" smtClean="0"/>
              <a:pPr/>
              <a:t>21</a:t>
            </a:fld>
            <a:endParaRPr lang="fr-FR" smtClean="0"/>
          </a:p>
        </p:txBody>
      </p:sp>
      <p:sp>
        <p:nvSpPr>
          <p:cNvPr id="385027"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81639C72-A362-4493-A7B3-6250A47EAE87}" type="slidenum">
              <a:rPr lang="fr-FR" sz="1300"/>
              <a:pPr algn="r"/>
              <a:t>21</a:t>
            </a:fld>
            <a:endParaRPr lang="fr-FR" sz="1300" dirty="0"/>
          </a:p>
        </p:txBody>
      </p:sp>
      <p:sp>
        <p:nvSpPr>
          <p:cNvPr id="385028" name="Rectangle 2"/>
          <p:cNvSpPr>
            <a:spLocks noGrp="1" noRot="1" noChangeAspect="1" noChangeArrowheads="1" noTextEdit="1"/>
          </p:cNvSpPr>
          <p:nvPr>
            <p:ph type="sldImg"/>
          </p:nvPr>
        </p:nvSpPr>
        <p:spPr>
          <a:ln/>
        </p:spPr>
      </p:sp>
      <p:sp>
        <p:nvSpPr>
          <p:cNvPr id="38502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noFill/>
        </p:spPr>
        <p:txBody>
          <a:bodyPr/>
          <a:lstStyle/>
          <a:p>
            <a:fld id="{E954DCDA-FCB6-408B-9B4B-9C202351EEF6}" type="slidenum">
              <a:rPr lang="fr-FR" smtClean="0"/>
              <a:pPr/>
              <a:t>22</a:t>
            </a:fld>
            <a:endParaRPr lang="fr-FR" smtClean="0"/>
          </a:p>
        </p:txBody>
      </p:sp>
      <p:sp>
        <p:nvSpPr>
          <p:cNvPr id="385027"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81639C72-A362-4493-A7B3-6250A47EAE87}" type="slidenum">
              <a:rPr lang="fr-FR" sz="1300"/>
              <a:pPr algn="r"/>
              <a:t>22</a:t>
            </a:fld>
            <a:endParaRPr lang="fr-FR" sz="1300" dirty="0"/>
          </a:p>
        </p:txBody>
      </p:sp>
      <p:sp>
        <p:nvSpPr>
          <p:cNvPr id="385028" name="Rectangle 2"/>
          <p:cNvSpPr>
            <a:spLocks noGrp="1" noRot="1" noChangeAspect="1" noChangeArrowheads="1" noTextEdit="1"/>
          </p:cNvSpPr>
          <p:nvPr>
            <p:ph type="sldImg"/>
          </p:nvPr>
        </p:nvSpPr>
        <p:spPr>
          <a:ln/>
        </p:spPr>
      </p:sp>
      <p:sp>
        <p:nvSpPr>
          <p:cNvPr id="38502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7"/>
          <p:cNvSpPr>
            <a:spLocks noGrp="1" noChangeArrowheads="1"/>
          </p:cNvSpPr>
          <p:nvPr>
            <p:ph type="sldNum" sz="quarter" idx="5"/>
          </p:nvPr>
        </p:nvSpPr>
        <p:spPr>
          <a:noFill/>
        </p:spPr>
        <p:txBody>
          <a:bodyPr/>
          <a:lstStyle/>
          <a:p>
            <a:fld id="{8FA032DA-80C2-495A-9127-26E8D4C46169}" type="slidenum">
              <a:rPr lang="fr-FR" smtClean="0"/>
              <a:pPr/>
              <a:t>23</a:t>
            </a:fld>
            <a:endParaRPr lang="fr-FR" smtClean="0"/>
          </a:p>
        </p:txBody>
      </p:sp>
      <p:sp>
        <p:nvSpPr>
          <p:cNvPr id="386051"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9CEF3A84-A756-40B6-BDAB-2BAAA32E9C6D}" type="slidenum">
              <a:rPr lang="fr-FR" sz="1300"/>
              <a:pPr algn="r"/>
              <a:t>23</a:t>
            </a:fld>
            <a:endParaRPr lang="fr-FR" sz="1300" dirty="0"/>
          </a:p>
        </p:txBody>
      </p:sp>
      <p:sp>
        <p:nvSpPr>
          <p:cNvPr id="386052" name="Rectangle 2"/>
          <p:cNvSpPr>
            <a:spLocks noGrp="1" noRot="1" noChangeAspect="1" noChangeArrowheads="1" noTextEdit="1"/>
          </p:cNvSpPr>
          <p:nvPr>
            <p:ph type="sldImg"/>
          </p:nvPr>
        </p:nvSpPr>
        <p:spPr>
          <a:ln/>
        </p:spPr>
      </p:sp>
      <p:sp>
        <p:nvSpPr>
          <p:cNvPr id="386053"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7"/>
          <p:cNvSpPr>
            <a:spLocks noGrp="1" noChangeArrowheads="1"/>
          </p:cNvSpPr>
          <p:nvPr>
            <p:ph type="sldNum" sz="quarter" idx="5"/>
          </p:nvPr>
        </p:nvSpPr>
        <p:spPr>
          <a:noFill/>
        </p:spPr>
        <p:txBody>
          <a:bodyPr/>
          <a:lstStyle/>
          <a:p>
            <a:fld id="{5AA8CA8A-CF7A-434C-903E-ED7FBC87135A}" type="slidenum">
              <a:rPr lang="fr-FR" smtClean="0"/>
              <a:pPr/>
              <a:t>25</a:t>
            </a:fld>
            <a:endParaRPr lang="fr-FR" smtClean="0"/>
          </a:p>
        </p:txBody>
      </p:sp>
      <p:sp>
        <p:nvSpPr>
          <p:cNvPr id="29699" name="Rectangle 2"/>
          <p:cNvSpPr>
            <a:spLocks noGrp="1" noRot="1" noChangeAspect="1" noChangeArrowheads="1" noTextEdit="1"/>
          </p:cNvSpPr>
          <p:nvPr>
            <p:ph type="sldImg"/>
          </p:nvPr>
        </p:nvSpPr>
        <p:spPr>
          <a:xfrm>
            <a:off x="958066" y="767393"/>
            <a:ext cx="5183169" cy="3838593"/>
          </a:xfrm>
          <a:ln/>
        </p:spPr>
      </p:sp>
      <p:sp>
        <p:nvSpPr>
          <p:cNvPr id="29700" name="Rectangle 3"/>
          <p:cNvSpPr>
            <a:spLocks noGrp="1" noChangeArrowheads="1"/>
          </p:cNvSpPr>
          <p:nvPr>
            <p:ph type="body" idx="1"/>
          </p:nvPr>
        </p:nvSpPr>
        <p:spPr>
          <a:noFill/>
          <a:ln/>
        </p:spPr>
        <p:txBody>
          <a:bodyPr/>
          <a:lstStyle/>
          <a:p>
            <a:pPr eaLnBrk="1" hangingPunct="1"/>
            <a:endParaRPr lang="fr-FR" dirty="0" smtClean="0">
              <a:ea typeface="Geneva"/>
              <a:cs typeface="Geneva"/>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noFill/>
        </p:spPr>
        <p:txBody>
          <a:bodyPr/>
          <a:lstStyle/>
          <a:p>
            <a:fld id="{730CC028-33DD-4E85-AB51-914B3EAB8CE2}" type="slidenum">
              <a:rPr lang="fr-FR" smtClean="0"/>
              <a:pPr/>
              <a:t>2</a:t>
            </a:fld>
            <a:endParaRPr lang="fr-FR" smtClean="0"/>
          </a:p>
        </p:txBody>
      </p:sp>
      <p:sp>
        <p:nvSpPr>
          <p:cNvPr id="363523" name="Rectangle 2"/>
          <p:cNvSpPr>
            <a:spLocks noGrp="1" noRot="1" noChangeAspect="1" noChangeArrowheads="1" noTextEdit="1"/>
          </p:cNvSpPr>
          <p:nvPr>
            <p:ph type="sldImg"/>
          </p:nvPr>
        </p:nvSpPr>
        <p:spPr>
          <a:ln/>
        </p:spPr>
      </p:sp>
      <p:sp>
        <p:nvSpPr>
          <p:cNvPr id="363524"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dirty="0" smtClean="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26</a:t>
            </a:fld>
            <a:endParaRPr lang="fr-F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dirty="0" smtClean="0">
              <a:solidFill>
                <a:srgbClr val="FF0000"/>
              </a:solidFill>
            </a:endParaRPr>
          </a:p>
          <a:p>
            <a:endParaRPr lang="de-DE" dirty="0">
              <a:solidFill>
                <a:srgbClr val="FF0000"/>
              </a:solidFill>
            </a:endParaRPr>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27</a:t>
            </a:fld>
            <a:endParaRPr lang="fr-F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28</a:t>
            </a:fld>
            <a:endParaRPr lang="fr-F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29</a:t>
            </a:fld>
            <a:endParaRPr lang="fr-F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30</a:t>
            </a:fld>
            <a:endParaRPr lang="fr-F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BE" dirty="0" smtClean="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31</a:t>
            </a:fld>
            <a:endParaRPr lang="fr-F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32</a:t>
            </a:fld>
            <a:endParaRPr lang="fr-F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33</a:t>
            </a:fld>
            <a:endParaRPr lang="fr-F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34</a:t>
            </a:fld>
            <a:endParaRPr lang="fr-F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35</a:t>
            </a:fld>
            <a:endParaRPr lang="fr-F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2810EE24-6C10-4A58-8123-03D43521630D}" type="slidenum">
              <a:rPr lang="fr-FR" sz="1300"/>
              <a:pPr algn="r"/>
              <a:t>3</a:t>
            </a:fld>
            <a:endParaRPr lang="fr-FR" sz="1300" dirty="0"/>
          </a:p>
        </p:txBody>
      </p:sp>
      <p:sp>
        <p:nvSpPr>
          <p:cNvPr id="367619" name="Rectangle 2"/>
          <p:cNvSpPr>
            <a:spLocks noGrp="1" noRot="1" noChangeAspect="1" noChangeArrowheads="1" noTextEdit="1"/>
          </p:cNvSpPr>
          <p:nvPr>
            <p:ph type="sldImg"/>
          </p:nvPr>
        </p:nvSpPr>
        <p:spPr>
          <a:ln/>
        </p:spPr>
      </p:sp>
      <p:sp>
        <p:nvSpPr>
          <p:cNvPr id="367620" name="Rectangle 3"/>
          <p:cNvSpPr>
            <a:spLocks noGrp="1" noChangeArrowheads="1"/>
          </p:cNvSpPr>
          <p:nvPr>
            <p:ph type="body" idx="1"/>
          </p:nvPr>
        </p:nvSpPr>
        <p:spPr>
          <a:noFill/>
          <a:ln/>
        </p:spPr>
        <p:txBody>
          <a:bodyPr/>
          <a:lstStyle/>
          <a:p>
            <a:pPr eaLnBrk="1" hangingPunct="1"/>
            <a:endParaRPr lang="fr-FR" smtClean="0">
              <a:ea typeface="Geneva"/>
              <a:cs typeface="Geneva"/>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36</a:t>
            </a:fld>
            <a:endParaRPr lang="fr-F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37</a:t>
            </a:fld>
            <a:endParaRPr lang="fr-F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38</a:t>
            </a:fld>
            <a:endParaRPr lang="fr-F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39</a:t>
            </a:fld>
            <a:endParaRPr lang="fr-F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40</a:t>
            </a:fld>
            <a:endParaRPr lang="fr-F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de-DE" dirty="0"/>
          </a:p>
        </p:txBody>
      </p:sp>
      <p:sp>
        <p:nvSpPr>
          <p:cNvPr id="4" name="Espace réservé du numéro de diapositive 3"/>
          <p:cNvSpPr>
            <a:spLocks noGrp="1"/>
          </p:cNvSpPr>
          <p:nvPr>
            <p:ph type="sldNum" sz="quarter" idx="10"/>
          </p:nvPr>
        </p:nvSpPr>
        <p:spPr/>
        <p:txBody>
          <a:bodyPr/>
          <a:lstStyle/>
          <a:p>
            <a:pPr>
              <a:defRPr/>
            </a:pPr>
            <a:fld id="{3B6FA629-8D43-4538-B4F7-041AD8EC07A2}" type="slidenum">
              <a:rPr lang="fr-FR" smtClean="0"/>
              <a:pPr>
                <a:defRPr/>
              </a:pPr>
              <a:t>41</a:t>
            </a:fld>
            <a:endParaRPr lang="fr-F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dirty="0" smtClean="0"/>
              <a:t>RETROREFLECTIE: eigenschappen van een film die bepalen of een oppervlak ook zichtbaar blijft onder veranderende belichtingsomstandigheden of observatieomstandigheden.</a:t>
            </a:r>
          </a:p>
          <a:p>
            <a:endParaRPr lang="nl-BE" baseline="0" dirty="0" smtClean="0"/>
          </a:p>
          <a:p>
            <a:r>
              <a:rPr lang="nl-BE" baseline="0" dirty="0" err="1" smtClean="0"/>
              <a:t>l'angle</a:t>
            </a:r>
            <a:r>
              <a:rPr lang="nl-BE" baseline="0" dirty="0" smtClean="0"/>
              <a:t> </a:t>
            </a:r>
            <a:r>
              <a:rPr lang="nl-BE" baseline="0" dirty="0" err="1" smtClean="0"/>
              <a:t>d'incidence</a:t>
            </a:r>
            <a:r>
              <a:rPr lang="nl-BE" baseline="0" dirty="0" smtClean="0"/>
              <a:t>: </a:t>
            </a:r>
          </a:p>
          <a:p>
            <a:pPr marL="177691" indent="-177691">
              <a:buFont typeface="Arial" pitchFamily="34" charset="0"/>
              <a:buChar char="•"/>
            </a:pPr>
            <a:r>
              <a:rPr lang="nl-BE" baseline="0" dirty="0" err="1" smtClean="0"/>
              <a:t>l'angle</a:t>
            </a:r>
            <a:r>
              <a:rPr lang="nl-BE" baseline="0" dirty="0" smtClean="0"/>
              <a:t> </a:t>
            </a:r>
            <a:r>
              <a:rPr lang="nl-BE" baseline="0" dirty="0" err="1" smtClean="0"/>
              <a:t>entre</a:t>
            </a:r>
            <a:r>
              <a:rPr lang="nl-BE" baseline="0" dirty="0" smtClean="0"/>
              <a:t> la </a:t>
            </a:r>
            <a:r>
              <a:rPr lang="nl-BE" baseline="0" dirty="0" err="1" smtClean="0"/>
              <a:t>lumière</a:t>
            </a:r>
            <a:r>
              <a:rPr lang="nl-BE" baseline="0" dirty="0" smtClean="0"/>
              <a:t> et </a:t>
            </a:r>
            <a:r>
              <a:rPr lang="nl-BE" baseline="0" dirty="0" err="1" smtClean="0"/>
              <a:t>le</a:t>
            </a:r>
            <a:r>
              <a:rPr lang="nl-BE" baseline="0" dirty="0" smtClean="0"/>
              <a:t> verticale sur </a:t>
            </a:r>
            <a:r>
              <a:rPr lang="nl-BE" baseline="0" dirty="0" err="1" smtClean="0"/>
              <a:t>le</a:t>
            </a:r>
            <a:r>
              <a:rPr lang="nl-BE" baseline="0" dirty="0" smtClean="0"/>
              <a:t> </a:t>
            </a:r>
            <a:r>
              <a:rPr lang="nl-BE" baseline="0" dirty="0" err="1" smtClean="0"/>
              <a:t>panneau</a:t>
            </a:r>
            <a:r>
              <a:rPr lang="nl-BE" baseline="0" dirty="0" smtClean="0"/>
              <a:t>. dessin: </a:t>
            </a:r>
            <a:r>
              <a:rPr lang="nl-BE" baseline="0" dirty="0" err="1" smtClean="0"/>
              <a:t>panneaux</a:t>
            </a:r>
            <a:r>
              <a:rPr lang="nl-BE" baseline="0" dirty="0" smtClean="0"/>
              <a:t> </a:t>
            </a:r>
            <a:r>
              <a:rPr lang="nl-BE" baseline="0" dirty="0" err="1" smtClean="0"/>
              <a:t>au-dessus</a:t>
            </a:r>
            <a:r>
              <a:rPr lang="nl-BE" baseline="0" dirty="0" smtClean="0"/>
              <a:t> de la route (ex. sur </a:t>
            </a:r>
            <a:r>
              <a:rPr lang="nl-BE" baseline="0" dirty="0" err="1" smtClean="0"/>
              <a:t>une</a:t>
            </a:r>
            <a:r>
              <a:rPr lang="nl-BE" baseline="0" dirty="0" smtClean="0"/>
              <a:t> </a:t>
            </a:r>
            <a:r>
              <a:rPr lang="nl-BE" baseline="0" dirty="0" err="1" smtClean="0"/>
              <a:t>portique</a:t>
            </a:r>
            <a:r>
              <a:rPr lang="nl-BE" baseline="0" dirty="0" smtClean="0"/>
              <a:t>) </a:t>
            </a:r>
            <a:r>
              <a:rPr lang="nl-BE" baseline="0" dirty="0" err="1" smtClean="0"/>
              <a:t>mais</a:t>
            </a:r>
            <a:r>
              <a:rPr lang="nl-BE" baseline="0" dirty="0" smtClean="0"/>
              <a:t> la </a:t>
            </a:r>
            <a:r>
              <a:rPr lang="nl-BE" baseline="0" dirty="0" err="1" smtClean="0"/>
              <a:t>même</a:t>
            </a:r>
            <a:r>
              <a:rPr lang="nl-BE" baseline="0" dirty="0" smtClean="0"/>
              <a:t> </a:t>
            </a:r>
            <a:r>
              <a:rPr lang="nl-BE" baseline="0" dirty="0" err="1" smtClean="0"/>
              <a:t>chose</a:t>
            </a:r>
            <a:r>
              <a:rPr lang="nl-BE" baseline="0" dirty="0" smtClean="0"/>
              <a:t> est </a:t>
            </a:r>
            <a:r>
              <a:rPr lang="nl-BE" baseline="0" dirty="0" err="1" smtClean="0"/>
              <a:t>vrai</a:t>
            </a:r>
            <a:r>
              <a:rPr lang="nl-BE" baseline="0" dirty="0" smtClean="0"/>
              <a:t> </a:t>
            </a:r>
            <a:r>
              <a:rPr lang="nl-BE" baseline="0" dirty="0" err="1" smtClean="0"/>
              <a:t>pour</a:t>
            </a:r>
            <a:r>
              <a:rPr lang="nl-BE" baseline="0" dirty="0" smtClean="0"/>
              <a:t> </a:t>
            </a:r>
            <a:r>
              <a:rPr lang="nl-BE" baseline="0" dirty="0" err="1" smtClean="0"/>
              <a:t>un</a:t>
            </a:r>
            <a:r>
              <a:rPr lang="nl-BE" baseline="0" dirty="0" smtClean="0"/>
              <a:t> </a:t>
            </a:r>
            <a:r>
              <a:rPr lang="nl-BE" baseline="0" dirty="0" err="1" smtClean="0"/>
              <a:t>panneau</a:t>
            </a:r>
            <a:r>
              <a:rPr lang="nl-BE" baseline="0" dirty="0" smtClean="0"/>
              <a:t> à </a:t>
            </a:r>
            <a:r>
              <a:rPr lang="nl-BE" baseline="0" dirty="0" err="1" smtClean="0"/>
              <a:t>côté</a:t>
            </a:r>
            <a:r>
              <a:rPr lang="nl-BE" baseline="0" dirty="0" smtClean="0"/>
              <a:t> de la route.</a:t>
            </a:r>
          </a:p>
          <a:p>
            <a:pPr marL="177691" indent="-177691">
              <a:buFont typeface="Arial" pitchFamily="34" charset="0"/>
              <a:buChar char="•"/>
            </a:pPr>
            <a:r>
              <a:rPr lang="nl-BE" baseline="0" dirty="0" err="1" smtClean="0"/>
              <a:t>varie</a:t>
            </a:r>
            <a:r>
              <a:rPr lang="nl-BE" baseline="0" dirty="0" smtClean="0"/>
              <a:t> </a:t>
            </a:r>
            <a:r>
              <a:rPr lang="nl-BE" baseline="0" dirty="0" err="1" smtClean="0"/>
              <a:t>selon</a:t>
            </a:r>
            <a:r>
              <a:rPr lang="nl-BE" baseline="0" dirty="0" smtClean="0"/>
              <a:t> la </a:t>
            </a:r>
            <a:r>
              <a:rPr lang="nl-BE" baseline="0" dirty="0" err="1" smtClean="0"/>
              <a:t>distance</a:t>
            </a:r>
            <a:r>
              <a:rPr lang="nl-BE" baseline="0" dirty="0" smtClean="0"/>
              <a:t> </a:t>
            </a:r>
            <a:r>
              <a:rPr lang="nl-BE" baseline="0" dirty="0" err="1" smtClean="0"/>
              <a:t>entre</a:t>
            </a:r>
            <a:r>
              <a:rPr lang="nl-BE" baseline="0" dirty="0" smtClean="0"/>
              <a:t> </a:t>
            </a:r>
            <a:r>
              <a:rPr lang="nl-BE" baseline="0" dirty="0" err="1" smtClean="0"/>
              <a:t>véhicule</a:t>
            </a:r>
            <a:r>
              <a:rPr lang="nl-BE" baseline="0" dirty="0" smtClean="0"/>
              <a:t> et </a:t>
            </a:r>
            <a:r>
              <a:rPr lang="nl-BE" baseline="0" dirty="0" err="1" smtClean="0"/>
              <a:t>signalisation</a:t>
            </a:r>
            <a:r>
              <a:rPr lang="nl-BE" baseline="0" dirty="0" smtClean="0"/>
              <a:t>. </a:t>
            </a:r>
            <a:r>
              <a:rPr lang="nl-BE" baseline="0" dirty="0" err="1" smtClean="0"/>
              <a:t>augmente</a:t>
            </a:r>
            <a:r>
              <a:rPr lang="nl-BE" baseline="0" dirty="0" smtClean="0"/>
              <a:t> pendant </a:t>
            </a:r>
            <a:r>
              <a:rPr lang="nl-BE" baseline="0" dirty="0" err="1" smtClean="0"/>
              <a:t>l'approche</a:t>
            </a:r>
            <a:r>
              <a:rPr lang="nl-BE" baseline="0" dirty="0" smtClean="0"/>
              <a:t> du </a:t>
            </a:r>
            <a:r>
              <a:rPr lang="nl-BE" baseline="0" dirty="0" err="1" smtClean="0"/>
              <a:t>véhicule</a:t>
            </a:r>
            <a:endParaRPr lang="nl-BE" baseline="0" dirty="0" smtClean="0"/>
          </a:p>
          <a:p>
            <a:pPr marL="177691" indent="-177691">
              <a:buFont typeface="Arial" pitchFamily="34" charset="0"/>
              <a:buChar char="•"/>
            </a:pPr>
            <a:endParaRPr lang="nl-BE" baseline="0" dirty="0" smtClean="0"/>
          </a:p>
          <a:p>
            <a:r>
              <a:rPr lang="nl-BE" baseline="0" dirty="0" err="1" smtClean="0"/>
              <a:t>l'angle</a:t>
            </a:r>
            <a:r>
              <a:rPr lang="nl-BE" baseline="0" dirty="0" smtClean="0"/>
              <a:t> </a:t>
            </a:r>
            <a:r>
              <a:rPr lang="nl-BE" baseline="0" dirty="0" err="1" smtClean="0"/>
              <a:t>d'observation</a:t>
            </a:r>
            <a:r>
              <a:rPr lang="nl-BE" baseline="0" dirty="0" smtClean="0"/>
              <a:t>:</a:t>
            </a:r>
          </a:p>
          <a:p>
            <a:pPr marL="177691" indent="-177691">
              <a:buFont typeface="Arial" pitchFamily="34" charset="0"/>
              <a:buChar char="•"/>
            </a:pPr>
            <a:r>
              <a:rPr lang="nl-BE" baseline="0" dirty="0" err="1" smtClean="0"/>
              <a:t>angle</a:t>
            </a:r>
            <a:r>
              <a:rPr lang="nl-BE" baseline="0" dirty="0" smtClean="0"/>
              <a:t> </a:t>
            </a:r>
            <a:r>
              <a:rPr lang="nl-BE" baseline="0" dirty="0" err="1" smtClean="0"/>
              <a:t>entre</a:t>
            </a:r>
            <a:r>
              <a:rPr lang="nl-BE" baseline="0" dirty="0" smtClean="0"/>
              <a:t> la </a:t>
            </a:r>
            <a:r>
              <a:rPr lang="nl-BE" baseline="0" dirty="0" err="1" smtClean="0"/>
              <a:t>lumière</a:t>
            </a:r>
            <a:r>
              <a:rPr lang="nl-BE" baseline="0" dirty="0" smtClean="0"/>
              <a:t> </a:t>
            </a:r>
            <a:r>
              <a:rPr lang="nl-BE" baseline="0" dirty="0" err="1" smtClean="0"/>
              <a:t>qui</a:t>
            </a:r>
            <a:r>
              <a:rPr lang="nl-BE" baseline="0" dirty="0" smtClean="0"/>
              <a:t> </a:t>
            </a:r>
            <a:r>
              <a:rPr lang="nl-BE" baseline="0" dirty="0" err="1" smtClean="0"/>
              <a:t>vient</a:t>
            </a:r>
            <a:r>
              <a:rPr lang="nl-BE" baseline="0" dirty="0" smtClean="0"/>
              <a:t> des </a:t>
            </a:r>
            <a:r>
              <a:rPr lang="nl-BE" baseline="0" dirty="0" err="1" smtClean="0"/>
              <a:t>phares</a:t>
            </a:r>
            <a:r>
              <a:rPr lang="nl-BE" baseline="0" dirty="0" smtClean="0"/>
              <a:t> du </a:t>
            </a:r>
            <a:r>
              <a:rPr lang="nl-BE" baseline="0" dirty="0" err="1" smtClean="0"/>
              <a:t>véhicule</a:t>
            </a:r>
            <a:r>
              <a:rPr lang="nl-BE" baseline="0" dirty="0" smtClean="0"/>
              <a:t> et la </a:t>
            </a:r>
            <a:r>
              <a:rPr lang="nl-BE" baseline="0" dirty="0" err="1" smtClean="0"/>
              <a:t>lumière</a:t>
            </a:r>
            <a:r>
              <a:rPr lang="nl-BE" baseline="0" dirty="0" smtClean="0"/>
              <a:t> </a:t>
            </a:r>
            <a:r>
              <a:rPr lang="nl-BE" baseline="0" dirty="0" err="1" smtClean="0"/>
              <a:t>qui</a:t>
            </a:r>
            <a:r>
              <a:rPr lang="nl-BE" baseline="0" dirty="0" smtClean="0"/>
              <a:t> est </a:t>
            </a:r>
            <a:r>
              <a:rPr lang="nl-BE" baseline="0" dirty="0" err="1" smtClean="0"/>
              <a:t>refleté</a:t>
            </a:r>
            <a:r>
              <a:rPr lang="nl-BE" baseline="0" dirty="0" smtClean="0"/>
              <a:t> vers les </a:t>
            </a:r>
            <a:r>
              <a:rPr lang="nl-BE" baseline="0" dirty="0" err="1" smtClean="0"/>
              <a:t>yeux</a:t>
            </a:r>
            <a:r>
              <a:rPr lang="nl-BE" baseline="0" dirty="0" smtClean="0"/>
              <a:t> du conducteur du </a:t>
            </a:r>
            <a:r>
              <a:rPr lang="nl-BE" baseline="0" dirty="0" err="1" smtClean="0"/>
              <a:t>véhicule</a:t>
            </a:r>
            <a:endParaRPr lang="nl-BE" baseline="0" dirty="0" smtClean="0"/>
          </a:p>
          <a:p>
            <a:pPr marL="177691" indent="-177691">
              <a:buFont typeface="Arial" pitchFamily="34" charset="0"/>
              <a:buChar char="•"/>
            </a:pPr>
            <a:r>
              <a:rPr lang="nl-BE" baseline="0" dirty="0" err="1" smtClean="0"/>
              <a:t>varie</a:t>
            </a:r>
            <a:r>
              <a:rPr lang="nl-BE" baseline="0" dirty="0" smtClean="0"/>
              <a:t> aussi </a:t>
            </a:r>
            <a:r>
              <a:rPr lang="nl-BE" baseline="0" dirty="0" err="1" smtClean="0"/>
              <a:t>avec</a:t>
            </a:r>
            <a:r>
              <a:rPr lang="nl-BE" baseline="0" dirty="0" smtClean="0"/>
              <a:t> la </a:t>
            </a:r>
            <a:r>
              <a:rPr lang="nl-BE" baseline="0" dirty="0" err="1" smtClean="0"/>
              <a:t>distance</a:t>
            </a:r>
            <a:r>
              <a:rPr lang="nl-BE" baseline="0" dirty="0" smtClean="0"/>
              <a:t> </a:t>
            </a:r>
            <a:r>
              <a:rPr lang="nl-BE" baseline="0" dirty="0" err="1" smtClean="0"/>
              <a:t>mais</a:t>
            </a:r>
            <a:r>
              <a:rPr lang="nl-BE" baseline="0" dirty="0" smtClean="0"/>
              <a:t> - plus important</a:t>
            </a:r>
          </a:p>
          <a:p>
            <a:pPr marL="177691" indent="-177691">
              <a:buFont typeface="Arial" pitchFamily="34" charset="0"/>
              <a:buChar char="•"/>
            </a:pPr>
            <a:r>
              <a:rPr lang="nl-BE" baseline="0" dirty="0" err="1" smtClean="0"/>
              <a:t>varie</a:t>
            </a:r>
            <a:r>
              <a:rPr lang="nl-BE" baseline="0" dirty="0" smtClean="0"/>
              <a:t> </a:t>
            </a:r>
            <a:r>
              <a:rPr lang="nl-BE" baseline="0" dirty="0" err="1" smtClean="0"/>
              <a:t>selon</a:t>
            </a:r>
            <a:r>
              <a:rPr lang="nl-BE" baseline="0" dirty="0" smtClean="0"/>
              <a:t> </a:t>
            </a:r>
            <a:r>
              <a:rPr lang="nl-BE" baseline="0" dirty="0" err="1" smtClean="0"/>
              <a:t>le</a:t>
            </a:r>
            <a:r>
              <a:rPr lang="nl-BE" baseline="0" dirty="0" smtClean="0"/>
              <a:t> type de </a:t>
            </a:r>
            <a:r>
              <a:rPr lang="nl-BE" baseline="0" dirty="0" err="1" smtClean="0"/>
              <a:t>véhicule</a:t>
            </a:r>
            <a:r>
              <a:rPr lang="nl-BE" baseline="0" dirty="0" smtClean="0"/>
              <a:t> (</a:t>
            </a:r>
            <a:r>
              <a:rPr lang="nl-BE" baseline="0" dirty="0" err="1" smtClean="0"/>
              <a:t>comp</a:t>
            </a:r>
            <a:r>
              <a:rPr lang="nl-BE" baseline="0" dirty="0" smtClean="0"/>
              <a:t>. </a:t>
            </a:r>
            <a:r>
              <a:rPr lang="nl-BE" baseline="0" dirty="0" err="1" smtClean="0"/>
              <a:t>véhicule</a:t>
            </a:r>
            <a:r>
              <a:rPr lang="nl-BE" baseline="0" dirty="0" smtClean="0"/>
              <a:t> de sport vs. camion)</a:t>
            </a:r>
          </a:p>
          <a:p>
            <a:endParaRPr lang="nl-BE" baseline="0" dirty="0" smtClean="0"/>
          </a:p>
        </p:txBody>
      </p:sp>
      <p:sp>
        <p:nvSpPr>
          <p:cNvPr id="4" name="Slide Number Placeholder 3"/>
          <p:cNvSpPr>
            <a:spLocks noGrp="1"/>
          </p:cNvSpPr>
          <p:nvPr>
            <p:ph type="sldNum" sz="quarter" idx="10"/>
          </p:nvPr>
        </p:nvSpPr>
        <p:spPr/>
        <p:txBody>
          <a:bodyPr/>
          <a:lstStyle/>
          <a:p>
            <a:fld id="{A6E57335-722F-4FEB-90D2-36BE33E6566D}"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xmlns="" val="344543290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aseline="0" err="1" smtClean="0"/>
              <a:t>influence</a:t>
            </a:r>
            <a:r>
              <a:rPr lang="nl-BE" baseline="0" smtClean="0"/>
              <a:t> de la </a:t>
            </a:r>
            <a:r>
              <a:rPr lang="nl-BE" baseline="0" err="1" smtClean="0"/>
              <a:t>distance</a:t>
            </a:r>
            <a:r>
              <a:rPr lang="nl-BE" baseline="0" smtClean="0"/>
              <a:t> </a:t>
            </a:r>
            <a:r>
              <a:rPr lang="nl-BE" baseline="0" err="1" smtClean="0"/>
              <a:t>sur</a:t>
            </a:r>
            <a:r>
              <a:rPr lang="nl-BE" baseline="0" smtClean="0"/>
              <a:t> les </a:t>
            </a:r>
            <a:r>
              <a:rPr lang="nl-BE" baseline="0" err="1" smtClean="0"/>
              <a:t>exigences</a:t>
            </a:r>
            <a:r>
              <a:rPr lang="nl-BE" baseline="0" smtClean="0"/>
              <a:t> et </a:t>
            </a:r>
            <a:r>
              <a:rPr lang="nl-BE" baseline="0" err="1" smtClean="0"/>
              <a:t>limités</a:t>
            </a:r>
            <a:endParaRPr lang="nl-BE" baseline="0" smtClean="0"/>
          </a:p>
          <a:p>
            <a:r>
              <a:rPr lang="nl-BE" baseline="0" err="1" smtClean="0"/>
              <a:t>quand</a:t>
            </a:r>
            <a:r>
              <a:rPr lang="nl-BE" baseline="0" smtClean="0"/>
              <a:t> la </a:t>
            </a:r>
            <a:r>
              <a:rPr lang="nl-BE" baseline="0" err="1" smtClean="0"/>
              <a:t>distance</a:t>
            </a:r>
            <a:r>
              <a:rPr lang="nl-BE" baseline="0" smtClean="0"/>
              <a:t> </a:t>
            </a:r>
            <a:r>
              <a:rPr lang="nl-BE" baseline="0" err="1" smtClean="0"/>
              <a:t>diminue</a:t>
            </a:r>
            <a:r>
              <a:rPr lang="nl-BE" baseline="0" smtClean="0"/>
              <a:t> (B </a:t>
            </a:r>
            <a:r>
              <a:rPr lang="nl-BE" baseline="0" err="1" smtClean="0"/>
              <a:t>augmente</a:t>
            </a:r>
            <a:r>
              <a:rPr lang="nl-BE" baseline="0" smtClean="0"/>
              <a:t>) les </a:t>
            </a:r>
            <a:r>
              <a:rPr lang="nl-BE" baseline="0" err="1" smtClean="0"/>
              <a:t>exigences</a:t>
            </a:r>
            <a:r>
              <a:rPr lang="nl-BE" baseline="0" smtClean="0"/>
              <a:t> pour la </a:t>
            </a:r>
            <a:r>
              <a:rPr lang="nl-BE" baseline="0" err="1" smtClean="0"/>
              <a:t>quantité</a:t>
            </a:r>
            <a:r>
              <a:rPr lang="nl-BE" baseline="0" smtClean="0"/>
              <a:t> de </a:t>
            </a:r>
            <a:r>
              <a:rPr lang="nl-BE" baseline="0" err="1" smtClean="0"/>
              <a:t>lumière</a:t>
            </a:r>
            <a:r>
              <a:rPr lang="nl-BE" baseline="0" smtClean="0"/>
              <a:t> </a:t>
            </a:r>
            <a:r>
              <a:rPr lang="nl-BE" baseline="0" err="1" smtClean="0"/>
              <a:t>refletée</a:t>
            </a:r>
            <a:r>
              <a:rPr lang="nl-BE" baseline="0" smtClean="0"/>
              <a:t> </a:t>
            </a:r>
            <a:r>
              <a:rPr lang="nl-BE" baseline="0" err="1" smtClean="0"/>
              <a:t>diminuent</a:t>
            </a:r>
            <a:endParaRPr lang="nl-BE" baseline="0" smtClean="0"/>
          </a:p>
          <a:p>
            <a:r>
              <a:rPr lang="nl-BE" baseline="0" err="1" smtClean="0"/>
              <a:t>influence</a:t>
            </a:r>
            <a:r>
              <a:rPr lang="nl-BE" baseline="0" smtClean="0"/>
              <a:t> du type de </a:t>
            </a:r>
            <a:r>
              <a:rPr lang="nl-BE" baseline="0" err="1" smtClean="0"/>
              <a:t>véhicule</a:t>
            </a:r>
            <a:r>
              <a:rPr lang="nl-BE" baseline="0" smtClean="0"/>
              <a:t> (a) </a:t>
            </a:r>
            <a:r>
              <a:rPr lang="nl-BE" baseline="0" err="1" smtClean="0"/>
              <a:t>est</a:t>
            </a:r>
            <a:r>
              <a:rPr lang="nl-BE" baseline="0" smtClean="0"/>
              <a:t> plus important, </a:t>
            </a:r>
            <a:r>
              <a:rPr lang="nl-BE" baseline="0" err="1" smtClean="0"/>
              <a:t>variations</a:t>
            </a:r>
            <a:r>
              <a:rPr lang="nl-BE" baseline="0" smtClean="0"/>
              <a:t> dans les </a:t>
            </a:r>
            <a:r>
              <a:rPr lang="nl-BE" baseline="0" err="1" smtClean="0"/>
              <a:t>exigences</a:t>
            </a:r>
            <a:r>
              <a:rPr lang="nl-BE" baseline="0" smtClean="0"/>
              <a:t> </a:t>
            </a:r>
            <a:r>
              <a:rPr lang="nl-BE" baseline="0" err="1" smtClean="0"/>
              <a:t>beaucoup</a:t>
            </a:r>
            <a:r>
              <a:rPr lang="nl-BE" baseline="0" smtClean="0"/>
              <a:t> plus importants que pour B</a:t>
            </a:r>
          </a:p>
        </p:txBody>
      </p:sp>
      <p:sp>
        <p:nvSpPr>
          <p:cNvPr id="4" name="Slide Number Placeholder 3"/>
          <p:cNvSpPr>
            <a:spLocks noGrp="1"/>
          </p:cNvSpPr>
          <p:nvPr>
            <p:ph type="sldNum" sz="quarter" idx="10"/>
          </p:nvPr>
        </p:nvSpPr>
        <p:spPr/>
        <p:txBody>
          <a:bodyPr/>
          <a:lstStyle/>
          <a:p>
            <a:fld id="{A6E57335-722F-4FEB-90D2-36BE33E6566D}"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xmlns="" val="344543290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6E57335-722F-4FEB-90D2-36BE33E6566D}"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xmlns="" val="28762312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sz="1700" b="1" dirty="0" smtClean="0"/>
              <a:t>UITWERKEN – Belangrijk voor lokale overheid</a:t>
            </a:r>
          </a:p>
          <a:p>
            <a:endParaRPr lang="nl-BE" dirty="0" smtClean="0"/>
          </a:p>
          <a:p>
            <a:r>
              <a:rPr lang="nl-BE" dirty="0" smtClean="0"/>
              <a:t>tableau </a:t>
            </a:r>
            <a:r>
              <a:rPr lang="nl-BE" dirty="0" err="1" smtClean="0"/>
              <a:t>qualiroutes</a:t>
            </a:r>
            <a:r>
              <a:rPr lang="nl-BE" dirty="0" smtClean="0"/>
              <a:t> </a:t>
            </a:r>
            <a:r>
              <a:rPr lang="nl-BE" dirty="0" err="1" smtClean="0"/>
              <a:t>avec</a:t>
            </a:r>
            <a:r>
              <a:rPr lang="nl-BE" dirty="0" smtClean="0"/>
              <a:t> type de film en </a:t>
            </a:r>
            <a:r>
              <a:rPr lang="nl-BE" dirty="0" err="1" smtClean="0"/>
              <a:t>fonction</a:t>
            </a:r>
            <a:r>
              <a:rPr lang="nl-BE" dirty="0" smtClean="0"/>
              <a:t> du </a:t>
            </a:r>
            <a:r>
              <a:rPr lang="nl-BE" dirty="0" err="1" smtClean="0"/>
              <a:t>panneau</a:t>
            </a:r>
            <a:r>
              <a:rPr lang="nl-BE" dirty="0" smtClean="0"/>
              <a:t> (tableau</a:t>
            </a:r>
            <a:r>
              <a:rPr lang="nl-BE" baseline="0" dirty="0" smtClean="0"/>
              <a:t> L.2.2.)</a:t>
            </a:r>
            <a:endParaRPr lang="nl-BE" dirty="0" smtClean="0"/>
          </a:p>
          <a:p>
            <a:endParaRPr lang="nl-BE" dirty="0" smtClean="0"/>
          </a:p>
          <a:p>
            <a:r>
              <a:rPr lang="fr-FR" dirty="0" smtClean="0">
                <a:latin typeface="Arial" charset="0"/>
              </a:rPr>
              <a:t>Dans ce tableau, le type 1 doit satisfaire aux valeurs du tableau RA1 de la NBN EN 12899-1, le type 2 aux</a:t>
            </a:r>
          </a:p>
          <a:p>
            <a:r>
              <a:rPr lang="fr-FR" dirty="0" smtClean="0">
                <a:latin typeface="Arial" charset="0"/>
              </a:rPr>
              <a:t>valeurs du tableau RA2 de la NBN EN 12899-1 et le type 3 aux valeurs des tableaux A, B et C du PTV</a:t>
            </a:r>
          </a:p>
          <a:p>
            <a:r>
              <a:rPr lang="nl-BE" dirty="0" smtClean="0">
                <a:latin typeface="Arial" charset="0"/>
              </a:rPr>
              <a:t>662 (</a:t>
            </a:r>
            <a:r>
              <a:rPr lang="nl-BE" dirty="0" err="1" smtClean="0">
                <a:latin typeface="Arial" charset="0"/>
              </a:rPr>
              <a:t>qui</a:t>
            </a:r>
            <a:r>
              <a:rPr lang="nl-BE" dirty="0" smtClean="0">
                <a:latin typeface="Arial" charset="0"/>
              </a:rPr>
              <a:t> </a:t>
            </a:r>
            <a:r>
              <a:rPr lang="nl-BE" dirty="0" err="1" smtClean="0">
                <a:latin typeface="Arial" charset="0"/>
              </a:rPr>
              <a:t>sont</a:t>
            </a:r>
            <a:r>
              <a:rPr lang="nl-BE" dirty="0" smtClean="0">
                <a:latin typeface="Arial" charset="0"/>
              </a:rPr>
              <a:t> </a:t>
            </a:r>
            <a:r>
              <a:rPr lang="nl-BE" dirty="0" err="1" smtClean="0">
                <a:latin typeface="Arial" charset="0"/>
              </a:rPr>
              <a:t>repris</a:t>
            </a:r>
            <a:r>
              <a:rPr lang="nl-BE" dirty="0" smtClean="0">
                <a:latin typeface="Arial" charset="0"/>
              </a:rPr>
              <a:t> du CUAP)</a:t>
            </a:r>
          </a:p>
          <a:p>
            <a:endParaRPr lang="nl-BE" dirty="0" smtClean="0">
              <a:latin typeface="Arial" charset="0"/>
            </a:endParaRPr>
          </a:p>
          <a:p>
            <a:r>
              <a:rPr lang="nl-BE" dirty="0" smtClean="0">
                <a:latin typeface="Arial" charset="0"/>
              </a:rPr>
              <a:t>folie type 1 enkel voor parkeerborden en voor borden bestemd voor traag verkeer (fietsers, voetgangers)</a:t>
            </a:r>
          </a:p>
          <a:p>
            <a:r>
              <a:rPr lang="nl-BE" dirty="0" smtClean="0">
                <a:latin typeface="Arial" charset="0"/>
              </a:rPr>
              <a:t>folie type 3 voor borden op autosnelwegen en voor werfsignalisatie</a:t>
            </a:r>
          </a:p>
          <a:p>
            <a:endParaRPr lang="nl-BE" dirty="0" smtClean="0">
              <a:latin typeface="Arial" charset="0"/>
            </a:endParaRPr>
          </a:p>
          <a:p>
            <a:r>
              <a:rPr lang="nl-BE" dirty="0" smtClean="0">
                <a:latin typeface="Arial" charset="0"/>
              </a:rPr>
              <a:t>opgelet: type 3 QUALIROUTES </a:t>
            </a:r>
            <a:r>
              <a:rPr lang="nl-BE" dirty="0" err="1" smtClean="0">
                <a:latin typeface="Arial" charset="0"/>
              </a:rPr>
              <a:t>correspond</a:t>
            </a:r>
            <a:r>
              <a:rPr lang="nl-BE" dirty="0" smtClean="0">
                <a:latin typeface="Arial" charset="0"/>
              </a:rPr>
              <a:t> </a:t>
            </a:r>
            <a:r>
              <a:rPr lang="nl-BE" dirty="0" err="1" smtClean="0">
                <a:latin typeface="Arial" charset="0"/>
              </a:rPr>
              <a:t>apparement</a:t>
            </a:r>
            <a:r>
              <a:rPr lang="nl-BE" dirty="0" smtClean="0">
                <a:latin typeface="Arial" charset="0"/>
              </a:rPr>
              <a:t> </a:t>
            </a:r>
            <a:r>
              <a:rPr lang="nl-BE" dirty="0" err="1" smtClean="0">
                <a:latin typeface="Arial" charset="0"/>
              </a:rPr>
              <a:t>avec</a:t>
            </a:r>
            <a:r>
              <a:rPr lang="nl-BE" dirty="0" smtClean="0">
                <a:latin typeface="Arial" charset="0"/>
              </a:rPr>
              <a:t> type R3B et R3A du CUAP (deux </a:t>
            </a:r>
            <a:r>
              <a:rPr lang="nl-BE" dirty="0" err="1" smtClean="0">
                <a:latin typeface="Arial" charset="0"/>
              </a:rPr>
              <a:t>possibilités</a:t>
            </a:r>
            <a:r>
              <a:rPr lang="nl-BE" dirty="0" smtClean="0">
                <a:latin typeface="Arial" charset="0"/>
              </a:rPr>
              <a:t>, performance </a:t>
            </a:r>
            <a:r>
              <a:rPr lang="nl-BE" dirty="0" err="1" smtClean="0">
                <a:latin typeface="Arial" charset="0"/>
              </a:rPr>
              <a:t>différente</a:t>
            </a:r>
            <a:r>
              <a:rPr lang="nl-BE" dirty="0" smtClean="0">
                <a:latin typeface="Arial" charset="0"/>
              </a:rPr>
              <a:t>)</a:t>
            </a:r>
          </a:p>
          <a:p>
            <a:endParaRPr lang="nl-BE" dirty="0" smtClean="0">
              <a:latin typeface="Arial" charset="0"/>
            </a:endParaRPr>
          </a:p>
          <a:p>
            <a:r>
              <a:rPr lang="nl-BE" b="1" dirty="0" smtClean="0">
                <a:latin typeface="Arial" charset="0"/>
              </a:rPr>
              <a:t>Toekomst: internetpagina met voor elk bord de minimaal vereiste folie</a:t>
            </a:r>
          </a:p>
          <a:p>
            <a:endParaRPr lang="nl-BE" b="1" dirty="0" smtClean="0">
              <a:latin typeface="Arial" charset="0"/>
            </a:endParaRPr>
          </a:p>
          <a:p>
            <a:r>
              <a:rPr lang="nl-NL" dirty="0" smtClean="0">
                <a:latin typeface="Arial" charset="0"/>
              </a:rPr>
              <a:t>Tenzij uitdrukkelijk anders bepaald, mogen geen folies van verschillende types worden gecombineerd op één bord.</a:t>
            </a:r>
            <a:endParaRPr lang="nl-BE" dirty="0" smtClean="0">
              <a:latin typeface="Arial" charset="0"/>
            </a:endParaRPr>
          </a:p>
          <a:p>
            <a:endParaRPr lang="nl-NL" dirty="0" smtClean="0">
              <a:latin typeface="Arial" charset="0"/>
            </a:endParaRPr>
          </a:p>
          <a:p>
            <a:r>
              <a:rPr lang="nl-NL" dirty="0" smtClean="0">
                <a:latin typeface="Arial" charset="0"/>
              </a:rPr>
              <a:t>Het kleven van folie op folie is enkel toegelaten met folie type 1. </a:t>
            </a:r>
          </a:p>
          <a:p>
            <a:endParaRPr lang="nl-BE" dirty="0" smtClean="0">
              <a:latin typeface="Arial" charset="0"/>
            </a:endParaRPr>
          </a:p>
          <a:p>
            <a:r>
              <a:rPr lang="nl-NL" dirty="0" smtClean="0">
                <a:latin typeface="Arial" charset="0"/>
              </a:rPr>
              <a:t>Driehoekige, achthoekige, ruitvormige en ronde borden waarvan de grootste nominale afmeting hoogstens 0,9 m bedraagt en rechthoekige borden waarvan de kleinste nominale afmeting hoogstens 0,9 m bedraagt worden bekleed met folie uit één stuk.</a:t>
            </a:r>
          </a:p>
          <a:p>
            <a:endParaRPr lang="nl-BE" dirty="0" smtClean="0">
              <a:latin typeface="Arial" charset="0"/>
            </a:endParaRPr>
          </a:p>
          <a:p>
            <a:r>
              <a:rPr lang="nl-NL" dirty="0" smtClean="0">
                <a:latin typeface="Arial" charset="0"/>
              </a:rPr>
              <a:t>Voor toepassingen waar type 2 gevraagd wordt, mag eveneens type 3.a of 3.b gebruikt worden. Dit geldt niet voor de witte borden die de verkeersknooppunten aanduiden, de witte uitritborden, de naamborden van de nevenbedrijven en de borden C37, C41, C45, C46, C49 en F4b. Voor deze borden is het verboden de witte achtergrond uit folie type 3 te vervaardigen.</a:t>
            </a:r>
            <a:endParaRPr lang="nl-BE" dirty="0" smtClean="0">
              <a:latin typeface="Arial" charset="0"/>
            </a:endParaRPr>
          </a:p>
          <a:p>
            <a:endParaRPr lang="nl-BE" b="1" dirty="0" smtClean="0">
              <a:latin typeface="Arial" charset="0"/>
            </a:endParaRPr>
          </a:p>
        </p:txBody>
      </p:sp>
      <p:sp>
        <p:nvSpPr>
          <p:cNvPr id="4" name="Slide Number Placeholder 3"/>
          <p:cNvSpPr>
            <a:spLocks noGrp="1"/>
          </p:cNvSpPr>
          <p:nvPr>
            <p:ph type="sldNum" sz="quarter" idx="10"/>
          </p:nvPr>
        </p:nvSpPr>
        <p:spPr/>
        <p:txBody>
          <a:bodyPr/>
          <a:lstStyle/>
          <a:p>
            <a:fld id="{A6E57335-722F-4FEB-90D2-36BE33E6566D}"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xmlns="" val="24132481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noFill/>
        </p:spPr>
        <p:txBody>
          <a:bodyPr/>
          <a:lstStyle/>
          <a:p>
            <a:fld id="{3FF0C76D-0C7A-4E65-9C9C-524C91E3A79A}" type="slidenum">
              <a:rPr lang="fr-FR" smtClean="0"/>
              <a:pPr/>
              <a:t>9</a:t>
            </a:fld>
            <a:endParaRPr lang="fr-FR" smtClean="0"/>
          </a:p>
        </p:txBody>
      </p:sp>
      <p:sp>
        <p:nvSpPr>
          <p:cNvPr id="364547" name="Rectangle 2"/>
          <p:cNvSpPr>
            <a:spLocks noGrp="1" noRot="1" noChangeAspect="1" noChangeArrowheads="1" noTextEdit="1"/>
          </p:cNvSpPr>
          <p:nvPr>
            <p:ph type="sldImg"/>
          </p:nvPr>
        </p:nvSpPr>
        <p:spPr>
          <a:ln/>
        </p:spPr>
      </p:sp>
      <p:sp>
        <p:nvSpPr>
          <p:cNvPr id="36454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dirty="0" smtClean="0"/>
              <a:t>Doorboring beeldvlak</a:t>
            </a:r>
          </a:p>
          <a:p>
            <a:pPr marL="177691" indent="-177691">
              <a:buFont typeface="Arial" charset="0"/>
              <a:buChar char="•"/>
            </a:pPr>
            <a:r>
              <a:rPr lang="nl-BE" dirty="0" smtClean="0"/>
              <a:t>Niet toegelaten</a:t>
            </a:r>
          </a:p>
          <a:p>
            <a:pPr marL="177691" indent="-177691">
              <a:buFont typeface="Arial" charset="0"/>
              <a:buChar char="•"/>
            </a:pPr>
            <a:r>
              <a:rPr lang="nl-BE" dirty="0" smtClean="0"/>
              <a:t>Beperkt toegelaten voor bevestiging </a:t>
            </a:r>
            <a:r>
              <a:rPr lang="nl-BE" dirty="0" err="1" smtClean="0"/>
              <a:t>verstijvers</a:t>
            </a:r>
            <a:endParaRPr lang="nl-BE" dirty="0" smtClean="0"/>
          </a:p>
          <a:p>
            <a:pPr marL="177691" indent="-177691">
              <a:buFont typeface="Arial" charset="0"/>
              <a:buChar char="•"/>
            </a:pPr>
            <a:r>
              <a:rPr lang="nl-BE" dirty="0" smtClean="0"/>
              <a:t>Toegelaten</a:t>
            </a:r>
          </a:p>
          <a:p>
            <a:endParaRPr lang="nl-BE" dirty="0" smtClean="0"/>
          </a:p>
          <a:p>
            <a:r>
              <a:rPr lang="nl-BE" dirty="0" smtClean="0"/>
              <a:t>Omranding (voor</a:t>
            </a:r>
            <a:r>
              <a:rPr lang="nl-BE" baseline="0" dirty="0" smtClean="0"/>
              <a:t> kleine borden o.a. belangrijk voor veiligheid)</a:t>
            </a:r>
            <a:r>
              <a:rPr lang="nl-BE" dirty="0" smtClean="0"/>
              <a:t>:</a:t>
            </a:r>
          </a:p>
          <a:p>
            <a:pPr marL="177691" indent="-177691">
              <a:buFont typeface="Arial" panose="020B0604020202020204" pitchFamily="34" charset="0"/>
              <a:buChar char="•"/>
            </a:pPr>
            <a:r>
              <a:rPr lang="nl-BE" dirty="0" smtClean="0"/>
              <a:t>Geen</a:t>
            </a:r>
          </a:p>
          <a:p>
            <a:pPr marL="177691" indent="-177691">
              <a:buFont typeface="Arial" panose="020B0604020202020204" pitchFamily="34" charset="0"/>
              <a:buChar char="•"/>
            </a:pPr>
            <a:r>
              <a:rPr lang="nl-BE" dirty="0" smtClean="0"/>
              <a:t>Omranding</a:t>
            </a:r>
          </a:p>
          <a:p>
            <a:pPr marL="177691" indent="-177691">
              <a:buFont typeface="Arial" panose="020B0604020202020204" pitchFamily="34" charset="0"/>
              <a:buChar char="•"/>
            </a:pPr>
            <a:r>
              <a:rPr lang="nl-BE" dirty="0" smtClean="0"/>
              <a:t>Deel van draagstructuur (voor inwendig verlichte borden)</a:t>
            </a:r>
          </a:p>
          <a:p>
            <a:r>
              <a:rPr lang="nl-BE" dirty="0" smtClean="0"/>
              <a:t>? Bord SB250 is niet conform – kleur rand dient dezelfde te zijn als voorvlak en achterzijde dient gelakt te worden</a:t>
            </a:r>
            <a:endParaRPr lang="nl-BE" dirty="0"/>
          </a:p>
        </p:txBody>
      </p:sp>
      <p:sp>
        <p:nvSpPr>
          <p:cNvPr id="4" name="Slide Number Placeholder 3"/>
          <p:cNvSpPr>
            <a:spLocks noGrp="1"/>
          </p:cNvSpPr>
          <p:nvPr>
            <p:ph type="sldNum" sz="quarter" idx="10"/>
          </p:nvPr>
        </p:nvSpPr>
        <p:spPr/>
        <p:txBody>
          <a:bodyPr/>
          <a:lstStyle/>
          <a:p>
            <a:fld id="{A6E57335-722F-4FEB-90D2-36BE33E6566D}"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xmlns="" val="48082796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6E57335-722F-4FEB-90D2-36BE33E6566D}" type="slidenum">
              <a:rPr lang="en-US" smtClean="0"/>
              <a:pPr/>
              <a:t>47</a:t>
            </a:fld>
            <a:endParaRPr lang="en-US"/>
          </a:p>
        </p:txBody>
      </p:sp>
    </p:spTree>
    <p:extLst>
      <p:ext uri="{BB962C8B-B14F-4D97-AF65-F5344CB8AC3E}">
        <p14:creationId xmlns:p14="http://schemas.microsoft.com/office/powerpoint/2010/main" xmlns="" val="15732979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BE"/>
          </a:p>
        </p:txBody>
      </p:sp>
      <p:sp>
        <p:nvSpPr>
          <p:cNvPr id="4" name="Slide Number Placeholder 3"/>
          <p:cNvSpPr>
            <a:spLocks noGrp="1"/>
          </p:cNvSpPr>
          <p:nvPr>
            <p:ph type="sldNum" sz="quarter" idx="10"/>
          </p:nvPr>
        </p:nvSpPr>
        <p:spPr/>
        <p:txBody>
          <a:bodyPr/>
          <a:lstStyle/>
          <a:p>
            <a:fld id="{A6E57335-722F-4FEB-90D2-36BE33E6566D}" type="slidenum">
              <a:rPr lang="en-US" smtClean="0"/>
              <a:pPr/>
              <a:t>48</a:t>
            </a:fld>
            <a:endParaRPr lang="en-US"/>
          </a:p>
        </p:txBody>
      </p:sp>
    </p:spTree>
    <p:extLst>
      <p:ext uri="{BB962C8B-B14F-4D97-AF65-F5344CB8AC3E}">
        <p14:creationId xmlns:p14="http://schemas.microsoft.com/office/powerpoint/2010/main" xmlns="" val="11409888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smtClean="0"/>
              <a:t>comment</a:t>
            </a:r>
            <a:r>
              <a:rPr lang="nl-BE" smtClean="0"/>
              <a:t> </a:t>
            </a:r>
            <a:r>
              <a:rPr lang="nl-BE" err="1" smtClean="0"/>
              <a:t>vérifier</a:t>
            </a:r>
            <a:r>
              <a:rPr lang="nl-BE" smtClean="0"/>
              <a:t>:</a:t>
            </a:r>
          </a:p>
          <a:p>
            <a:r>
              <a:rPr lang="nl-BE" err="1" smtClean="0"/>
              <a:t>réflectomètre</a:t>
            </a:r>
            <a:endParaRPr lang="nl-BE" smtClean="0"/>
          </a:p>
          <a:p>
            <a:r>
              <a:rPr lang="nl-BE" err="1" smtClean="0"/>
              <a:t>DoP</a:t>
            </a:r>
            <a:r>
              <a:rPr lang="nl-BE" baseline="0" smtClean="0"/>
              <a:t> dans </a:t>
            </a:r>
            <a:r>
              <a:rPr lang="nl-BE" baseline="0" err="1" smtClean="0"/>
              <a:t>le</a:t>
            </a:r>
            <a:r>
              <a:rPr lang="nl-BE" baseline="0" smtClean="0"/>
              <a:t> </a:t>
            </a:r>
            <a:r>
              <a:rPr lang="nl-BE" baseline="0" err="1" smtClean="0"/>
              <a:t>cadre</a:t>
            </a:r>
            <a:r>
              <a:rPr lang="nl-BE" baseline="0" smtClean="0"/>
              <a:t> du </a:t>
            </a:r>
            <a:r>
              <a:rPr lang="nl-BE" baseline="0" err="1" smtClean="0"/>
              <a:t>marquage</a:t>
            </a:r>
            <a:r>
              <a:rPr lang="nl-BE" baseline="0" smtClean="0"/>
              <a:t> CE</a:t>
            </a:r>
          </a:p>
          <a:p>
            <a:r>
              <a:rPr lang="nl-BE" baseline="0" err="1" smtClean="0"/>
              <a:t>identification</a:t>
            </a:r>
            <a:r>
              <a:rPr lang="nl-BE" baseline="0" smtClean="0"/>
              <a:t> film</a:t>
            </a:r>
          </a:p>
          <a:p>
            <a:r>
              <a:rPr lang="nl-BE" baseline="0" smtClean="0"/>
              <a:t>Beroep op SPW/AWV/foliefabrikanten?</a:t>
            </a:r>
            <a:endParaRPr lang="nl-BE"/>
          </a:p>
        </p:txBody>
      </p:sp>
      <p:sp>
        <p:nvSpPr>
          <p:cNvPr id="4" name="Slide Number Placeholder 3"/>
          <p:cNvSpPr>
            <a:spLocks noGrp="1"/>
          </p:cNvSpPr>
          <p:nvPr>
            <p:ph type="sldNum" sz="quarter" idx="10"/>
          </p:nvPr>
        </p:nvSpPr>
        <p:spPr/>
        <p:txBody>
          <a:bodyPr/>
          <a:lstStyle/>
          <a:p>
            <a:fld id="{A6E57335-722F-4FEB-90D2-36BE33E6566D}" type="slidenum">
              <a:rPr lang="en-US" smtClean="0"/>
              <a:pPr/>
              <a:t>49</a:t>
            </a:fld>
            <a:endParaRPr lang="en-US"/>
          </a:p>
        </p:txBody>
      </p:sp>
    </p:spTree>
    <p:extLst>
      <p:ext uri="{BB962C8B-B14F-4D97-AF65-F5344CB8AC3E}">
        <p14:creationId xmlns:p14="http://schemas.microsoft.com/office/powerpoint/2010/main" xmlns="" val="178924714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7"/>
          <p:cNvSpPr>
            <a:spLocks noGrp="1" noChangeArrowheads="1"/>
          </p:cNvSpPr>
          <p:nvPr>
            <p:ph type="sldNum" sz="quarter" idx="5"/>
          </p:nvPr>
        </p:nvSpPr>
        <p:spPr>
          <a:noFill/>
        </p:spPr>
        <p:txBody>
          <a:bodyPr/>
          <a:lstStyle/>
          <a:p>
            <a:fld id="{4612A094-E7D8-4BE2-85A8-C4F74FD229DB}" type="slidenum">
              <a:rPr lang="fr-FR" smtClean="0"/>
              <a:pPr/>
              <a:t>54</a:t>
            </a:fld>
            <a:endParaRPr lang="fr-FR" smtClean="0"/>
          </a:p>
        </p:txBody>
      </p:sp>
      <p:sp>
        <p:nvSpPr>
          <p:cNvPr id="387075"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07DF6860-1543-4491-9B7F-13B290552282}" type="slidenum">
              <a:rPr lang="fr-FR" sz="1300"/>
              <a:pPr algn="r"/>
              <a:t>54</a:t>
            </a:fld>
            <a:endParaRPr lang="fr-FR" sz="1300" dirty="0"/>
          </a:p>
        </p:txBody>
      </p:sp>
      <p:sp>
        <p:nvSpPr>
          <p:cNvPr id="387076" name="Rectangle 2"/>
          <p:cNvSpPr>
            <a:spLocks noGrp="1" noRot="1" noChangeAspect="1" noChangeArrowheads="1" noTextEdit="1"/>
          </p:cNvSpPr>
          <p:nvPr>
            <p:ph type="sldImg"/>
          </p:nvPr>
        </p:nvSpPr>
        <p:spPr>
          <a:ln/>
        </p:spPr>
      </p:sp>
      <p:sp>
        <p:nvSpPr>
          <p:cNvPr id="387077"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a:spLocks noGrp="1" noChangeArrowheads="1"/>
          </p:cNvSpPr>
          <p:nvPr>
            <p:ph type="sldNum" sz="quarter" idx="5"/>
          </p:nvPr>
        </p:nvSpPr>
        <p:spPr>
          <a:noFill/>
        </p:spPr>
        <p:txBody>
          <a:bodyPr/>
          <a:lstStyle/>
          <a:p>
            <a:fld id="{188BD5D4-491E-438E-9B03-4DAFDBC9FEC5}" type="slidenum">
              <a:rPr lang="fr-FR"/>
              <a:pPr/>
              <a:t>55</a:t>
            </a:fld>
            <a:endParaRPr lang="fr-F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7"/>
          <p:cNvSpPr>
            <a:spLocks noGrp="1" noChangeArrowheads="1"/>
          </p:cNvSpPr>
          <p:nvPr>
            <p:ph type="sldNum" sz="quarter" idx="5"/>
          </p:nvPr>
        </p:nvSpPr>
        <p:spPr>
          <a:noFill/>
        </p:spPr>
        <p:txBody>
          <a:bodyPr/>
          <a:lstStyle/>
          <a:p>
            <a:fld id="{2497B9AE-853C-4DD4-B7B7-0BC183193EEC}" type="slidenum">
              <a:rPr lang="fr-FR"/>
              <a:pPr/>
              <a:t>56</a:t>
            </a:fld>
            <a:endParaRPr lang="fr-FR"/>
          </a:p>
        </p:txBody>
      </p:sp>
      <p:sp>
        <p:nvSpPr>
          <p:cNvPr id="16387" name="Rectangle 2"/>
          <p:cNvSpPr>
            <a:spLocks noGrp="1" noRot="1" noChangeAspect="1" noChangeArrowheads="1" noTextEdit="1"/>
          </p:cNvSpPr>
          <p:nvPr>
            <p:ph type="sldImg"/>
          </p:nvPr>
        </p:nvSpPr>
        <p:spPr>
          <a:ln/>
        </p:spPr>
      </p:sp>
      <p:sp>
        <p:nvSpPr>
          <p:cNvPr id="16388"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2B8F7F9A-5D24-42EA-9DAC-4F51ECDFB508}" type="slidenum">
              <a:rPr lang="fr-FR" sz="1300"/>
              <a:pPr algn="r"/>
              <a:t>57</a:t>
            </a:fld>
            <a:endParaRPr lang="fr-FR" sz="1300" dirty="0"/>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fontAlgn="base">
              <a:spcBef>
                <a:spcPct val="0"/>
              </a:spcBef>
              <a:spcAft>
                <a:spcPct val="0"/>
              </a:spcAft>
            </a:pPr>
            <a:fld id="{D902EE91-87D0-473B-86EE-FEE9C33F8B2F}" type="slidenum">
              <a:rPr lang="fr-FR" sz="1300">
                <a:solidFill>
                  <a:prstClr val="black"/>
                </a:solidFill>
              </a:rPr>
              <a:pPr algn="r" fontAlgn="base">
                <a:spcBef>
                  <a:spcPct val="0"/>
                </a:spcBef>
                <a:spcAft>
                  <a:spcPct val="0"/>
                </a:spcAft>
              </a:pPr>
              <a:t>58</a:t>
            </a:fld>
            <a:endParaRPr lang="fr-FR" sz="1300" dirty="0">
              <a:solidFill>
                <a:prstClr val="black"/>
              </a:solidFill>
            </a:endParaRPr>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fr-FR" dirty="0" smtClean="0">
              <a:latin typeface="Times New Roman" pitchFamily="18" charset="0"/>
              <a:ea typeface="Geneva" pitchFamily="64" charset="-128"/>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fontAlgn="base">
              <a:spcBef>
                <a:spcPct val="0"/>
              </a:spcBef>
              <a:spcAft>
                <a:spcPct val="0"/>
              </a:spcAft>
            </a:pPr>
            <a:fld id="{EFC5FC03-E023-4C19-A3FA-5E2649F20A1F}" type="slidenum">
              <a:rPr lang="fr-FR" sz="1300">
                <a:solidFill>
                  <a:prstClr val="black"/>
                </a:solidFill>
              </a:rPr>
              <a:pPr algn="r" fontAlgn="base">
                <a:spcBef>
                  <a:spcPct val="0"/>
                </a:spcBef>
                <a:spcAft>
                  <a:spcPct val="0"/>
                </a:spcAft>
              </a:pPr>
              <a:t>59</a:t>
            </a:fld>
            <a:endParaRPr lang="fr-FR" sz="1300" dirty="0">
              <a:solidFill>
                <a:prstClr val="black"/>
              </a:solidFill>
            </a:endParaRPr>
          </a:p>
        </p:txBody>
      </p:sp>
      <p:sp>
        <p:nvSpPr>
          <p:cNvPr id="35843" name="Rectangle 2"/>
          <p:cNvSpPr>
            <a:spLocks noGrp="1" noRot="1" noChangeAspect="1" noChangeArrowheads="1" noTextEdit="1"/>
          </p:cNvSpPr>
          <p:nvPr>
            <p:ph type="sldImg"/>
          </p:nvPr>
        </p:nvSpPr>
        <p:spPr>
          <a:ln/>
        </p:spPr>
      </p:sp>
      <p:sp>
        <p:nvSpPr>
          <p:cNvPr id="35844"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noFill/>
        </p:spPr>
        <p:txBody>
          <a:bodyPr/>
          <a:lstStyle/>
          <a:p>
            <a:fld id="{8812123C-57FA-4804-85B3-11A39F033660}" type="slidenum">
              <a:rPr lang="fr-FR" smtClean="0"/>
              <a:pPr/>
              <a:t>10</a:t>
            </a:fld>
            <a:endParaRPr lang="fr-FR" smtClean="0"/>
          </a:p>
        </p:txBody>
      </p:sp>
      <p:sp>
        <p:nvSpPr>
          <p:cNvPr id="379907" name="Rectangle 2"/>
          <p:cNvSpPr>
            <a:spLocks noGrp="1" noRot="1" noChangeAspect="1" noChangeArrowheads="1" noTextEdit="1"/>
          </p:cNvSpPr>
          <p:nvPr>
            <p:ph type="sldImg"/>
          </p:nvPr>
        </p:nvSpPr>
        <p:spPr>
          <a:ln/>
        </p:spPr>
      </p:sp>
      <p:sp>
        <p:nvSpPr>
          <p:cNvPr id="379908"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fontAlgn="base">
              <a:spcBef>
                <a:spcPct val="0"/>
              </a:spcBef>
              <a:spcAft>
                <a:spcPct val="0"/>
              </a:spcAft>
            </a:pPr>
            <a:fld id="{0B878FF0-A5C6-4FEC-A084-3E66A545EC47}" type="slidenum">
              <a:rPr lang="fr-FR" sz="1300">
                <a:solidFill>
                  <a:prstClr val="black"/>
                </a:solidFill>
              </a:rPr>
              <a:pPr algn="r" fontAlgn="base">
                <a:spcBef>
                  <a:spcPct val="0"/>
                </a:spcBef>
                <a:spcAft>
                  <a:spcPct val="0"/>
                </a:spcAft>
              </a:pPr>
              <a:t>60</a:t>
            </a:fld>
            <a:endParaRPr lang="fr-FR" sz="1300" dirty="0">
              <a:solidFill>
                <a:prstClr val="black"/>
              </a:solidFill>
            </a:endParaRPr>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fontAlgn="base">
              <a:spcBef>
                <a:spcPct val="0"/>
              </a:spcBef>
              <a:spcAft>
                <a:spcPct val="0"/>
              </a:spcAft>
            </a:pPr>
            <a:fld id="{81516D66-7A76-4ECA-982E-6A943E84B1B8}" type="slidenum">
              <a:rPr lang="fr-FR" sz="1300">
                <a:solidFill>
                  <a:prstClr val="black"/>
                </a:solidFill>
              </a:rPr>
              <a:pPr algn="r" fontAlgn="base">
                <a:spcBef>
                  <a:spcPct val="0"/>
                </a:spcBef>
                <a:spcAft>
                  <a:spcPct val="0"/>
                </a:spcAft>
              </a:pPr>
              <a:t>61</a:t>
            </a:fld>
            <a:endParaRPr lang="fr-FR" sz="1300" dirty="0">
              <a:solidFill>
                <a:prstClr val="black"/>
              </a:solidFill>
            </a:endParaRPr>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fontAlgn="base">
              <a:spcBef>
                <a:spcPct val="0"/>
              </a:spcBef>
              <a:spcAft>
                <a:spcPct val="0"/>
              </a:spcAft>
            </a:pPr>
            <a:fld id="{D09C9A7B-5305-477A-B66C-C0C5BC636E74}" type="slidenum">
              <a:rPr lang="fr-FR" sz="1300">
                <a:solidFill>
                  <a:prstClr val="black"/>
                </a:solidFill>
              </a:rPr>
              <a:pPr algn="r" fontAlgn="base">
                <a:spcBef>
                  <a:spcPct val="0"/>
                </a:spcBef>
                <a:spcAft>
                  <a:spcPct val="0"/>
                </a:spcAft>
              </a:pPr>
              <a:t>63</a:t>
            </a:fld>
            <a:endParaRPr lang="fr-FR" sz="1300" dirty="0">
              <a:solidFill>
                <a:prstClr val="black"/>
              </a:solidFill>
            </a:endParaRPr>
          </a:p>
        </p:txBody>
      </p:sp>
      <p:sp>
        <p:nvSpPr>
          <p:cNvPr id="49155" name="Rectangle 2"/>
          <p:cNvSpPr>
            <a:spLocks noGrp="1" noRot="1" noChangeAspect="1" noChangeArrowheads="1" noTextEdit="1"/>
          </p:cNvSpPr>
          <p:nvPr>
            <p:ph type="sldImg"/>
          </p:nvPr>
        </p:nvSpPr>
        <p:spPr>
          <a:ln/>
        </p:spPr>
      </p:sp>
      <p:sp>
        <p:nvSpPr>
          <p:cNvPr id="49156"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fontAlgn="base">
              <a:spcBef>
                <a:spcPct val="0"/>
              </a:spcBef>
              <a:spcAft>
                <a:spcPct val="0"/>
              </a:spcAft>
            </a:pPr>
            <a:fld id="{6F77F7A0-FA8E-438B-8A30-1A8C4433F591}" type="slidenum">
              <a:rPr lang="fr-FR" sz="1300">
                <a:solidFill>
                  <a:prstClr val="black"/>
                </a:solidFill>
              </a:rPr>
              <a:pPr algn="r" fontAlgn="base">
                <a:spcBef>
                  <a:spcPct val="0"/>
                </a:spcBef>
                <a:spcAft>
                  <a:spcPct val="0"/>
                </a:spcAft>
              </a:pPr>
              <a:t>64</a:t>
            </a:fld>
            <a:endParaRPr lang="fr-FR" sz="1300" dirty="0">
              <a:solidFill>
                <a:prstClr val="black"/>
              </a:solidFill>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a:noFill/>
          <a:ln/>
        </p:spPr>
        <p:txBody>
          <a:bodyPr/>
          <a:lstStyle/>
          <a:p>
            <a:pPr eaLnBrk="1" hangingPunct="1"/>
            <a:endParaRPr lang="fr-FR" smtClean="0">
              <a:latin typeface="Times New Roman" pitchFamily="18" charset="0"/>
              <a:ea typeface="Geneva" pitchFamily="64" charset="-128"/>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7"/>
          <p:cNvSpPr>
            <a:spLocks noGrp="1" noChangeArrowheads="1"/>
          </p:cNvSpPr>
          <p:nvPr>
            <p:ph type="sldNum" sz="quarter" idx="5"/>
          </p:nvPr>
        </p:nvSpPr>
        <p:spPr>
          <a:noFill/>
        </p:spPr>
        <p:txBody>
          <a:bodyPr/>
          <a:lstStyle/>
          <a:p>
            <a:fld id="{18EC2AF6-DD52-43C8-8DF6-A4F470814A95}" type="slidenum">
              <a:rPr lang="fr-FR" smtClean="0"/>
              <a:pPr/>
              <a:t>65</a:t>
            </a:fld>
            <a:endParaRPr lang="fr-FR" smtClean="0"/>
          </a:p>
        </p:txBody>
      </p:sp>
      <p:sp>
        <p:nvSpPr>
          <p:cNvPr id="388099" name="Rectangle 2"/>
          <p:cNvSpPr>
            <a:spLocks noGrp="1" noRot="1" noChangeAspect="1" noChangeArrowheads="1" noTextEdit="1"/>
          </p:cNvSpPr>
          <p:nvPr>
            <p:ph type="sldImg"/>
          </p:nvPr>
        </p:nvSpPr>
        <p:spPr>
          <a:ln/>
        </p:spPr>
      </p:sp>
      <p:sp>
        <p:nvSpPr>
          <p:cNvPr id="388100"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noFill/>
        </p:spPr>
        <p:txBody>
          <a:bodyPr/>
          <a:lstStyle/>
          <a:p>
            <a:fld id="{B16364E0-BF44-4D89-A24C-4598B5EC15C0}" type="slidenum">
              <a:rPr lang="fr-FR" smtClean="0"/>
              <a:pPr/>
              <a:t>11</a:t>
            </a:fld>
            <a:endParaRPr lang="fr-FR" smtClean="0"/>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noFill/>
        </p:spPr>
        <p:txBody>
          <a:bodyPr/>
          <a:lstStyle/>
          <a:p>
            <a:fld id="{9C1C7B62-0C41-4D4D-B50B-98A10C2F1422}" type="slidenum">
              <a:rPr lang="fr-FR" smtClean="0"/>
              <a:pPr/>
              <a:t>12</a:t>
            </a:fld>
            <a:endParaRPr lang="fr-FR" smtClean="0"/>
          </a:p>
        </p:txBody>
      </p:sp>
      <p:sp>
        <p:nvSpPr>
          <p:cNvPr id="372739"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C25A0214-D27C-48B7-AA25-8D42C7A32ECE}" type="slidenum">
              <a:rPr lang="fr-FR" sz="1300"/>
              <a:pPr algn="r"/>
              <a:t>12</a:t>
            </a:fld>
            <a:endParaRPr lang="fr-FR" sz="1300" dirty="0"/>
          </a:p>
        </p:txBody>
      </p:sp>
      <p:sp>
        <p:nvSpPr>
          <p:cNvPr id="372740" name="Rectangle 2"/>
          <p:cNvSpPr>
            <a:spLocks noGrp="1" noRot="1" noChangeAspect="1" noChangeArrowheads="1" noTextEdit="1"/>
          </p:cNvSpPr>
          <p:nvPr>
            <p:ph type="sldImg"/>
          </p:nvPr>
        </p:nvSpPr>
        <p:spPr>
          <a:ln/>
        </p:spPr>
      </p:sp>
      <p:sp>
        <p:nvSpPr>
          <p:cNvPr id="372741" name="Rectangle 3"/>
          <p:cNvSpPr>
            <a:spLocks noGrp="1" noChangeArrowheads="1"/>
          </p:cNvSpPr>
          <p:nvPr>
            <p:ph type="body" idx="1"/>
          </p:nvPr>
        </p:nvSpPr>
        <p:spPr>
          <a:noFill/>
          <a:ln/>
        </p:spPr>
        <p:txBody>
          <a:bodyPr/>
          <a:lstStyle/>
          <a:p>
            <a:pPr eaLnBrk="1" hangingPunct="1"/>
            <a:endParaRPr 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Rectangle 7"/>
          <p:cNvSpPr>
            <a:spLocks noGrp="1" noChangeArrowheads="1"/>
          </p:cNvSpPr>
          <p:nvPr>
            <p:ph type="sldNum" sz="quarter" idx="5"/>
          </p:nvPr>
        </p:nvSpPr>
        <p:spPr>
          <a:noFill/>
        </p:spPr>
        <p:txBody>
          <a:bodyPr/>
          <a:lstStyle/>
          <a:p>
            <a:fld id="{64BD064E-985B-403D-8F6D-26CB10BED6DD}" type="slidenum">
              <a:rPr lang="fr-FR" smtClean="0"/>
              <a:pPr/>
              <a:t>13</a:t>
            </a:fld>
            <a:endParaRPr lang="fr-FR" smtClean="0"/>
          </a:p>
        </p:txBody>
      </p:sp>
      <p:sp>
        <p:nvSpPr>
          <p:cNvPr id="374787"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E15BD6F1-B4C8-422B-9D9E-621F4B9C7A5E}" type="slidenum">
              <a:rPr lang="fr-FR" sz="1300"/>
              <a:pPr algn="r"/>
              <a:t>13</a:t>
            </a:fld>
            <a:endParaRPr lang="fr-FR" sz="1300" dirty="0"/>
          </a:p>
        </p:txBody>
      </p:sp>
      <p:sp>
        <p:nvSpPr>
          <p:cNvPr id="374788" name="Rectangle 2"/>
          <p:cNvSpPr>
            <a:spLocks noGrp="1" noRot="1" noChangeAspect="1" noChangeArrowheads="1" noTextEdit="1"/>
          </p:cNvSpPr>
          <p:nvPr>
            <p:ph type="sldImg"/>
          </p:nvPr>
        </p:nvSpPr>
        <p:spPr>
          <a:ln/>
        </p:spPr>
      </p:sp>
      <p:sp>
        <p:nvSpPr>
          <p:cNvPr id="374789"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noFill/>
        </p:spPr>
        <p:txBody>
          <a:bodyPr/>
          <a:lstStyle/>
          <a:p>
            <a:fld id="{9BF9A2C0-511F-4394-BD6D-11DE984D43D9}" type="slidenum">
              <a:rPr lang="fr-FR" smtClean="0"/>
              <a:pPr/>
              <a:t>14</a:t>
            </a:fld>
            <a:endParaRPr lang="fr-FR" smtClean="0"/>
          </a:p>
        </p:txBody>
      </p:sp>
      <p:sp>
        <p:nvSpPr>
          <p:cNvPr id="375811" name="Rectangle 7"/>
          <p:cNvSpPr txBox="1">
            <a:spLocks noGrp="1" noChangeArrowheads="1"/>
          </p:cNvSpPr>
          <p:nvPr/>
        </p:nvSpPr>
        <p:spPr bwMode="auto">
          <a:xfrm>
            <a:off x="4022937" y="9722882"/>
            <a:ext cx="3076363" cy="511731"/>
          </a:xfrm>
          <a:prstGeom prst="rect">
            <a:avLst/>
          </a:prstGeom>
          <a:noFill/>
          <a:ln w="9525">
            <a:noFill/>
            <a:miter lim="800000"/>
            <a:headEnd/>
            <a:tailEnd/>
          </a:ln>
        </p:spPr>
        <p:txBody>
          <a:bodyPr wrap="none" lIns="99048" tIns="49524" rIns="99048" bIns="49524" anchor="b"/>
          <a:lstStyle/>
          <a:p>
            <a:pPr algn="r"/>
            <a:fld id="{0F4EF5FF-CC76-41A5-9DD6-B680C27AFD1A}" type="slidenum">
              <a:rPr lang="fr-FR" sz="1300"/>
              <a:pPr algn="r"/>
              <a:t>14</a:t>
            </a:fld>
            <a:endParaRPr lang="fr-FR" sz="1300" dirty="0"/>
          </a:p>
        </p:txBody>
      </p:sp>
      <p:sp>
        <p:nvSpPr>
          <p:cNvPr id="375812" name="Rectangle 2"/>
          <p:cNvSpPr>
            <a:spLocks noGrp="1" noRot="1" noChangeAspect="1" noChangeArrowheads="1" noTextEdit="1"/>
          </p:cNvSpPr>
          <p:nvPr>
            <p:ph type="sldImg"/>
          </p:nvPr>
        </p:nvSpPr>
        <p:spPr>
          <a:ln/>
        </p:spPr>
      </p:sp>
      <p:sp>
        <p:nvSpPr>
          <p:cNvPr id="375813" name="Rectangle 3"/>
          <p:cNvSpPr>
            <a:spLocks noGrp="1" noChangeArrowheads="1"/>
          </p:cNvSpPr>
          <p:nvPr>
            <p:ph type="body" idx="1"/>
          </p:nvPr>
        </p:nvSpPr>
        <p:spPr>
          <a:noFill/>
          <a:ln/>
        </p:spPr>
        <p:txBody>
          <a:bodyPr/>
          <a:lstStyle/>
          <a:p>
            <a:endParaRPr lang="fr-FR"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2.xml"/><Relationship Id="rId4" Type="http://schemas.openxmlformats.org/officeDocument/2006/relationships/image" Target="../media/image8.png"/></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E865B442-A578-473D-A9AC-DFA935E5968E}" type="slidenum">
              <a:rPr lang="fr-FR"/>
              <a:pPr>
                <a:defRPr/>
              </a:pPr>
              <a:t>‹N°›</a:t>
            </a:fld>
            <a:r>
              <a:rPr lang="fr-FR"/>
              <a:t> </a:t>
            </a: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5B2E9B10-D9C8-4834-98FE-B1D4122AB394}" type="slidenum">
              <a:rPr lang="fr-FR"/>
              <a:pPr>
                <a:defRPr/>
              </a:pPr>
              <a:t>‹N°›</a:t>
            </a:fld>
            <a:r>
              <a:rPr lang="fr-FR"/>
              <a:t> </a:t>
            </a: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7B282A78-F31C-4B91-8F94-3D139EB3DB8B}" type="slidenum">
              <a:rPr lang="fr-FR"/>
              <a:pPr>
                <a:defRPr/>
              </a:pPr>
              <a:t>‹N°›</a:t>
            </a:fld>
            <a:r>
              <a:rPr lang="fr-FR"/>
              <a:t> </a:t>
            </a: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C894FF53-737A-4C47-95C9-D0F97298BFF4}" type="slidenum">
              <a:rPr lang="fr-FR"/>
              <a:pPr>
                <a:defRPr/>
              </a:pPr>
              <a:t>‹N°›</a:t>
            </a:fld>
            <a:r>
              <a:rPr lang="fr-FR"/>
              <a:t> </a:t>
            </a: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4BD65595-C35E-4577-9629-22CF3A732FAA}" type="slidenum">
              <a:rPr lang="fr-FR"/>
              <a:pPr>
                <a:defRPr/>
              </a:pPr>
              <a:t>‹N°›</a:t>
            </a:fld>
            <a:r>
              <a:rPr lang="fr-FR"/>
              <a:t> </a:t>
            </a: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7304EBC-8722-4071-BFA4-4D4961CC4892}" type="slidenum">
              <a:rPr lang="fr-FR"/>
              <a:pPr>
                <a:defRPr/>
              </a:pPr>
              <a:t>‹N°›</a:t>
            </a:fld>
            <a:r>
              <a:rPr lang="fr-FR"/>
              <a:t> </a:t>
            </a: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26FFCC6F-7FAF-444C-B9A4-EBC7F759D4D0}" type="slidenum">
              <a:rPr lang="fr-FR"/>
              <a:pPr>
                <a:defRPr/>
              </a:pPr>
              <a:t>‹N°›</a:t>
            </a:fld>
            <a:r>
              <a:rPr lang="fr-FR">
                <a:solidFill>
                  <a:schemeClr val="tx1"/>
                </a:solidFill>
              </a:rPr>
              <a:t> </a:t>
            </a: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7D432F53-FA3D-4719-8C43-EC17F0584D21}" type="slidenum">
              <a:rPr lang="fr-FR"/>
              <a:pPr>
                <a:defRPr/>
              </a:pPr>
              <a:t>‹N°›</a:t>
            </a:fld>
            <a:r>
              <a:rPr lang="fr-FR">
                <a:solidFill>
                  <a:schemeClr val="tx1"/>
                </a:solidFill>
              </a:rPr>
              <a:t> </a:t>
            </a: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3B0977C4-9453-4F19-BC74-0A1433C95C46}" type="slidenum">
              <a:rPr lang="fr-FR"/>
              <a:pPr>
                <a:defRPr/>
              </a:pPr>
              <a:t>‹N°›</a:t>
            </a:fld>
            <a:r>
              <a:rPr lang="fr-FR">
                <a:solidFill>
                  <a:schemeClr val="tx1"/>
                </a:solidFill>
              </a:rPr>
              <a:t> </a:t>
            </a: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46DDEA4C-89FE-4AC2-B342-A0751684C7A1}" type="slidenum">
              <a:rPr lang="fr-FR"/>
              <a:pPr>
                <a:defRPr/>
              </a:pPr>
              <a:t>‹N°›</a:t>
            </a:fld>
            <a:r>
              <a:rPr lang="fr-FR">
                <a:solidFill>
                  <a:schemeClr val="tx1"/>
                </a:solidFill>
              </a:rPr>
              <a:t> </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4DF95800-45E6-4DDC-B918-F9F8E8B77F43}" type="slidenum">
              <a:rPr lang="fr-FR"/>
              <a:pPr>
                <a:defRPr/>
              </a:pPr>
              <a:t>‹N°›</a:t>
            </a:fld>
            <a:r>
              <a:rPr lang="fr-FR">
                <a:solidFill>
                  <a:schemeClr val="tx1"/>
                </a:solidFill>
              </a:rPr>
              <a:t> </a:t>
            </a: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2B557553-9663-4EB8-B898-AB6843864E16}" type="slidenum">
              <a:rPr lang="fr-FR"/>
              <a:pPr>
                <a:defRPr/>
              </a:pPr>
              <a:t>‹N°›</a:t>
            </a:fld>
            <a:r>
              <a:rPr lang="fr-FR">
                <a:solidFill>
                  <a:schemeClr val="tx1"/>
                </a:solidFill>
              </a:rPr>
              <a:t> </a:t>
            </a: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3300D156-3A63-4432-8603-FDE750BD7CB5}" type="slidenum">
              <a:rPr lang="fr-FR"/>
              <a:pPr>
                <a:defRPr/>
              </a:pPr>
              <a:t>‹N°›</a:t>
            </a:fld>
            <a:r>
              <a:rPr lang="fr-FR">
                <a:solidFill>
                  <a:schemeClr val="tx1"/>
                </a:solidFill>
              </a:rPr>
              <a:t> </a:t>
            </a: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F571DEEB-5B3C-4738-A883-6039DE8AAFCD}" type="slidenum">
              <a:rPr lang="fr-FR"/>
              <a:pPr>
                <a:defRPr/>
              </a:pPr>
              <a:t>‹N°›</a:t>
            </a:fld>
            <a:r>
              <a:rPr lang="fr-FR">
                <a:solidFill>
                  <a:schemeClr val="tx1"/>
                </a:solidFill>
              </a:rPr>
              <a:t> </a:t>
            </a: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08F2B8A3-951B-4E6C-B450-AFAC526BBCC7}" type="slidenum">
              <a:rPr lang="fr-FR"/>
              <a:pPr>
                <a:defRPr/>
              </a:pPr>
              <a:t>‹N°›</a:t>
            </a:fld>
            <a:r>
              <a:rPr lang="fr-FR">
                <a:solidFill>
                  <a:schemeClr val="tx1"/>
                </a:solidFill>
              </a:rPr>
              <a:t> </a:t>
            </a: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0B6644A7-D68A-4DC1-9691-237330D5FDE5}" type="slidenum">
              <a:rPr lang="fr-FR"/>
              <a:pPr>
                <a:defRPr/>
              </a:pPr>
              <a:t>‹N°›</a:t>
            </a:fld>
            <a:r>
              <a:rPr lang="fr-FR">
                <a:solidFill>
                  <a:schemeClr val="tx1"/>
                </a:solidFill>
              </a:rPr>
              <a:t> </a:t>
            </a: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A61FCC52-9E78-4AD4-A703-F886A97A4F97}" type="slidenum">
              <a:rPr lang="fr-FR"/>
              <a:pPr>
                <a:defRPr/>
              </a:pPr>
              <a:t>‹N°›</a:t>
            </a:fld>
            <a:r>
              <a:rPr lang="fr-FR">
                <a:solidFill>
                  <a:schemeClr val="tx1"/>
                </a:solidFill>
              </a:rPr>
              <a:t> </a:t>
            </a: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218AA94-026F-4740-9472-5031160C124B}" type="slidenum">
              <a:rPr lang="fr-FR"/>
              <a:pPr>
                <a:defRPr/>
              </a:pPr>
              <a:t>‹N°›</a:t>
            </a:fld>
            <a:r>
              <a:rPr lang="fr-FR">
                <a:solidFill>
                  <a:schemeClr val="bg1"/>
                </a:solidFill>
              </a:rPr>
              <a:t> </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4D59EC2A-E273-4644-A292-16C972E2BF62}" type="slidenum">
              <a:rPr lang="fr-FR"/>
              <a:pPr>
                <a:defRPr/>
              </a:pPr>
              <a:t>‹N°›</a:t>
            </a:fld>
            <a:r>
              <a:rPr lang="fr-FR">
                <a:solidFill>
                  <a:schemeClr val="bg1"/>
                </a:solidFill>
              </a:rPr>
              <a:t> </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D5F76DDC-8C60-4968-B02A-B535397FF168}" type="slidenum">
              <a:rPr lang="fr-FR"/>
              <a:pPr>
                <a:defRPr/>
              </a:pPr>
              <a:t>‹N°›</a:t>
            </a:fld>
            <a:r>
              <a:rPr lang="fr-FR">
                <a:solidFill>
                  <a:schemeClr val="bg1"/>
                </a:solidFill>
              </a:rPr>
              <a:t> </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04C64E60-83CE-4FD6-8C43-8A5C5C9C0065}" type="slidenum">
              <a:rPr lang="fr-FR"/>
              <a:pPr>
                <a:defRPr/>
              </a:pPr>
              <a:t>‹N°›</a:t>
            </a:fld>
            <a:r>
              <a:rPr lang="fr-FR">
                <a:solidFill>
                  <a:schemeClr val="bg1"/>
                </a:solidFill>
              </a:rPr>
              <a:t> </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19A8F4D6-8670-4D45-B2D0-2FD09CA2F597}" type="slidenum">
              <a:rPr lang="fr-FR"/>
              <a:pPr>
                <a:defRPr/>
              </a:pPr>
              <a:t>‹N°›</a:t>
            </a:fld>
            <a:r>
              <a:rPr lang="fr-FR">
                <a:solidFill>
                  <a:schemeClr val="bg1"/>
                </a:solidFill>
              </a:rPr>
              <a:t> </a:t>
            </a: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1AEB5F0-C1CF-42E7-B7F7-C0BEE2BC5527}" type="slidenum">
              <a:rPr lang="fr-FR"/>
              <a:pPr>
                <a:defRPr/>
              </a:pPr>
              <a:t>‹N°›</a:t>
            </a:fld>
            <a:r>
              <a:rPr lang="fr-FR">
                <a:solidFill>
                  <a:schemeClr val="bg1"/>
                </a:solidFill>
              </a:rPr>
              <a:t> </a:t>
            </a:r>
          </a:p>
        </p:txBody>
      </p:sp>
    </p:spTree>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70D557BA-AAD6-4FB8-9726-851C121018FE}" type="slidenum">
              <a:rPr lang="fr-FR"/>
              <a:pPr>
                <a:defRPr/>
              </a:pPr>
              <a:t>‹N°›</a:t>
            </a:fld>
            <a:r>
              <a:rPr lang="fr-FR">
                <a:solidFill>
                  <a:schemeClr val="bg1"/>
                </a:solidFill>
              </a:rPr>
              <a:t> </a:t>
            </a:r>
          </a:p>
        </p:txBody>
      </p:sp>
    </p:spTree>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0AC0DAC5-B502-40A3-A041-76C669CBC132}" type="slidenum">
              <a:rPr lang="fr-FR"/>
              <a:pPr>
                <a:defRPr/>
              </a:pPr>
              <a:t>‹N°›</a:t>
            </a:fld>
            <a:r>
              <a:rPr lang="fr-FR">
                <a:solidFill>
                  <a:schemeClr val="bg1"/>
                </a:solidFill>
              </a:rPr>
              <a:t> </a:t>
            </a:r>
          </a:p>
        </p:txBody>
      </p:sp>
    </p:spTree>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DBDEE1CF-927F-436E-ABDD-53BF9A3D4361}" type="slidenum">
              <a:rPr lang="fr-FR"/>
              <a:pPr>
                <a:defRPr/>
              </a:pPr>
              <a:t>‹N°›</a:t>
            </a:fld>
            <a:r>
              <a:rPr lang="fr-FR">
                <a:solidFill>
                  <a:schemeClr val="bg1"/>
                </a:solidFill>
              </a:rPr>
              <a:t> </a:t>
            </a:r>
          </a:p>
        </p:txBody>
      </p:sp>
    </p:spTree>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37C5226A-5792-47CB-83F3-DF28A61B94A0}" type="slidenum">
              <a:rPr lang="fr-FR"/>
              <a:pPr>
                <a:defRPr/>
              </a:pPr>
              <a:t>‹N°›</a:t>
            </a:fld>
            <a:r>
              <a:rPr lang="fr-FR">
                <a:solidFill>
                  <a:schemeClr val="bg1"/>
                </a:solidFill>
              </a:rPr>
              <a:t> </a:t>
            </a:r>
          </a:p>
        </p:txBody>
      </p:sp>
    </p:spTree>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E4AFAA98-6AA9-42EC-8ED2-8E4A35EFAE8B}" type="slidenum">
              <a:rPr lang="fr-FR"/>
              <a:pPr>
                <a:defRPr/>
              </a:pPr>
              <a:t>‹N°›</a:t>
            </a:fld>
            <a:r>
              <a:rPr lang="fr-FR">
                <a:solidFill>
                  <a:schemeClr val="bg1"/>
                </a:solidFill>
              </a:rPr>
              <a:t> </a:t>
            </a:r>
          </a:p>
        </p:txBody>
      </p:sp>
    </p:spTree>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23256B1B-4543-4CF7-8A9B-7E74380D4BF9}" type="slidenum">
              <a:rPr lang="fr-FR"/>
              <a:pPr>
                <a:defRPr/>
              </a:pPr>
              <a:t>‹N°›</a:t>
            </a:fld>
            <a:r>
              <a:rPr lang="fr-FR">
                <a:solidFill>
                  <a:schemeClr val="bg1"/>
                </a:solidFill>
              </a:rPr>
              <a:t> </a:t>
            </a:r>
          </a:p>
        </p:txBody>
      </p:sp>
    </p:spTree>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F2946E28-86A6-48E6-A6D4-3AA89CC3445F}" type="slidenum">
              <a:rPr lang="fr-FR"/>
              <a:pPr>
                <a:defRPr/>
              </a:pPr>
              <a:t>‹N°›</a:t>
            </a:fld>
            <a:r>
              <a:rPr lang="fr-FR">
                <a:solidFill>
                  <a:schemeClr val="bg1"/>
                </a:solidFill>
              </a:rPr>
              <a:t> </a:t>
            </a:r>
          </a:p>
        </p:txBody>
      </p:sp>
    </p:spTree>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065CD06-C953-4693-80F2-DC1E53C29C8C}" type="slidenum">
              <a:rPr lang="fr-FR"/>
              <a:pPr>
                <a:defRPr/>
              </a:pPr>
              <a:t>‹N°›</a:t>
            </a:fld>
            <a:r>
              <a:rPr lang="fr-FR">
                <a:solidFill>
                  <a:schemeClr val="bg1"/>
                </a:solidFill>
              </a:rPr>
              <a:t> </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0026BCE8-4CB0-4C40-81A7-09240C7800DD}" type="slidenum">
              <a:rPr lang="fr-FR"/>
              <a:pPr>
                <a:defRPr/>
              </a:pPr>
              <a:t>‹N°›</a:t>
            </a:fld>
            <a:r>
              <a:rPr lang="fr-FR">
                <a:solidFill>
                  <a:schemeClr val="bg1"/>
                </a:solidFill>
              </a:rPr>
              <a:t> </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3E8D136-CE7A-49A8-B735-1376B93174D7}" type="slidenum">
              <a:rPr lang="fr-FR"/>
              <a:pPr>
                <a:defRPr/>
              </a:pPr>
              <a:t>‹N°›</a:t>
            </a:fld>
            <a:r>
              <a:rPr lang="fr-FR">
                <a:solidFill>
                  <a:schemeClr val="bg1"/>
                </a:solidFill>
              </a:rPr>
              <a:t> </a:t>
            </a:r>
          </a:p>
        </p:txBody>
      </p:sp>
    </p:spTree>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7FBFE9A1-F40E-4956-A4FC-C0EF4313110C}" type="slidenum">
              <a:rPr lang="fr-FR"/>
              <a:pPr>
                <a:defRPr/>
              </a:pPr>
              <a:t>‹N°›</a:t>
            </a:fld>
            <a:r>
              <a:rPr lang="fr-FR">
                <a:solidFill>
                  <a:srgbClr val="FFFFFF"/>
                </a:solidFill>
              </a:rPr>
              <a:t> </a:t>
            </a:r>
          </a:p>
        </p:txBody>
      </p:sp>
    </p:spTree>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A97D297-0257-4B0D-91FF-66D02F9A0A6F}" type="slidenum">
              <a:rPr lang="fr-FR"/>
              <a:pPr>
                <a:defRPr/>
              </a:pPr>
              <a:t>‹N°›</a:t>
            </a:fld>
            <a:r>
              <a:rPr lang="fr-FR">
                <a:solidFill>
                  <a:srgbClr val="FFFFFF"/>
                </a:solidFill>
              </a:rPr>
              <a:t> </a:t>
            </a:r>
          </a:p>
        </p:txBody>
      </p:sp>
    </p:spTree>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8191228E-ED9E-48E3-A7EE-4514256D6E55}" type="slidenum">
              <a:rPr lang="fr-FR"/>
              <a:pPr>
                <a:defRPr/>
              </a:pPr>
              <a:t>‹N°›</a:t>
            </a:fld>
            <a:r>
              <a:rPr lang="fr-FR">
                <a:solidFill>
                  <a:srgbClr val="FFFFFF"/>
                </a:solidFill>
              </a:rPr>
              <a:t> </a:t>
            </a:r>
          </a:p>
        </p:txBody>
      </p:sp>
    </p:spTree>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04DA4B04-EF74-4484-A7FA-8CC7B248E326}" type="slidenum">
              <a:rPr lang="fr-FR"/>
              <a:pPr>
                <a:defRPr/>
              </a:pPr>
              <a:t>‹N°›</a:t>
            </a:fld>
            <a:r>
              <a:rPr lang="fr-FR">
                <a:solidFill>
                  <a:srgbClr val="FFFFFF"/>
                </a:solidFill>
              </a:rPr>
              <a:t> </a:t>
            </a:r>
          </a:p>
        </p:txBody>
      </p:sp>
    </p:spTree>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42356D76-EEF2-44DE-8657-5FCF1853A05D}" type="slidenum">
              <a:rPr lang="fr-FR"/>
              <a:pPr>
                <a:defRPr/>
              </a:pPr>
              <a:t>‹N°›</a:t>
            </a:fld>
            <a:r>
              <a:rPr lang="fr-FR">
                <a:solidFill>
                  <a:srgbClr val="FFFFFF"/>
                </a:solidFill>
              </a:rPr>
              <a:t> </a:t>
            </a:r>
          </a:p>
        </p:txBody>
      </p:sp>
    </p:spTree>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B03902A1-ACE7-40F0-9C9D-896FAC5D892F}" type="slidenum">
              <a:rPr lang="fr-FR"/>
              <a:pPr>
                <a:defRPr/>
              </a:pPr>
              <a:t>‹N°›</a:t>
            </a:fld>
            <a:r>
              <a:rPr lang="fr-FR">
                <a:solidFill>
                  <a:srgbClr val="FFFFFF"/>
                </a:solidFill>
              </a:rPr>
              <a:t> </a:t>
            </a:r>
          </a:p>
        </p:txBody>
      </p:sp>
    </p:spTree>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314EFDE7-567D-4F63-B01C-7D574B6A73DE}" type="slidenum">
              <a:rPr lang="fr-FR"/>
              <a:pPr>
                <a:defRPr/>
              </a:pPr>
              <a:t>‹N°›</a:t>
            </a:fld>
            <a:r>
              <a:rPr lang="fr-FR">
                <a:solidFill>
                  <a:srgbClr val="FFFFFF"/>
                </a:solidFill>
              </a:rPr>
              <a:t> </a:t>
            </a:r>
          </a:p>
        </p:txBody>
      </p:sp>
    </p:spTree>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B91647F7-80E9-497D-9ED9-6F3C0F485E9D}" type="slidenum">
              <a:rPr lang="fr-FR"/>
              <a:pPr>
                <a:defRPr/>
              </a:pPr>
              <a:t>‹N°›</a:t>
            </a:fld>
            <a:r>
              <a:rPr lang="fr-FR">
                <a:solidFill>
                  <a:srgbClr val="FFFFFF"/>
                </a:solidFill>
              </a:rPr>
              <a:t> </a:t>
            </a:r>
          </a:p>
        </p:txBody>
      </p:sp>
    </p:spTree>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87757207-70F7-41F8-A00C-1E18065E6C2B}" type="slidenum">
              <a:rPr lang="fr-FR"/>
              <a:pPr>
                <a:defRPr/>
              </a:pPr>
              <a:t>‹N°›</a:t>
            </a:fld>
            <a:r>
              <a:rPr lang="fr-FR">
                <a:solidFill>
                  <a:srgbClr val="FFFFFF"/>
                </a:solidFill>
              </a:rPr>
              <a:t> </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81C10BCA-25DB-4542-8051-A42D1EE022CD}" type="slidenum">
              <a:rPr lang="fr-FR"/>
              <a:pPr>
                <a:defRPr/>
              </a:pPr>
              <a:t>‹N°›</a:t>
            </a:fld>
            <a:r>
              <a:rPr lang="fr-FR">
                <a:solidFill>
                  <a:schemeClr val="bg1"/>
                </a:solidFill>
              </a:rPr>
              <a:t> </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2232B379-8795-4260-A958-4802EC4E5E80}" type="slidenum">
              <a:rPr lang="fr-FR"/>
              <a:pPr>
                <a:defRPr/>
              </a:pPr>
              <a:t>‹N°›</a:t>
            </a:fld>
            <a:r>
              <a:rPr lang="fr-FR">
                <a:solidFill>
                  <a:srgbClr val="FFFFFF"/>
                </a:solidFill>
              </a:rPr>
              <a:t> </a:t>
            </a:r>
          </a:p>
        </p:txBody>
      </p:sp>
    </p:spTree>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187BE24-F1B3-419B-A0F7-F2FA4ECE953F}" type="slidenum">
              <a:rPr lang="fr-FR"/>
              <a:pPr>
                <a:defRPr/>
              </a:pPr>
              <a:t>‹N°›</a:t>
            </a:fld>
            <a:r>
              <a:rPr lang="fr-FR">
                <a:solidFill>
                  <a:srgbClr val="FFFFFF"/>
                </a:solidFill>
              </a:rPr>
              <a:t> </a:t>
            </a:r>
          </a:p>
        </p:txBody>
      </p:sp>
    </p:spTree>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A822F3AB-3F97-44B4-9411-187A42AD8C56}" type="slidenum">
              <a:rPr lang="fr-FR"/>
              <a:pPr>
                <a:defRPr/>
              </a:pPr>
              <a:t>‹N°›</a:t>
            </a:fld>
            <a:r>
              <a:rPr lang="fr-FR">
                <a:solidFill>
                  <a:schemeClr val="tx1"/>
                </a:solidFill>
              </a:rPr>
              <a:t> </a:t>
            </a:r>
          </a:p>
        </p:txBody>
      </p:sp>
    </p:spTree>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596DB9B5-12CE-4ABC-AD5C-4190A930C063}" type="slidenum">
              <a:rPr lang="fr-FR"/>
              <a:pPr>
                <a:defRPr/>
              </a:pPr>
              <a:t>‹N°›</a:t>
            </a:fld>
            <a:r>
              <a:rPr lang="fr-FR">
                <a:solidFill>
                  <a:schemeClr val="tx1"/>
                </a:solidFill>
              </a:rPr>
              <a:t> </a:t>
            </a:r>
          </a:p>
        </p:txBody>
      </p:sp>
    </p:spTree>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08DC6F3-14BC-43BC-90CD-AA359A7DAB93}" type="slidenum">
              <a:rPr lang="fr-FR"/>
              <a:pPr>
                <a:defRPr/>
              </a:pPr>
              <a:t>‹N°›</a:t>
            </a:fld>
            <a:r>
              <a:rPr lang="fr-FR">
                <a:solidFill>
                  <a:schemeClr val="tx1"/>
                </a:solidFill>
              </a:rPr>
              <a:t> </a:t>
            </a:r>
          </a:p>
        </p:txBody>
      </p:sp>
    </p:spTree>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3C04E2C2-0A0A-4ED8-9043-5FA849EEDC21}" type="slidenum">
              <a:rPr lang="fr-FR"/>
              <a:pPr>
                <a:defRPr/>
              </a:pPr>
              <a:t>‹N°›</a:t>
            </a:fld>
            <a:r>
              <a:rPr lang="fr-FR">
                <a:solidFill>
                  <a:schemeClr val="tx1"/>
                </a:solidFill>
              </a:rPr>
              <a:t> </a:t>
            </a:r>
          </a:p>
        </p:txBody>
      </p:sp>
    </p:spTree>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F332EBD5-5F5B-4B26-8DC4-BA6CB2EA14AD}" type="slidenum">
              <a:rPr lang="fr-FR"/>
              <a:pPr>
                <a:defRPr/>
              </a:pPr>
              <a:t>‹N°›</a:t>
            </a:fld>
            <a:r>
              <a:rPr lang="fr-FR">
                <a:solidFill>
                  <a:schemeClr val="tx1"/>
                </a:solidFill>
              </a:rPr>
              <a:t> </a:t>
            </a:r>
          </a:p>
        </p:txBody>
      </p:sp>
    </p:spTree>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CA12B44A-1BDD-4930-BCB2-B5771562171C}" type="slidenum">
              <a:rPr lang="fr-FR"/>
              <a:pPr>
                <a:defRPr/>
              </a:pPr>
              <a:t>‹N°›</a:t>
            </a:fld>
            <a:r>
              <a:rPr lang="fr-FR">
                <a:solidFill>
                  <a:schemeClr val="tx1"/>
                </a:solidFill>
              </a:rPr>
              <a:t> </a:t>
            </a:r>
          </a:p>
        </p:txBody>
      </p:sp>
    </p:spTree>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B26CEC75-FE5D-4AE9-AD20-002BDBEAFCC2}" type="slidenum">
              <a:rPr lang="fr-FR"/>
              <a:pPr>
                <a:defRPr/>
              </a:pPr>
              <a:t>‹N°›</a:t>
            </a:fld>
            <a:r>
              <a:rPr lang="fr-FR">
                <a:solidFill>
                  <a:schemeClr val="tx1"/>
                </a:solidFill>
              </a:rPr>
              <a:t> </a:t>
            </a:r>
          </a:p>
        </p:txBody>
      </p:sp>
    </p:spTree>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59DD85FB-EE33-4225-926A-F2F73D690E75}" type="slidenum">
              <a:rPr lang="fr-FR"/>
              <a:pPr>
                <a:defRPr/>
              </a:pPr>
              <a:t>‹N°›</a:t>
            </a:fld>
            <a:r>
              <a:rPr lang="fr-FR">
                <a:solidFill>
                  <a:schemeClr val="tx1"/>
                </a:solidFill>
              </a:rPr>
              <a:t> </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2A092FEE-C740-4CA9-A1A4-94E8545645D5}" type="slidenum">
              <a:rPr lang="fr-FR"/>
              <a:pPr>
                <a:defRPr/>
              </a:pPr>
              <a:t>‹N°›</a:t>
            </a:fld>
            <a:r>
              <a:rPr lang="fr-FR">
                <a:solidFill>
                  <a:schemeClr val="bg1"/>
                </a:solidFill>
              </a:rPr>
              <a:t> </a:t>
            </a: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668F7C6E-E691-44E1-8F47-D4EE53393B2E}" type="slidenum">
              <a:rPr lang="fr-FR"/>
              <a:pPr>
                <a:defRPr/>
              </a:pPr>
              <a:t>‹N°›</a:t>
            </a:fld>
            <a:r>
              <a:rPr lang="fr-FR">
                <a:solidFill>
                  <a:schemeClr val="tx1"/>
                </a:solidFill>
              </a:rPr>
              <a:t> </a:t>
            </a:r>
          </a:p>
        </p:txBody>
      </p:sp>
    </p:spTree>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5BDFED20-7219-48A3-9516-55114EB4F893}" type="slidenum">
              <a:rPr lang="fr-FR"/>
              <a:pPr>
                <a:defRPr/>
              </a:pPr>
              <a:t>‹N°›</a:t>
            </a:fld>
            <a:r>
              <a:rPr lang="fr-FR">
                <a:solidFill>
                  <a:schemeClr val="tx1"/>
                </a:solidFill>
              </a:rPr>
              <a:t> </a:t>
            </a:r>
          </a:p>
        </p:txBody>
      </p:sp>
    </p:spTree>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75557424-7881-41A5-8250-31777F00BDE5}" type="slidenum">
              <a:rPr lang="fr-FR"/>
              <a:pPr>
                <a:defRPr/>
              </a:pPr>
              <a:t>‹N°›</a:t>
            </a:fld>
            <a:r>
              <a:rPr lang="fr-FR">
                <a:solidFill>
                  <a:schemeClr val="tx1"/>
                </a:solidFill>
              </a:rPr>
              <a:t> </a:t>
            </a:r>
          </a:p>
        </p:txBody>
      </p:sp>
    </p:spTree>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7CB2A26C-9507-476C-900E-E88155EBBADF}" type="slidenum">
              <a:rPr lang="fr-FR"/>
              <a:pPr>
                <a:defRPr/>
              </a:pPr>
              <a:t>‹N°›</a:t>
            </a:fld>
            <a:r>
              <a:rPr lang="fr-FR">
                <a:solidFill>
                  <a:schemeClr val="tx1"/>
                </a:solidFill>
              </a:rPr>
              <a:t> </a:t>
            </a:r>
          </a:p>
        </p:txBody>
      </p:sp>
    </p:spTree>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ED061A02-B1FE-4AB9-8926-721A2A9928FA}" type="slidenum">
              <a:rPr lang="fr-FR"/>
              <a:pPr>
                <a:defRPr/>
              </a:pPr>
              <a:t>‹N°›</a:t>
            </a:fld>
            <a:r>
              <a:rPr lang="fr-FR">
                <a:solidFill>
                  <a:schemeClr val="tx1"/>
                </a:solidFill>
              </a:rPr>
              <a:t> </a:t>
            </a:r>
          </a:p>
        </p:txBody>
      </p:sp>
    </p:spTree>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0419E78-175A-4338-901D-22323FAC0FB1}" type="slidenum">
              <a:rPr lang="fr-FR"/>
              <a:pPr>
                <a:defRPr/>
              </a:pPr>
              <a:t>‹N°›</a:t>
            </a:fld>
            <a:r>
              <a:rPr lang="fr-FR">
                <a:solidFill>
                  <a:schemeClr val="tx1"/>
                </a:solidFill>
              </a:rPr>
              <a:t> </a:t>
            </a:r>
          </a:p>
        </p:txBody>
      </p:sp>
    </p:spTree>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D4275004-5984-435E-8D6E-98E2DD4DCFCF}" type="slidenum">
              <a:rPr lang="fr-FR"/>
              <a:pPr>
                <a:defRPr/>
              </a:pPr>
              <a:t>‹N°›</a:t>
            </a:fld>
            <a:r>
              <a:rPr lang="fr-FR">
                <a:solidFill>
                  <a:schemeClr val="tx1"/>
                </a:solidFill>
              </a:rPr>
              <a:t> </a:t>
            </a:r>
          </a:p>
        </p:txBody>
      </p:sp>
    </p:spTree>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7132DBD1-F606-42BE-9A65-67C338F210D1}" type="slidenum">
              <a:rPr lang="fr-FR"/>
              <a:pPr>
                <a:defRPr/>
              </a:pPr>
              <a:t>‹N°›</a:t>
            </a:fld>
            <a:r>
              <a:rPr lang="fr-FR">
                <a:solidFill>
                  <a:schemeClr val="tx1"/>
                </a:solidFill>
              </a:rPr>
              <a:t> </a:t>
            </a:r>
          </a:p>
        </p:txBody>
      </p:sp>
    </p:spTree>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DDDB5A6E-099D-45D4-9FB0-AC9537FDA2B0}" type="slidenum">
              <a:rPr lang="fr-FR"/>
              <a:pPr>
                <a:defRPr/>
              </a:pPr>
              <a:t>‹N°›</a:t>
            </a:fld>
            <a:r>
              <a:rPr lang="fr-FR">
                <a:solidFill>
                  <a:schemeClr val="tx1"/>
                </a:solidFill>
              </a:rPr>
              <a:t> </a:t>
            </a:r>
          </a:p>
        </p:txBody>
      </p:sp>
    </p:spTree>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770755A4-B1CC-4A5E-805E-B529B7398C9E}" type="slidenum">
              <a:rPr lang="fr-FR"/>
              <a:pPr>
                <a:defRPr/>
              </a:pPr>
              <a:t>‹N°›</a:t>
            </a:fld>
            <a:r>
              <a:rPr lang="fr-FR">
                <a:solidFill>
                  <a:schemeClr val="tx1"/>
                </a:solidFill>
              </a:rPr>
              <a:t> </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30931E7A-7030-4C57-B3D1-926F60F5680A}" type="slidenum">
              <a:rPr lang="fr-FR"/>
              <a:pPr>
                <a:defRPr/>
              </a:pPr>
              <a:t>‹N°›</a:t>
            </a:fld>
            <a:r>
              <a:rPr lang="fr-FR">
                <a:solidFill>
                  <a:schemeClr val="bg1"/>
                </a:solidFill>
              </a:rPr>
              <a:t> </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312EBCB5-CB87-4CFB-A5E8-EBD2005B5828}" type="slidenum">
              <a:rPr lang="fr-FR"/>
              <a:pPr>
                <a:defRPr/>
              </a:pPr>
              <a:t>‹N°›</a:t>
            </a:fld>
            <a:r>
              <a:rPr lang="fr-FR">
                <a:solidFill>
                  <a:schemeClr val="tx1"/>
                </a:solidFill>
              </a:rPr>
              <a:t> </a:t>
            </a:r>
          </a:p>
        </p:txBody>
      </p:sp>
    </p:spTree>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64DACA96-5CB9-45C5-B8CB-27F47EA3FDD2}" type="slidenum">
              <a:rPr lang="fr-FR"/>
              <a:pPr>
                <a:defRPr/>
              </a:pPr>
              <a:t>‹N°›</a:t>
            </a:fld>
            <a:r>
              <a:rPr lang="fr-FR">
                <a:solidFill>
                  <a:schemeClr val="tx1"/>
                </a:solidFill>
              </a:rPr>
              <a:t> </a:t>
            </a:r>
          </a:p>
        </p:txBody>
      </p:sp>
    </p:spTree>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42197712-14B0-4F64-B23A-E9CEFB6061AA}" type="slidenum">
              <a:rPr lang="fr-FR"/>
              <a:pPr>
                <a:defRPr/>
              </a:pPr>
              <a:t>‹N°›</a:t>
            </a:fld>
            <a:r>
              <a:rPr lang="fr-FR">
                <a:solidFill>
                  <a:schemeClr val="tx1"/>
                </a:solidFill>
              </a:rPr>
              <a:t> </a:t>
            </a:r>
          </a:p>
        </p:txBody>
      </p:sp>
    </p:spTree>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8E2329D-07CA-49F2-925E-A25974D56298}" type="slidenum">
              <a:rPr lang="fr-FR"/>
              <a:pPr>
                <a:defRPr/>
              </a:pPr>
              <a:t>‹N°›</a:t>
            </a:fld>
            <a:r>
              <a:rPr lang="fr-FR">
                <a:solidFill>
                  <a:schemeClr val="tx1"/>
                </a:solidFill>
              </a:rPr>
              <a:t> </a:t>
            </a:r>
          </a:p>
        </p:txBody>
      </p:sp>
    </p:spTree>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9DF51EF3-4C00-4991-8A84-356E45E8AA0F}" type="slidenum">
              <a:rPr lang="fr-FR"/>
              <a:pPr>
                <a:defRPr/>
              </a:pPr>
              <a:t>‹N°›</a:t>
            </a:fld>
            <a:r>
              <a:rPr lang="fr-FR">
                <a:solidFill>
                  <a:schemeClr val="tx1"/>
                </a:solidFill>
              </a:rPr>
              <a:t> </a:t>
            </a:r>
          </a:p>
        </p:txBody>
      </p:sp>
    </p:spTree>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62CB5136-BAFE-4AA2-8AFC-F3B6D788EA03}" type="slidenum">
              <a:rPr lang="fr-FR"/>
              <a:pPr>
                <a:defRPr/>
              </a:pPr>
              <a:t>‹N°›</a:t>
            </a:fld>
            <a:r>
              <a:rPr lang="fr-FR">
                <a:solidFill>
                  <a:schemeClr val="tx1"/>
                </a:solidFill>
              </a:rPr>
              <a:t> </a:t>
            </a:r>
          </a:p>
        </p:txBody>
      </p:sp>
    </p:spTree>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CE80BE8D-9BD5-4123-80EA-9B8ADDFF90F7}" type="slidenum">
              <a:rPr lang="fr-FR"/>
              <a:pPr>
                <a:defRPr/>
              </a:pPr>
              <a:t>‹N°›</a:t>
            </a:fld>
            <a:r>
              <a:rPr lang="fr-FR">
                <a:solidFill>
                  <a:schemeClr val="tx1"/>
                </a:solidFill>
              </a:rPr>
              <a:t> </a:t>
            </a:r>
          </a:p>
        </p:txBody>
      </p:sp>
    </p:spTree>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5C914D40-3C4C-4125-A7C7-BCF54CDD882B}" type="slidenum">
              <a:rPr lang="fr-FR"/>
              <a:pPr>
                <a:defRPr/>
              </a:pPr>
              <a:t>‹N°›</a:t>
            </a:fld>
            <a:r>
              <a:rPr lang="fr-FR">
                <a:solidFill>
                  <a:schemeClr val="tx1"/>
                </a:solidFill>
              </a:rPr>
              <a:t> </a:t>
            </a:r>
          </a:p>
        </p:txBody>
      </p:sp>
    </p:spTree>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E5A62B08-D8F4-4DA7-9CD3-B19F5A5CE192}" type="slidenum">
              <a:rPr lang="fr-FR"/>
              <a:pPr>
                <a:defRPr/>
              </a:pPr>
              <a:t>‹N°›</a:t>
            </a:fld>
            <a:r>
              <a:rPr lang="fr-FR">
                <a:solidFill>
                  <a:schemeClr val="tx1"/>
                </a:solidFill>
              </a:rPr>
              <a:t> </a:t>
            </a:r>
          </a:p>
        </p:txBody>
      </p:sp>
    </p:spTree>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B672AC5C-4860-4445-A29F-F769A7CB2A2C}" type="slidenum">
              <a:rPr lang="fr-FR"/>
              <a:pPr>
                <a:defRPr/>
              </a:pPr>
              <a:t>‹N°›</a:t>
            </a:fld>
            <a:r>
              <a:rPr lang="fr-FR">
                <a:solidFill>
                  <a:schemeClr val="tx1"/>
                </a:solidFill>
              </a:rPr>
              <a:t> </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8A677E04-370F-4845-9181-765FF71EA6EF}" type="slidenum">
              <a:rPr lang="fr-FR"/>
              <a:pPr>
                <a:defRPr/>
              </a:pPr>
              <a:t>‹N°›</a:t>
            </a:fld>
            <a:r>
              <a:rPr lang="fr-FR">
                <a:solidFill>
                  <a:schemeClr val="bg1"/>
                </a:solidFill>
              </a:rPr>
              <a:t> </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F519607E-A609-4276-BED1-FE55A66A25D7}" type="slidenum">
              <a:rPr lang="fr-FR"/>
              <a:pPr>
                <a:defRPr/>
              </a:pPr>
              <a:t>‹N°›</a:t>
            </a:fld>
            <a:r>
              <a:rPr lang="fr-FR">
                <a:solidFill>
                  <a:schemeClr val="tx1"/>
                </a:solidFill>
              </a:rPr>
              <a:t> </a:t>
            </a:r>
          </a:p>
        </p:txBody>
      </p:sp>
    </p:spTree>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743334E9-F4BB-46EC-8BA6-2F07CB15E22B}" type="slidenum">
              <a:rPr lang="fr-FR"/>
              <a:pPr>
                <a:defRPr/>
              </a:pPr>
              <a:t>‹N°›</a:t>
            </a:fld>
            <a:r>
              <a:rPr lang="fr-FR">
                <a:solidFill>
                  <a:schemeClr val="tx1"/>
                </a:solidFill>
              </a:rPr>
              <a:t> </a:t>
            </a:r>
          </a:p>
        </p:txBody>
      </p:sp>
    </p:spTree>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037D19A6-E69A-443D-B466-807CAFC614A0}" type="slidenum">
              <a:rPr lang="fr-FR"/>
              <a:pPr>
                <a:defRPr/>
              </a:pPr>
              <a:t>‹N°›</a:t>
            </a:fld>
            <a:r>
              <a:rPr lang="fr-FR">
                <a:solidFill>
                  <a:schemeClr val="tx1"/>
                </a:solidFill>
              </a:rPr>
              <a:t> </a:t>
            </a:r>
          </a:p>
        </p:txBody>
      </p:sp>
    </p:spTree>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E671B9E5-F8CF-4E8D-9513-96509A7A2734}" type="slidenum">
              <a:rPr lang="fr-FR"/>
              <a:pPr>
                <a:defRPr/>
              </a:pPr>
              <a:t>‹N°›</a:t>
            </a:fld>
            <a:r>
              <a:rPr lang="fr-FR">
                <a:solidFill>
                  <a:schemeClr val="tx1"/>
                </a:solidFill>
              </a:rPr>
              <a:t> </a:t>
            </a:r>
          </a:p>
        </p:txBody>
      </p:sp>
    </p:spTree>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563918F1-66D4-4F9A-89C6-3929956C93CA}" type="slidenum">
              <a:rPr lang="fr-FR"/>
              <a:pPr>
                <a:defRPr/>
              </a:pPr>
              <a:t>‹N°›</a:t>
            </a:fld>
            <a:r>
              <a:rPr lang="fr-FR">
                <a:solidFill>
                  <a:schemeClr val="tx1"/>
                </a:solidFill>
              </a:rPr>
              <a:t> </a:t>
            </a:r>
          </a:p>
        </p:txBody>
      </p:sp>
    </p:spTree>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94F5B857-7A99-4550-92C1-C35E6E6D02A2}" type="slidenum">
              <a:rPr lang="fr-FR"/>
              <a:pPr>
                <a:defRPr/>
              </a:pPr>
              <a:t>‹N°›</a:t>
            </a:fld>
            <a:r>
              <a:rPr lang="fr-FR"/>
              <a:t> </a:t>
            </a:r>
          </a:p>
        </p:txBody>
      </p:sp>
    </p:spTree>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16737D8-282E-4B38-864E-76089FFC3F73}" type="slidenum">
              <a:rPr lang="fr-FR"/>
              <a:pPr>
                <a:defRPr/>
              </a:pPr>
              <a:t>‹N°›</a:t>
            </a:fld>
            <a:r>
              <a:rPr lang="fr-FR"/>
              <a:t> </a:t>
            </a:r>
          </a:p>
        </p:txBody>
      </p:sp>
    </p:spTree>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2A2CC97E-9A10-44CC-8722-0E5AD7682111}" type="slidenum">
              <a:rPr lang="fr-FR"/>
              <a:pPr>
                <a:defRPr/>
              </a:pPr>
              <a:t>‹N°›</a:t>
            </a:fld>
            <a:r>
              <a:rPr lang="fr-FR"/>
              <a:t> </a:t>
            </a:r>
          </a:p>
        </p:txBody>
      </p:sp>
    </p:spTree>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B4792648-346C-4379-A267-593F5572EAD6}" type="slidenum">
              <a:rPr lang="fr-FR"/>
              <a:pPr>
                <a:defRPr/>
              </a:pPr>
              <a:t>‹N°›</a:t>
            </a:fld>
            <a:r>
              <a:rPr lang="fr-FR"/>
              <a:t> </a:t>
            </a:r>
          </a:p>
        </p:txBody>
      </p:sp>
    </p:spTree>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36463567-7DCA-4FAF-8F28-FDD0CAA57AE0}" type="slidenum">
              <a:rPr lang="fr-FR"/>
              <a:pPr>
                <a:defRPr/>
              </a:pPr>
              <a:t>‹N°›</a:t>
            </a:fld>
            <a:r>
              <a:rPr lang="fr-FR"/>
              <a:t> </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618C12D-9FE6-4E6C-B57E-E8FF0D9DB83B}" type="slidenum">
              <a:rPr lang="fr-FR"/>
              <a:pPr>
                <a:defRPr/>
              </a:pPr>
              <a:t>‹N°›</a:t>
            </a:fld>
            <a:r>
              <a:rPr lang="fr-FR">
                <a:solidFill>
                  <a:schemeClr val="bg1"/>
                </a:solidFill>
              </a:rPr>
              <a:t> </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2D40A6B2-55D9-47AF-8F52-BD4D7BE48FE0}" type="slidenum">
              <a:rPr lang="fr-FR"/>
              <a:pPr>
                <a:defRPr/>
              </a:pPr>
              <a:t>‹N°›</a:t>
            </a:fld>
            <a:r>
              <a:rPr lang="fr-FR"/>
              <a:t> </a:t>
            </a:r>
          </a:p>
        </p:txBody>
      </p:sp>
    </p:spTree>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C42ED9CD-4DA1-4B92-9379-9C92CE606026}" type="slidenum">
              <a:rPr lang="fr-FR"/>
              <a:pPr>
                <a:defRPr/>
              </a:pPr>
              <a:t>‹N°›</a:t>
            </a:fld>
            <a:r>
              <a:rPr lang="fr-FR"/>
              <a:t> </a:t>
            </a:r>
          </a:p>
        </p:txBody>
      </p:sp>
    </p:spTree>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379307DC-383E-4B75-BC28-AAF282B17F63}" type="slidenum">
              <a:rPr lang="fr-FR"/>
              <a:pPr>
                <a:defRPr/>
              </a:pPr>
              <a:t>‹N°›</a:t>
            </a:fld>
            <a:r>
              <a:rPr lang="fr-FR"/>
              <a:t> </a:t>
            </a:r>
          </a:p>
        </p:txBody>
      </p:sp>
    </p:spTree>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BBDA9835-9546-4063-9460-6C1DE7F5905B}" type="slidenum">
              <a:rPr lang="fr-FR"/>
              <a:pPr>
                <a:defRPr/>
              </a:pPr>
              <a:t>‹N°›</a:t>
            </a:fld>
            <a:r>
              <a:rPr lang="fr-FR"/>
              <a:t> </a:t>
            </a:r>
          </a:p>
        </p:txBody>
      </p:sp>
    </p:spTree>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925778A6-9A29-4780-97E1-3D4E28EE78AB}" type="slidenum">
              <a:rPr lang="fr-FR"/>
              <a:pPr>
                <a:defRPr/>
              </a:pPr>
              <a:t>‹N°›</a:t>
            </a:fld>
            <a:r>
              <a:rPr lang="fr-FR"/>
              <a:t> </a:t>
            </a:r>
          </a:p>
        </p:txBody>
      </p:sp>
    </p:spTree>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345EC1AE-5361-4AF7-88DF-B603772F6FDB}" type="slidenum">
              <a:rPr lang="fr-FR"/>
              <a:pPr>
                <a:defRPr/>
              </a:pPr>
              <a:t>‹N°›</a:t>
            </a:fld>
            <a:r>
              <a:rPr lang="fr-FR"/>
              <a:t> </a:t>
            </a:r>
          </a:p>
        </p:txBody>
      </p:sp>
    </p:spTree>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5CF25E5B-ECD1-4CF9-A09A-62FD36729406}" type="slidenum">
              <a:rPr lang="fr-FR"/>
              <a:pPr>
                <a:defRPr/>
              </a:pPr>
              <a:t>‹N°›</a:t>
            </a:fld>
            <a:r>
              <a:rPr lang="fr-FR">
                <a:solidFill>
                  <a:schemeClr val="tx1"/>
                </a:solidFill>
              </a:rPr>
              <a:t> </a:t>
            </a:r>
          </a:p>
        </p:txBody>
      </p:sp>
    </p:spTree>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B21DBBE-8DBF-4C24-A956-A4FC0FCCC813}" type="slidenum">
              <a:rPr lang="fr-FR"/>
              <a:pPr>
                <a:defRPr/>
              </a:pPr>
              <a:t>‹N°›</a:t>
            </a:fld>
            <a:r>
              <a:rPr lang="fr-FR">
                <a:solidFill>
                  <a:schemeClr val="tx1"/>
                </a:solidFill>
              </a:rPr>
              <a:t> </a:t>
            </a:r>
          </a:p>
        </p:txBody>
      </p:sp>
    </p:spTree>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542FF76-910C-4F9B-8F3A-741787346109}" type="slidenum">
              <a:rPr lang="fr-FR"/>
              <a:pPr>
                <a:defRPr/>
              </a:pPr>
              <a:t>‹N°›</a:t>
            </a:fld>
            <a:r>
              <a:rPr lang="fr-FR">
                <a:solidFill>
                  <a:schemeClr val="tx1"/>
                </a:solidFill>
              </a:rPr>
              <a:t> </a:t>
            </a:r>
          </a:p>
        </p:txBody>
      </p:sp>
    </p:spTree>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B7791D6A-A0C5-4199-B0DC-B03484181D6C}" type="slidenum">
              <a:rPr lang="fr-FR"/>
              <a:pPr>
                <a:defRPr/>
              </a:pPr>
              <a:t>‹N°›</a:t>
            </a:fld>
            <a:r>
              <a:rPr lang="fr-FR">
                <a:solidFill>
                  <a:schemeClr val="tx1"/>
                </a:solidFill>
              </a:rPr>
              <a:t> </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55AB23FB-5C8F-4D52-B131-9F0D477CB944}" type="slidenum">
              <a:rPr lang="fr-FR"/>
              <a:pPr>
                <a:defRPr/>
              </a:pPr>
              <a:t>‹N°›</a:t>
            </a:fld>
            <a:r>
              <a:rPr lang="fr-FR">
                <a:solidFill>
                  <a:schemeClr val="bg1"/>
                </a:solidFill>
              </a:rPr>
              <a:t> </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4074A8D3-2118-4633-A0FA-FF0A68E02084}" type="slidenum">
              <a:rPr lang="fr-FR"/>
              <a:pPr>
                <a:defRPr/>
              </a:pPr>
              <a:t>‹N°›</a:t>
            </a:fld>
            <a:r>
              <a:rPr lang="fr-FR">
                <a:solidFill>
                  <a:schemeClr val="tx1"/>
                </a:solidFill>
              </a:rPr>
              <a:t> </a:t>
            </a:r>
          </a:p>
        </p:txBody>
      </p:sp>
    </p:spTree>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477F9C68-2952-4DF3-A8C6-0F3716AA337D}" type="slidenum">
              <a:rPr lang="fr-FR"/>
              <a:pPr>
                <a:defRPr/>
              </a:pPr>
              <a:t>‹N°›</a:t>
            </a:fld>
            <a:r>
              <a:rPr lang="fr-FR">
                <a:solidFill>
                  <a:schemeClr val="tx1"/>
                </a:solidFill>
              </a:rPr>
              <a:t> </a:t>
            </a:r>
          </a:p>
        </p:txBody>
      </p:sp>
    </p:spTree>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7FC8B414-130E-4E85-93EF-FCD1572478D7}" type="slidenum">
              <a:rPr lang="fr-FR"/>
              <a:pPr>
                <a:defRPr/>
              </a:pPr>
              <a:t>‹N°›</a:t>
            </a:fld>
            <a:r>
              <a:rPr lang="fr-FR">
                <a:solidFill>
                  <a:schemeClr val="tx1"/>
                </a:solidFill>
              </a:rPr>
              <a:t> </a:t>
            </a:r>
          </a:p>
        </p:txBody>
      </p:sp>
    </p:spTree>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97A8C20-4BD0-4B00-83BB-73A7789D57EB}" type="slidenum">
              <a:rPr lang="fr-FR"/>
              <a:pPr>
                <a:defRPr/>
              </a:pPr>
              <a:t>‹N°›</a:t>
            </a:fld>
            <a:r>
              <a:rPr lang="fr-FR">
                <a:solidFill>
                  <a:schemeClr val="tx1"/>
                </a:solidFill>
              </a:rPr>
              <a:t> </a:t>
            </a:r>
          </a:p>
        </p:txBody>
      </p:sp>
    </p:spTree>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681B104C-C135-4D1B-8424-3899D5925A20}" type="slidenum">
              <a:rPr lang="fr-FR"/>
              <a:pPr>
                <a:defRPr/>
              </a:pPr>
              <a:t>‹N°›</a:t>
            </a:fld>
            <a:r>
              <a:rPr lang="fr-FR">
                <a:solidFill>
                  <a:schemeClr val="tx1"/>
                </a:solidFill>
              </a:rPr>
              <a:t> </a:t>
            </a:r>
          </a:p>
        </p:txBody>
      </p:sp>
    </p:spTree>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A2099EAE-F7DC-4482-B07D-5871B5518EFD}" type="slidenum">
              <a:rPr lang="fr-FR"/>
              <a:pPr>
                <a:defRPr/>
              </a:pPr>
              <a:t>‹N°›</a:t>
            </a:fld>
            <a:r>
              <a:rPr lang="fr-FR">
                <a:solidFill>
                  <a:schemeClr val="tx1"/>
                </a:solidFill>
              </a:rPr>
              <a:t> </a:t>
            </a:r>
          </a:p>
        </p:txBody>
      </p:sp>
    </p:spTree>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25D1E88F-FD01-477A-8726-E62E22648910}" type="slidenum">
              <a:rPr lang="fr-FR"/>
              <a:pPr>
                <a:defRPr/>
              </a:pPr>
              <a:t>‹N°›</a:t>
            </a:fld>
            <a:r>
              <a:rPr lang="fr-FR">
                <a:solidFill>
                  <a:schemeClr val="tx1"/>
                </a:solidFill>
              </a:rPr>
              <a:t> </a:t>
            </a:r>
          </a:p>
        </p:txBody>
      </p:sp>
    </p:spTree>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woObj" preserve="1">
  <p:cSld name="Titre. Contenu et 2 contenus">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quarter" idx="2"/>
          </p:nvPr>
        </p:nvSpPr>
        <p:spPr>
          <a:xfrm>
            <a:off x="4756150" y="16192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contenu 4"/>
          <p:cNvSpPr>
            <a:spLocks noGrp="1"/>
          </p:cNvSpPr>
          <p:nvPr>
            <p:ph sz="quarter" idx="3"/>
          </p:nvPr>
        </p:nvSpPr>
        <p:spPr>
          <a:xfrm>
            <a:off x="4756150" y="37655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Rectangle 27"/>
          <p:cNvSpPr>
            <a:spLocks noGrp="1" noChangeArrowheads="1"/>
          </p:cNvSpPr>
          <p:nvPr>
            <p:ph type="dt" sz="half" idx="10"/>
          </p:nvPr>
        </p:nvSpPr>
        <p:spPr>
          <a:ln/>
        </p:spPr>
        <p:txBody>
          <a:bodyPr/>
          <a:lstStyle>
            <a:lvl1pPr>
              <a:defRPr/>
            </a:lvl1pPr>
          </a:lstStyle>
          <a:p>
            <a:pPr>
              <a:defRPr/>
            </a:pPr>
            <a:fld id="{36E82C85-FE67-457B-AED2-40DEE296A0B1}" type="slidenum">
              <a:rPr lang="fr-FR"/>
              <a:pPr>
                <a:defRPr/>
              </a:pPr>
              <a:t>‹N°›</a:t>
            </a:fld>
            <a:r>
              <a:rPr lang="fr-FR">
                <a:solidFill>
                  <a:schemeClr val="bg1"/>
                </a:solidFill>
              </a:rPr>
              <a:t> </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720725" y="539750"/>
            <a:ext cx="7920038" cy="52197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42509A66-81BB-452C-BF13-EC5B1FFD14D5}" type="slidenum">
              <a:rPr lang="fr-FR"/>
              <a:pPr>
                <a:defRPr/>
              </a:pPr>
              <a:t>‹N°›</a:t>
            </a:fld>
            <a:r>
              <a:rPr lang="fr-FR">
                <a:solidFill>
                  <a:schemeClr val="bg1"/>
                </a:solidFill>
              </a:rPr>
              <a:t> </a:t>
            </a:r>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fourObj" preserve="1">
  <p:cSld name="Titre et 4 contenus">
    <p:spTree>
      <p:nvGrpSpPr>
        <p:cNvPr id="1" name=""/>
        <p:cNvGrpSpPr/>
        <p:nvPr/>
      </p:nvGrpSpPr>
      <p:grpSpPr>
        <a:xfrm>
          <a:off x="0" y="0"/>
          <a:ext cx="0" cy="0"/>
          <a:chOff x="0" y="0"/>
          <a:chExt cx="0" cy="0"/>
        </a:xfrm>
      </p:grpSpPr>
      <p:sp>
        <p:nvSpPr>
          <p:cNvPr id="2" name="Titre 1"/>
          <p:cNvSpPr>
            <a:spLocks noGrp="1"/>
          </p:cNvSpPr>
          <p:nvPr>
            <p:ph type="title" sz="quarter"/>
          </p:nvPr>
        </p:nvSpPr>
        <p:spPr>
          <a:xfrm>
            <a:off x="720725" y="539750"/>
            <a:ext cx="7920038" cy="900113"/>
          </a:xfrm>
        </p:spPr>
        <p:txBody>
          <a:bodyPr/>
          <a:lstStyle/>
          <a:p>
            <a:r>
              <a:rPr lang="fr-FR" smtClean="0"/>
              <a:t>Cliquez pour modifier le style du titre</a:t>
            </a:r>
            <a:endParaRPr lang="de-DE"/>
          </a:p>
        </p:txBody>
      </p:sp>
      <p:sp>
        <p:nvSpPr>
          <p:cNvPr id="3" name="Espace réservé du contenu 2"/>
          <p:cNvSpPr>
            <a:spLocks noGrp="1"/>
          </p:cNvSpPr>
          <p:nvPr>
            <p:ph sz="quarter" idx="1"/>
          </p:nvPr>
        </p:nvSpPr>
        <p:spPr>
          <a:xfrm>
            <a:off x="720725" y="1619250"/>
            <a:ext cx="3883025"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quarter" idx="2"/>
          </p:nvPr>
        </p:nvSpPr>
        <p:spPr>
          <a:xfrm>
            <a:off x="4756150" y="16192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contenu 4"/>
          <p:cNvSpPr>
            <a:spLocks noGrp="1"/>
          </p:cNvSpPr>
          <p:nvPr>
            <p:ph sz="quarter" idx="3"/>
          </p:nvPr>
        </p:nvSpPr>
        <p:spPr>
          <a:xfrm>
            <a:off x="720725" y="3765550"/>
            <a:ext cx="3883025"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6" name="Espace réservé du contenu 5"/>
          <p:cNvSpPr>
            <a:spLocks noGrp="1"/>
          </p:cNvSpPr>
          <p:nvPr>
            <p:ph sz="quarter" idx="4"/>
          </p:nvPr>
        </p:nvSpPr>
        <p:spPr>
          <a:xfrm>
            <a:off x="4756150" y="3765550"/>
            <a:ext cx="3884613"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D07E26C3-3AC7-4257-9AAC-224A2FDE674D}" type="slidenum">
              <a:rPr lang="fr-FR"/>
              <a:pPr>
                <a:defRPr/>
              </a:pPr>
              <a:t>‹N°›</a:t>
            </a:fld>
            <a:r>
              <a:rPr lang="fr-FR">
                <a:solidFill>
                  <a:schemeClr val="bg1"/>
                </a:solidFill>
              </a:rPr>
              <a:t> </a:t>
            </a:r>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OverObj" preserve="1">
  <p:cSld name="Titre et texte sur contenu">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texte 2"/>
          <p:cNvSpPr>
            <a:spLocks noGrp="1"/>
          </p:cNvSpPr>
          <p:nvPr>
            <p:ph type="body" sz="half" idx="1"/>
          </p:nvPr>
        </p:nvSpPr>
        <p:spPr>
          <a:xfrm>
            <a:off x="720725" y="1619250"/>
            <a:ext cx="7920038"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720725" y="3765550"/>
            <a:ext cx="7920038" cy="19939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6779130E-7F56-4D15-BEB3-126CF1A0973C}" type="slidenum">
              <a:rPr lang="fr-FR"/>
              <a:pPr>
                <a:defRPr/>
              </a:pPr>
              <a:t>‹N°›</a:t>
            </a:fld>
            <a:r>
              <a:rPr lang="fr-FR">
                <a:solidFill>
                  <a:schemeClr val="bg1"/>
                </a:solidFill>
              </a:rPr>
              <a:t> </a:t>
            </a:r>
          </a:p>
        </p:txBody>
      </p:sp>
    </p:spTree>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916BABC-A40E-4486-9B4E-81E583AC32D8}" type="slidenum">
              <a:rPr lang="fr-FR"/>
              <a:pPr>
                <a:defRPr/>
              </a:pPr>
              <a:t>‹N°›</a:t>
            </a:fld>
            <a:r>
              <a:rPr lang="fr-FR">
                <a:solidFill>
                  <a:schemeClr val="bg1"/>
                </a:solidFill>
              </a:rPr>
              <a:t> </a:t>
            </a:r>
          </a:p>
        </p:txBody>
      </p:sp>
    </p:spTree>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A690B01C-7D2A-46A8-87D7-4C224591CED5}" type="slidenum">
              <a:rPr lang="fr-FR"/>
              <a:pPr>
                <a:defRPr/>
              </a:pPr>
              <a:t>‹N°›</a:t>
            </a:fld>
            <a:r>
              <a:rPr lang="fr-FR">
                <a:solidFill>
                  <a:schemeClr val="bg1"/>
                </a:solidFill>
              </a:rPr>
              <a:t> </a:t>
            </a:r>
          </a:p>
        </p:txBody>
      </p:sp>
    </p:spTree>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5A3C1655-475A-482B-A3CD-ED1BA32A0440}" type="slidenum">
              <a:rPr lang="fr-FR"/>
              <a:pPr>
                <a:defRPr/>
              </a:pPr>
              <a:t>‹N°›</a:t>
            </a:fld>
            <a:r>
              <a:rPr lang="fr-FR">
                <a:solidFill>
                  <a:schemeClr val="bg1"/>
                </a:solidFill>
              </a:rPr>
              <a:t> </a:t>
            </a:r>
          </a:p>
        </p:txBody>
      </p:sp>
    </p:spTree>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913EC978-CC32-40AB-8AE9-B67D950095F6}" type="slidenum">
              <a:rPr lang="fr-FR"/>
              <a:pPr>
                <a:defRPr/>
              </a:pPr>
              <a:t>‹N°›</a:t>
            </a:fld>
            <a:r>
              <a:rPr lang="fr-FR">
                <a:solidFill>
                  <a:schemeClr val="bg1"/>
                </a:solidFill>
              </a:rPr>
              <a:t> </a:t>
            </a:r>
          </a:p>
        </p:txBody>
      </p:sp>
    </p:spTree>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54BFCECB-30B4-4613-AD1B-F3C5104C6C34}" type="slidenum">
              <a:rPr lang="fr-FR"/>
              <a:pPr>
                <a:defRPr/>
              </a:pPr>
              <a:t>‹N°›</a:t>
            </a:fld>
            <a:r>
              <a:rPr lang="fr-FR">
                <a:solidFill>
                  <a:schemeClr val="bg1"/>
                </a:solidFill>
              </a:rPr>
              <a:t> </a:t>
            </a:r>
          </a:p>
        </p:txBody>
      </p:sp>
    </p:spTree>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D41BA166-CD7F-424B-AC41-23E68B8D8E3A}" type="slidenum">
              <a:rPr lang="fr-FR"/>
              <a:pPr>
                <a:defRPr/>
              </a:pPr>
              <a:t>‹N°›</a:t>
            </a:fld>
            <a:r>
              <a:rPr lang="fr-FR">
                <a:solidFill>
                  <a:schemeClr val="bg1"/>
                </a:solidFill>
              </a:rPr>
              <a:t> </a:t>
            </a:r>
          </a:p>
        </p:txBody>
      </p:sp>
    </p:spTree>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5B466BC1-A926-4B77-BBF2-8DB2E75318F1}" type="slidenum">
              <a:rPr lang="fr-FR"/>
              <a:pPr>
                <a:defRPr/>
              </a:pPr>
              <a:t>‹N°›</a:t>
            </a:fld>
            <a:r>
              <a:rPr lang="fr-FR">
                <a:solidFill>
                  <a:schemeClr val="bg1"/>
                </a:solidFill>
              </a:rPr>
              <a:t> </a:t>
            </a:r>
          </a:p>
        </p:txBody>
      </p:sp>
    </p:spTree>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0BE25B35-1DC9-4BEF-BB96-03065E968DB9}" type="slidenum">
              <a:rPr lang="fr-FR"/>
              <a:pPr>
                <a:defRPr/>
              </a:pPr>
              <a:t>‹N°›</a:t>
            </a:fld>
            <a:r>
              <a:rPr lang="fr-FR">
                <a:solidFill>
                  <a:schemeClr val="bg1"/>
                </a:solidFill>
              </a:rPr>
              <a:t> </a:t>
            </a:r>
          </a:p>
        </p:txBody>
      </p:sp>
    </p:spTree>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AFCEF280-041A-4C33-9A85-8754A4925767}" type="slidenum">
              <a:rPr lang="fr-FR"/>
              <a:pPr>
                <a:defRPr/>
              </a:pPr>
              <a:t>‹N°›</a:t>
            </a:fld>
            <a:r>
              <a:rPr lang="fr-FR">
                <a:solidFill>
                  <a:schemeClr val="bg1"/>
                </a:solidFill>
              </a:rPr>
              <a:t> </a:t>
            </a:r>
          </a:p>
        </p:txBody>
      </p:sp>
    </p:spTree>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59E02652-773A-4C5B-BF86-7987A041CEE1}" type="slidenum">
              <a:rPr lang="fr-FR"/>
              <a:pPr>
                <a:defRPr/>
              </a:pPr>
              <a:t>‹N°›</a:t>
            </a:fld>
            <a:r>
              <a:rPr lang="fr-FR">
                <a:solidFill>
                  <a:schemeClr val="bg1"/>
                </a:solidFill>
              </a:rPr>
              <a:t> </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xAndObj" preserve="1">
  <p:cSld name="Titre. Text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720725" y="539750"/>
            <a:ext cx="7920038" cy="900113"/>
          </a:xfrm>
        </p:spPr>
        <p:txBody>
          <a:bodyPr/>
          <a:lstStyle/>
          <a:p>
            <a:r>
              <a:rPr lang="fr-FR" smtClean="0"/>
              <a:t>Cliquez pour modifier le style du titre</a:t>
            </a:r>
            <a:endParaRPr lang="de-DE"/>
          </a:p>
        </p:txBody>
      </p:sp>
      <p:sp>
        <p:nvSpPr>
          <p:cNvPr id="3" name="Espace réservé du texte 2"/>
          <p:cNvSpPr>
            <a:spLocks noGrp="1"/>
          </p:cNvSpPr>
          <p:nvPr>
            <p:ph type="body" sz="half" idx="1"/>
          </p:nvPr>
        </p:nvSpPr>
        <p:spPr>
          <a:xfrm>
            <a:off x="720725" y="1619250"/>
            <a:ext cx="3883025"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4B261AB1-A137-4752-AC40-7228D921B95F}" type="slidenum">
              <a:rPr lang="fr-FR"/>
              <a:pPr>
                <a:defRPr/>
              </a:pPr>
              <a:t>‹N°›</a:t>
            </a:fld>
            <a:r>
              <a:rPr lang="fr-FR">
                <a:solidFill>
                  <a:schemeClr val="bg1"/>
                </a:solidFill>
              </a:rPr>
              <a:t> </a:t>
            </a:r>
          </a:p>
        </p:txBody>
      </p:sp>
    </p:spTree>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F89B3CC0-BFA1-4B21-B7E3-31B869C7F55E}" type="slidenum">
              <a:rPr lang="fr-FR"/>
              <a:pPr>
                <a:defRPr/>
              </a:pPr>
              <a:t>‹N°›</a:t>
            </a:fld>
            <a:r>
              <a:rPr lang="fr-FR">
                <a:solidFill>
                  <a:schemeClr val="bg1"/>
                </a:solidFill>
              </a:rPr>
              <a:t> </a:t>
            </a:r>
          </a:p>
        </p:txBody>
      </p:sp>
    </p:spTree>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20855B3E-4DDA-4C09-9B5B-3D908B3D81B6}" type="slidenum">
              <a:rPr lang="fr-FR"/>
              <a:pPr>
                <a:defRPr/>
              </a:pPr>
              <a:t>‹N°›</a:t>
            </a:fld>
            <a:r>
              <a:rPr lang="fr-FR">
                <a:solidFill>
                  <a:srgbClr val="FFFFFF"/>
                </a:solidFill>
              </a:rPr>
              <a:t> </a:t>
            </a:r>
          </a:p>
        </p:txBody>
      </p:sp>
    </p:spTree>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E8E6867-3998-4612-8A20-32B7B3C369B6}" type="slidenum">
              <a:rPr lang="fr-FR"/>
              <a:pPr>
                <a:defRPr/>
              </a:pPr>
              <a:t>‹N°›</a:t>
            </a:fld>
            <a:r>
              <a:rPr lang="fr-FR">
                <a:solidFill>
                  <a:srgbClr val="FFFFFF"/>
                </a:solidFill>
              </a:rPr>
              <a:t> </a:t>
            </a:r>
          </a:p>
        </p:txBody>
      </p:sp>
    </p:spTree>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401D27CF-39C5-4B3A-9B06-16F2AAA2F02B}" type="slidenum">
              <a:rPr lang="fr-FR"/>
              <a:pPr>
                <a:defRPr/>
              </a:pPr>
              <a:t>‹N°›</a:t>
            </a:fld>
            <a:r>
              <a:rPr lang="fr-FR">
                <a:solidFill>
                  <a:srgbClr val="FFFFFF"/>
                </a:solidFill>
              </a:rPr>
              <a:t> </a:t>
            </a:r>
          </a:p>
        </p:txBody>
      </p:sp>
    </p:spTree>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8AEC7D08-E5CD-4607-B19F-1BBD98253F16}" type="slidenum">
              <a:rPr lang="fr-FR"/>
              <a:pPr>
                <a:defRPr/>
              </a:pPr>
              <a:t>‹N°›</a:t>
            </a:fld>
            <a:r>
              <a:rPr lang="fr-FR">
                <a:solidFill>
                  <a:srgbClr val="FFFFFF"/>
                </a:solidFill>
              </a:rPr>
              <a:t> </a:t>
            </a:r>
          </a:p>
        </p:txBody>
      </p:sp>
    </p:spTree>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24F4E6DC-5B6F-4F38-8C5E-2AC260AD5D50}" type="slidenum">
              <a:rPr lang="fr-FR"/>
              <a:pPr>
                <a:defRPr/>
              </a:pPr>
              <a:t>‹N°›</a:t>
            </a:fld>
            <a:r>
              <a:rPr lang="fr-FR">
                <a:solidFill>
                  <a:srgbClr val="FFFFFF"/>
                </a:solidFill>
              </a:rPr>
              <a:t> </a:t>
            </a:r>
          </a:p>
        </p:txBody>
      </p:sp>
    </p:spTree>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31209305-D59D-4BD4-8261-F313D304A463}" type="slidenum">
              <a:rPr lang="fr-FR"/>
              <a:pPr>
                <a:defRPr/>
              </a:pPr>
              <a:t>‹N°›</a:t>
            </a:fld>
            <a:r>
              <a:rPr lang="fr-FR">
                <a:solidFill>
                  <a:srgbClr val="FFFFFF"/>
                </a:solidFill>
              </a:rPr>
              <a:t> </a:t>
            </a:r>
          </a:p>
        </p:txBody>
      </p:sp>
    </p:spTree>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090726B2-169A-4300-A7B1-FAD1FDFDEAF1}" type="slidenum">
              <a:rPr lang="fr-FR"/>
              <a:pPr>
                <a:defRPr/>
              </a:pPr>
              <a:t>‹N°›</a:t>
            </a:fld>
            <a:r>
              <a:rPr lang="fr-FR">
                <a:solidFill>
                  <a:srgbClr val="FFFFFF"/>
                </a:solidFill>
              </a:rPr>
              <a:t> </a:t>
            </a:r>
          </a:p>
        </p:txBody>
      </p:sp>
    </p:spTree>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EB978816-B0B2-48C2-AB9D-87ABD5D5D028}" type="slidenum">
              <a:rPr lang="fr-FR"/>
              <a:pPr>
                <a:defRPr/>
              </a:pPr>
              <a:t>‹N°›</a:t>
            </a:fld>
            <a:r>
              <a:rPr lang="fr-FR">
                <a:solidFill>
                  <a:srgbClr val="FFFFFF"/>
                </a:solidFill>
              </a:rPr>
              <a:t> </a:t>
            </a:r>
          </a:p>
        </p:txBody>
      </p:sp>
    </p:spTree>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0E4B1AE9-8726-481E-B5F3-6A74AA5D75A2}" type="slidenum">
              <a:rPr lang="fr-FR"/>
              <a:pPr>
                <a:defRPr/>
              </a:pPr>
              <a:t>‹N°›</a:t>
            </a:fld>
            <a:r>
              <a:rPr lang="fr-FR">
                <a:solidFill>
                  <a:srgbClr val="FFFFFF"/>
                </a:solidFill>
              </a:rPr>
              <a:t> </a:t>
            </a: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
  <p:cSld name="1_Diapositive de titre">
    <p:spTree>
      <p:nvGrpSpPr>
        <p:cNvPr id="1" name=""/>
        <p:cNvGrpSpPr/>
        <p:nvPr/>
      </p:nvGrpSpPr>
      <p:grpSpPr>
        <a:xfrm>
          <a:off x="0" y="0"/>
          <a:ext cx="0" cy="0"/>
          <a:chOff x="0" y="0"/>
          <a:chExt cx="0" cy="0"/>
        </a:xfrm>
      </p:grpSpPr>
      <p:pic>
        <p:nvPicPr>
          <p:cNvPr id="3" name="Picture 34" descr="P1_BAS_DGO1"/>
          <p:cNvPicPr>
            <a:picLocks noChangeAspect="1" noChangeArrowheads="1"/>
          </p:cNvPicPr>
          <p:nvPr userDrawn="1"/>
        </p:nvPicPr>
        <p:blipFill>
          <a:blip r:embed="rId2" cstate="print"/>
          <a:srcRect/>
          <a:stretch>
            <a:fillRect/>
          </a:stretch>
        </p:blipFill>
        <p:spPr bwMode="auto">
          <a:xfrm>
            <a:off x="0" y="5956300"/>
            <a:ext cx="9144000" cy="901700"/>
          </a:xfrm>
          <a:prstGeom prst="rect">
            <a:avLst/>
          </a:prstGeom>
          <a:noFill/>
          <a:ln w="9525">
            <a:noFill/>
            <a:miter lim="800000"/>
            <a:headEnd/>
            <a:tailEnd/>
          </a:ln>
        </p:spPr>
      </p:pic>
      <p:pic>
        <p:nvPicPr>
          <p:cNvPr id="4" name="Picture 33" descr="SPW_COUL_1"/>
          <p:cNvPicPr>
            <a:picLocks noChangeAspect="1" noChangeArrowheads="1"/>
          </p:cNvPicPr>
          <p:nvPr/>
        </p:nvPicPr>
        <p:blipFill>
          <a:blip r:embed="rId3" cstate="print"/>
          <a:srcRect/>
          <a:stretch>
            <a:fillRect/>
          </a:stretch>
        </p:blipFill>
        <p:spPr bwMode="auto">
          <a:xfrm>
            <a:off x="1870075" y="1997075"/>
            <a:ext cx="5399088" cy="2857500"/>
          </a:xfrm>
          <a:prstGeom prst="rect">
            <a:avLst/>
          </a:prstGeom>
          <a:noFill/>
          <a:ln w="9525">
            <a:noFill/>
            <a:miter lim="800000"/>
            <a:headEnd/>
            <a:tailEnd/>
          </a:ln>
        </p:spPr>
      </p:pic>
      <p:pic>
        <p:nvPicPr>
          <p:cNvPr id="5" name="Picture 32" descr="P2_HAUT"/>
          <p:cNvPicPr>
            <a:picLocks noChangeAspect="1" noChangeArrowheads="1"/>
          </p:cNvPicPr>
          <p:nvPr/>
        </p:nvPicPr>
        <p:blipFill>
          <a:blip r:embed="rId4" cstate="print"/>
          <a:srcRect/>
          <a:stretch>
            <a:fillRect/>
          </a:stretch>
        </p:blipFill>
        <p:spPr bwMode="auto">
          <a:xfrm>
            <a:off x="0" y="0"/>
            <a:ext cx="9140825" cy="146050"/>
          </a:xfrm>
          <a:prstGeom prst="rect">
            <a:avLst/>
          </a:prstGeom>
          <a:noFill/>
          <a:ln w="9525">
            <a:noFill/>
            <a:miter lim="800000"/>
            <a:headEnd/>
            <a:tailEnd/>
          </a:ln>
        </p:spPr>
      </p:pic>
      <p:sp>
        <p:nvSpPr>
          <p:cNvPr id="4121" name="Rectangle 25"/>
          <p:cNvSpPr>
            <a:spLocks noGrp="1" noChangeArrowheads="1"/>
          </p:cNvSpPr>
          <p:nvPr>
            <p:ph type="ctrTitle"/>
          </p:nvPr>
        </p:nvSpPr>
        <p:spPr>
          <a:xfrm>
            <a:off x="719138" y="719138"/>
            <a:ext cx="7772400" cy="1144587"/>
          </a:xfrm>
        </p:spPr>
        <p:txBody>
          <a:bodyPr/>
          <a:lstStyle>
            <a:lvl1pPr>
              <a:defRPr sz="3200"/>
            </a:lvl1pPr>
          </a:lstStyle>
          <a:p>
            <a:r>
              <a:rPr lang="de-DE"/>
              <a:t>Cliquez et modifiez le titre</a:t>
            </a:r>
          </a:p>
        </p:txBody>
      </p:sp>
      <p:sp>
        <p:nvSpPr>
          <p:cNvPr id="6" name="Rectangle 27"/>
          <p:cNvSpPr>
            <a:spLocks noGrp="1" noChangeArrowheads="1"/>
          </p:cNvSpPr>
          <p:nvPr>
            <p:ph type="dt" sz="half" idx="10"/>
          </p:nvPr>
        </p:nvSpPr>
        <p:spPr/>
        <p:txBody>
          <a:bodyPr/>
          <a:lstStyle>
            <a:lvl1pPr>
              <a:defRPr smtClean="0">
                <a:solidFill>
                  <a:srgbClr val="000000"/>
                </a:solidFill>
              </a:defRPr>
            </a:lvl1pPr>
          </a:lstStyle>
          <a:p>
            <a:pPr>
              <a:defRPr/>
            </a:pPr>
            <a:endParaRPr lang="de-DE"/>
          </a:p>
        </p:txBody>
      </p:sp>
      <p:sp>
        <p:nvSpPr>
          <p:cNvPr id="7" name="Rectangle 28"/>
          <p:cNvSpPr>
            <a:spLocks noGrp="1" noChangeArrowheads="1"/>
          </p:cNvSpPr>
          <p:nvPr>
            <p:ph type="ftr" sz="quarter" idx="11"/>
          </p:nvPr>
        </p:nvSpPr>
        <p:spPr>
          <a:xfrm>
            <a:off x="3201988" y="5775325"/>
            <a:ext cx="5434012" cy="179388"/>
          </a:xfrm>
          <a:prstGeom prst="rect">
            <a:avLst/>
          </a:prstGeom>
        </p:spPr>
        <p:txBody>
          <a:bodyPr/>
          <a:lstStyle>
            <a:lvl1pPr>
              <a:defRPr sz="1400" smtClean="0">
                <a:solidFill>
                  <a:srgbClr val="000000"/>
                </a:solidFill>
              </a:defRPr>
            </a:lvl1pPr>
          </a:lstStyle>
          <a:p>
            <a:pPr>
              <a:defRPr/>
            </a:pPr>
            <a:endParaRPr lang="de-DE"/>
          </a:p>
        </p:txBody>
      </p:sp>
      <p:sp>
        <p:nvSpPr>
          <p:cNvPr id="8" name="Rectangle 29"/>
          <p:cNvSpPr>
            <a:spLocks noGrp="1" noChangeArrowheads="1"/>
          </p:cNvSpPr>
          <p:nvPr>
            <p:ph type="sldNum" sz="quarter" idx="12"/>
          </p:nvPr>
        </p:nvSpPr>
        <p:spPr>
          <a:xfrm>
            <a:off x="1403350" y="6477000"/>
            <a:ext cx="1800225" cy="360363"/>
          </a:xfrm>
          <a:prstGeom prst="rect">
            <a:avLst/>
          </a:prstGeom>
        </p:spPr>
        <p:txBody>
          <a:bodyPr/>
          <a:lstStyle>
            <a:lvl1pPr>
              <a:defRPr sz="1400" smtClean="0"/>
            </a:lvl1pPr>
          </a:lstStyle>
          <a:p>
            <a:pPr>
              <a:defRPr/>
            </a:pPr>
            <a:fld id="{A956CAE3-35FB-4C0F-80E1-3344882743B5}" type="slidenum">
              <a:rPr lang="de-DE"/>
              <a:pPr>
                <a:defRPr/>
              </a:pPr>
              <a:t>‹N°›</a:t>
            </a:fld>
            <a:endParaRPr lang="de-DE"/>
          </a:p>
        </p:txBody>
      </p:sp>
    </p:spTree>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947D2B7-F636-40D6-8EA6-7678E990785C}" type="slidenum">
              <a:rPr lang="fr-FR"/>
              <a:pPr>
                <a:defRPr/>
              </a:pPr>
              <a:t>‹N°›</a:t>
            </a:fld>
            <a:r>
              <a:rPr lang="fr-FR">
                <a:solidFill>
                  <a:srgbClr val="FFFFFF"/>
                </a:solidFill>
              </a:rPr>
              <a:t> </a:t>
            </a:r>
          </a:p>
        </p:txBody>
      </p:sp>
    </p:spTree>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617A80B-9192-4DFE-92CA-E1D2B906ED2D}" type="slidenum">
              <a:rPr lang="fr-FR"/>
              <a:pPr>
                <a:defRPr/>
              </a:pPr>
              <a:t>‹N°›</a:t>
            </a:fld>
            <a:r>
              <a:rPr lang="fr-FR">
                <a:solidFill>
                  <a:srgbClr val="FFFFFF"/>
                </a:solidFill>
              </a:rPr>
              <a:t> </a:t>
            </a:r>
          </a:p>
        </p:txBody>
      </p:sp>
    </p:spTree>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8BD0ABE2-0B61-44A1-BCC1-45022BD9C359}" type="slidenum">
              <a:rPr lang="fr-FR"/>
              <a:pPr>
                <a:defRPr/>
              </a:pPr>
              <a:t>‹N°›</a:t>
            </a:fld>
            <a:r>
              <a:rPr lang="fr-FR">
                <a:solidFill>
                  <a:schemeClr val="tx1"/>
                </a:solidFill>
              </a:rPr>
              <a:t> </a:t>
            </a:r>
          </a:p>
        </p:txBody>
      </p:sp>
    </p:spTree>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4AAB7039-9F97-4224-9A3D-2C1400543CC1}" type="slidenum">
              <a:rPr lang="fr-FR"/>
              <a:pPr>
                <a:defRPr/>
              </a:pPr>
              <a:t>‹N°›</a:t>
            </a:fld>
            <a:r>
              <a:rPr lang="fr-FR">
                <a:solidFill>
                  <a:schemeClr val="tx1"/>
                </a:solidFill>
              </a:rPr>
              <a:t> </a:t>
            </a:r>
          </a:p>
        </p:txBody>
      </p:sp>
    </p:spTree>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39EF884-C68C-4129-AD79-970133A70698}" type="slidenum">
              <a:rPr lang="fr-FR"/>
              <a:pPr>
                <a:defRPr/>
              </a:pPr>
              <a:t>‹N°›</a:t>
            </a:fld>
            <a:r>
              <a:rPr lang="fr-FR">
                <a:solidFill>
                  <a:schemeClr val="tx1"/>
                </a:solidFill>
              </a:rPr>
              <a:t> </a:t>
            </a:r>
          </a:p>
        </p:txBody>
      </p:sp>
    </p:spTree>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3C5D7095-BF0A-4808-8451-D2290A84DD0E}" type="slidenum">
              <a:rPr lang="fr-FR"/>
              <a:pPr>
                <a:defRPr/>
              </a:pPr>
              <a:t>‹N°›</a:t>
            </a:fld>
            <a:r>
              <a:rPr lang="fr-FR">
                <a:solidFill>
                  <a:schemeClr val="tx1"/>
                </a:solidFill>
              </a:rPr>
              <a:t> </a:t>
            </a:r>
          </a:p>
        </p:txBody>
      </p:sp>
    </p:spTree>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C58C36D9-7040-4092-AB22-9994E0BE3EA5}" type="slidenum">
              <a:rPr lang="fr-FR"/>
              <a:pPr>
                <a:defRPr/>
              </a:pPr>
              <a:t>‹N°›</a:t>
            </a:fld>
            <a:r>
              <a:rPr lang="fr-FR">
                <a:solidFill>
                  <a:schemeClr val="tx1"/>
                </a:solidFill>
              </a:rPr>
              <a:t> </a:t>
            </a:r>
          </a:p>
        </p:txBody>
      </p:sp>
    </p:spTree>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03C6535E-4B2F-40BA-8DFD-B84B24D1418B}" type="slidenum">
              <a:rPr lang="fr-FR"/>
              <a:pPr>
                <a:defRPr/>
              </a:pPr>
              <a:t>‹N°›</a:t>
            </a:fld>
            <a:r>
              <a:rPr lang="fr-FR">
                <a:solidFill>
                  <a:schemeClr val="tx1"/>
                </a:solidFill>
              </a:rPr>
              <a:t> </a:t>
            </a:r>
          </a:p>
        </p:txBody>
      </p:sp>
    </p:spTree>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D3BA70B6-1F9F-457A-BDA9-D41DD13B8381}" type="slidenum">
              <a:rPr lang="fr-FR"/>
              <a:pPr>
                <a:defRPr/>
              </a:pPr>
              <a:t>‹N°›</a:t>
            </a:fld>
            <a:r>
              <a:rPr lang="fr-FR">
                <a:solidFill>
                  <a:schemeClr val="tx1"/>
                </a:solidFill>
              </a:rPr>
              <a:t> </a:t>
            </a:r>
          </a:p>
        </p:txBody>
      </p:sp>
    </p:spTree>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24DCE3B8-B3AE-4DAC-AE00-F00C06B9B4AB}" type="slidenum">
              <a:rPr lang="fr-FR"/>
              <a:pPr>
                <a:defRPr/>
              </a:pPr>
              <a:t>‹N°›</a:t>
            </a:fld>
            <a:r>
              <a:rPr lang="fr-FR">
                <a:solidFill>
                  <a:schemeClr val="tx1"/>
                </a:solidFill>
              </a:rPr>
              <a:t> </a:t>
            </a: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20F83E2-5066-4537-82C5-D6AA12D29610}" type="slidenum">
              <a:rPr lang="fr-FR"/>
              <a:pPr>
                <a:defRPr/>
              </a:pPr>
              <a:t>‹N°›</a:t>
            </a:fld>
            <a:r>
              <a:rPr lang="fr-FR">
                <a:solidFill>
                  <a:schemeClr val="bg1"/>
                </a:solidFill>
              </a:rPr>
              <a:t> </a:t>
            </a:r>
          </a:p>
        </p:txBody>
      </p:sp>
    </p:spTree>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4B90AA5D-507D-4B99-9393-F7483D8E3261}" type="slidenum">
              <a:rPr lang="fr-FR"/>
              <a:pPr>
                <a:defRPr/>
              </a:pPr>
              <a:t>‹N°›</a:t>
            </a:fld>
            <a:r>
              <a:rPr lang="fr-FR">
                <a:solidFill>
                  <a:schemeClr val="tx1"/>
                </a:solidFill>
              </a:rPr>
              <a:t> </a:t>
            </a:r>
          </a:p>
        </p:txBody>
      </p:sp>
    </p:spTree>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5F818AEC-1002-4E4C-AAEF-477C00B56E8D}" type="slidenum">
              <a:rPr lang="fr-FR"/>
              <a:pPr>
                <a:defRPr/>
              </a:pPr>
              <a:t>‹N°›</a:t>
            </a:fld>
            <a:r>
              <a:rPr lang="fr-FR">
                <a:solidFill>
                  <a:schemeClr val="tx1"/>
                </a:solidFill>
              </a:rPr>
              <a:t> </a:t>
            </a:r>
          </a:p>
        </p:txBody>
      </p:sp>
    </p:spTree>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D4D6D49A-DB00-4C23-9195-814E2C46943C}" type="slidenum">
              <a:rPr lang="fr-FR"/>
              <a:pPr>
                <a:defRPr/>
              </a:pPr>
              <a:t>‹N°›</a:t>
            </a:fld>
            <a:r>
              <a:rPr lang="fr-FR">
                <a:solidFill>
                  <a:schemeClr val="tx1"/>
                </a:solidFill>
              </a:rPr>
              <a:t> </a:t>
            </a:r>
          </a:p>
        </p:txBody>
      </p:sp>
    </p:spTree>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3EAD172F-0D2F-4D98-B722-30D756FEE607}" type="slidenum">
              <a:rPr lang="fr-FR"/>
              <a:pPr>
                <a:defRPr/>
              </a:pPr>
              <a:t>‹N°›</a:t>
            </a:fld>
            <a:r>
              <a:rPr lang="fr-FR">
                <a:solidFill>
                  <a:schemeClr val="tx1"/>
                </a:solidFill>
              </a:rPr>
              <a:t> </a:t>
            </a:r>
          </a:p>
        </p:txBody>
      </p:sp>
    </p:spTree>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6F03F1E9-A31D-43BF-AD69-0CD03B0D4E60}" type="slidenum">
              <a:rPr lang="fr-FR"/>
              <a:pPr>
                <a:defRPr/>
              </a:pPr>
              <a:t>‹N°›</a:t>
            </a:fld>
            <a:r>
              <a:rPr lang="fr-FR">
                <a:solidFill>
                  <a:schemeClr val="tx1"/>
                </a:solidFill>
              </a:rPr>
              <a:t> </a:t>
            </a:r>
          </a:p>
        </p:txBody>
      </p:sp>
    </p:spTree>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5696E7F5-4A03-44E1-9B74-32A10C49D2BD}" type="slidenum">
              <a:rPr lang="fr-FR"/>
              <a:pPr>
                <a:defRPr/>
              </a:pPr>
              <a:t>‹N°›</a:t>
            </a:fld>
            <a:r>
              <a:rPr lang="fr-FR">
                <a:solidFill>
                  <a:schemeClr val="tx1"/>
                </a:solidFill>
              </a:rPr>
              <a:t> </a:t>
            </a:r>
          </a:p>
        </p:txBody>
      </p:sp>
    </p:spTree>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B2A42447-F4F2-4F47-BDE2-8C3F451B8C0E}" type="slidenum">
              <a:rPr lang="fr-FR"/>
              <a:pPr>
                <a:defRPr/>
              </a:pPr>
              <a:t>‹N°›</a:t>
            </a:fld>
            <a:r>
              <a:rPr lang="fr-FR">
                <a:solidFill>
                  <a:schemeClr val="tx1"/>
                </a:solidFill>
              </a:rPr>
              <a:t> </a:t>
            </a:r>
          </a:p>
        </p:txBody>
      </p:sp>
    </p:spTree>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773FD9F2-FD54-469A-862A-D332DB7E7A06}" type="slidenum">
              <a:rPr lang="fr-FR"/>
              <a:pPr>
                <a:defRPr/>
              </a:pPr>
              <a:t>‹N°›</a:t>
            </a:fld>
            <a:r>
              <a:rPr lang="fr-FR">
                <a:solidFill>
                  <a:schemeClr val="tx1"/>
                </a:solidFill>
              </a:rPr>
              <a:t> </a:t>
            </a:r>
          </a:p>
        </p:txBody>
      </p:sp>
    </p:spTree>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F0EEB10B-4958-46AD-9CDF-5DBF3129AA41}" type="slidenum">
              <a:rPr lang="fr-FR"/>
              <a:pPr>
                <a:defRPr/>
              </a:pPr>
              <a:t>‹N°›</a:t>
            </a:fld>
            <a:r>
              <a:rPr lang="fr-FR">
                <a:solidFill>
                  <a:schemeClr val="tx1"/>
                </a:solidFill>
              </a:rPr>
              <a:t> </a:t>
            </a:r>
          </a:p>
        </p:txBody>
      </p:sp>
    </p:spTree>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CFC29970-7F34-4A42-9579-EBF2E597725B}" type="slidenum">
              <a:rPr lang="fr-FR"/>
              <a:pPr>
                <a:defRPr/>
              </a:pPr>
              <a:t>‹N°›</a:t>
            </a:fld>
            <a:r>
              <a:rPr lang="fr-FR">
                <a:solidFill>
                  <a:schemeClr val="tx1"/>
                </a:solidFill>
              </a:rPr>
              <a:t> </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AFE14224-B2C9-4505-AA91-E355E53F932F}" type="slidenum">
              <a:rPr lang="fr-FR"/>
              <a:pPr>
                <a:defRPr/>
              </a:pPr>
              <a:t>‹N°›</a:t>
            </a:fld>
            <a:r>
              <a:rPr lang="fr-FR">
                <a:solidFill>
                  <a:schemeClr val="bg1"/>
                </a:solidFill>
              </a:rPr>
              <a:t> </a:t>
            </a:r>
          </a:p>
        </p:txBody>
      </p:sp>
    </p:spTree>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6A46978D-E963-4109-A918-3C322988C40F}" type="slidenum">
              <a:rPr lang="fr-FR"/>
              <a:pPr>
                <a:defRPr/>
              </a:pPr>
              <a:t>‹N°›</a:t>
            </a:fld>
            <a:r>
              <a:rPr lang="fr-FR">
                <a:solidFill>
                  <a:schemeClr val="tx1"/>
                </a:solidFill>
              </a:rPr>
              <a:t> </a:t>
            </a:r>
          </a:p>
        </p:txBody>
      </p:sp>
    </p:spTree>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2B39063D-A942-43F8-9A5A-109098FEF733}" type="slidenum">
              <a:rPr lang="fr-FR"/>
              <a:pPr>
                <a:defRPr/>
              </a:pPr>
              <a:t>‹N°›</a:t>
            </a:fld>
            <a:r>
              <a:rPr lang="fr-FR">
                <a:solidFill>
                  <a:schemeClr val="tx1"/>
                </a:solidFill>
              </a:rPr>
              <a:t> </a:t>
            </a:r>
          </a:p>
        </p:txBody>
      </p:sp>
    </p:spTree>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70074E0D-7B21-434A-B6DF-58C5221491C4}" type="slidenum">
              <a:rPr lang="fr-FR"/>
              <a:pPr>
                <a:defRPr/>
              </a:pPr>
              <a:t>‹N°›</a:t>
            </a:fld>
            <a:r>
              <a:rPr lang="fr-FR">
                <a:solidFill>
                  <a:schemeClr val="tx1"/>
                </a:solidFill>
              </a:rPr>
              <a:t> </a:t>
            </a:r>
          </a:p>
        </p:txBody>
      </p:sp>
    </p:spTree>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FACFB33C-D1D5-4C8C-9977-C7D6321F05B6}" type="slidenum">
              <a:rPr lang="fr-FR"/>
              <a:pPr>
                <a:defRPr/>
              </a:pPr>
              <a:t>‹N°›</a:t>
            </a:fld>
            <a:r>
              <a:rPr lang="fr-FR">
                <a:solidFill>
                  <a:schemeClr val="tx1"/>
                </a:solidFill>
              </a:rPr>
              <a:t> </a:t>
            </a:r>
          </a:p>
        </p:txBody>
      </p:sp>
    </p:spTree>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9F000FEF-17B8-462D-96B5-ADBF2B92A128}" type="slidenum">
              <a:rPr lang="fr-FR"/>
              <a:pPr>
                <a:defRPr/>
              </a:pPr>
              <a:t>‹N°›</a:t>
            </a:fld>
            <a:r>
              <a:rPr lang="fr-FR">
                <a:solidFill>
                  <a:schemeClr val="tx1"/>
                </a:solidFill>
              </a:rPr>
              <a:t> </a:t>
            </a:r>
          </a:p>
        </p:txBody>
      </p:sp>
    </p:spTree>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C794E3C-4939-4303-8965-B23076DDEE7D}" type="slidenum">
              <a:rPr lang="fr-FR"/>
              <a:pPr>
                <a:defRPr/>
              </a:pPr>
              <a:t>‹N°›</a:t>
            </a:fld>
            <a:r>
              <a:rPr lang="fr-FR">
                <a:solidFill>
                  <a:schemeClr val="tx1"/>
                </a:solidFill>
              </a:rPr>
              <a:t> </a:t>
            </a:r>
          </a:p>
        </p:txBody>
      </p:sp>
    </p:spTree>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CF85ACF-261C-4F04-9AAB-D762E4C9A6AA}" type="slidenum">
              <a:rPr lang="fr-FR"/>
              <a:pPr>
                <a:defRPr/>
              </a:pPr>
              <a:t>‹N°›</a:t>
            </a:fld>
            <a:r>
              <a:rPr lang="fr-FR">
                <a:solidFill>
                  <a:schemeClr val="tx1"/>
                </a:solidFill>
              </a:rPr>
              <a:t> </a:t>
            </a:r>
          </a:p>
        </p:txBody>
      </p:sp>
    </p:spTree>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EAF4822E-A1C9-4CF3-BC06-63FA50F80A10}" type="slidenum">
              <a:rPr lang="fr-FR"/>
              <a:pPr>
                <a:defRPr/>
              </a:pPr>
              <a:t>‹N°›</a:t>
            </a:fld>
            <a:r>
              <a:rPr lang="fr-FR">
                <a:solidFill>
                  <a:schemeClr val="tx1"/>
                </a:solidFill>
              </a:rPr>
              <a:t> </a:t>
            </a:r>
          </a:p>
        </p:txBody>
      </p:sp>
    </p:spTree>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FCA35F85-F9E4-4F16-8F3F-B716FEC10810}" type="slidenum">
              <a:rPr lang="fr-FR"/>
              <a:pPr>
                <a:defRPr/>
              </a:pPr>
              <a:t>‹N°›</a:t>
            </a:fld>
            <a:r>
              <a:rPr lang="fr-FR">
                <a:solidFill>
                  <a:schemeClr val="tx1"/>
                </a:solidFill>
              </a:rPr>
              <a:t> </a:t>
            </a:r>
          </a:p>
        </p:txBody>
      </p:sp>
    </p:spTree>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E999100E-8ECD-4880-B685-2D6369F2C0A2}" type="slidenum">
              <a:rPr lang="fr-FR"/>
              <a:pPr>
                <a:defRPr/>
              </a:pPr>
              <a:t>‹N°›</a:t>
            </a:fld>
            <a:r>
              <a:rPr lang="fr-FR">
                <a:solidFill>
                  <a:schemeClr val="tx1"/>
                </a:solidFill>
              </a:rPr>
              <a:t> </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291B64EE-BFB5-4152-A1AC-D7EEF8B162E1}" type="slidenum">
              <a:rPr lang="fr-FR"/>
              <a:pPr>
                <a:defRPr/>
              </a:pPr>
              <a:t>‹N°›</a:t>
            </a:fld>
            <a:r>
              <a:rPr lang="fr-FR">
                <a:solidFill>
                  <a:schemeClr val="bg1"/>
                </a:solidFill>
              </a:rPr>
              <a:t> </a:t>
            </a:r>
          </a:p>
        </p:txBody>
      </p:sp>
    </p:spTree>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E8880BE8-4741-4856-924F-1F99B47927FB}" type="slidenum">
              <a:rPr lang="fr-FR"/>
              <a:pPr>
                <a:defRPr/>
              </a:pPr>
              <a:t>‹N°›</a:t>
            </a:fld>
            <a:r>
              <a:rPr lang="fr-FR">
                <a:solidFill>
                  <a:schemeClr val="tx1"/>
                </a:solidFill>
              </a:rPr>
              <a:t> </a:t>
            </a:r>
          </a:p>
        </p:txBody>
      </p:sp>
    </p:spTree>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A99610B-352A-4614-8CD4-1CA78CD6AE8A}" type="slidenum">
              <a:rPr lang="fr-FR"/>
              <a:pPr>
                <a:defRPr/>
              </a:pPr>
              <a:t>‹N°›</a:t>
            </a:fld>
            <a:r>
              <a:rPr lang="fr-FR">
                <a:solidFill>
                  <a:schemeClr val="tx1"/>
                </a:solidFill>
              </a:rPr>
              <a:t> </a:t>
            </a:r>
          </a:p>
        </p:txBody>
      </p:sp>
    </p:spTree>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43876964-D463-4FF0-ABAD-92E6DDA58C00}" type="slidenum">
              <a:rPr lang="fr-FR"/>
              <a:pPr>
                <a:defRPr/>
              </a:pPr>
              <a:t>‹N°›</a:t>
            </a:fld>
            <a:r>
              <a:rPr lang="fr-FR">
                <a:solidFill>
                  <a:schemeClr val="tx1"/>
                </a:solidFill>
              </a:rPr>
              <a:t> </a:t>
            </a:r>
          </a:p>
        </p:txBody>
      </p:sp>
    </p:spTree>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1CF3C332-6E5A-4671-9B96-07E3E6DEF0D8}" type="slidenum">
              <a:rPr lang="fr-FR"/>
              <a:pPr>
                <a:defRPr/>
              </a:pPr>
              <a:t>‹N°›</a:t>
            </a:fld>
            <a:r>
              <a:rPr lang="fr-FR">
                <a:solidFill>
                  <a:schemeClr val="tx1"/>
                </a:solidFill>
              </a:rPr>
              <a:t> </a:t>
            </a:r>
          </a:p>
        </p:txBody>
      </p:sp>
    </p:spTree>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A3AF3A93-4219-4097-B6B6-1D88A6E27291}" type="slidenum">
              <a:rPr lang="fr-FR"/>
              <a:pPr>
                <a:defRPr/>
              </a:pPr>
              <a:t>‹N°›</a:t>
            </a:fld>
            <a:r>
              <a:rPr lang="fr-FR">
                <a:solidFill>
                  <a:schemeClr val="tx1"/>
                </a:solidFill>
              </a:rPr>
              <a:t> </a:t>
            </a:r>
          </a:p>
        </p:txBody>
      </p:sp>
    </p:spTree>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54CF2B95-0E86-4400-9C0F-6EFC394EC5B3}" type="slidenum">
              <a:rPr lang="fr-FR"/>
              <a:pPr>
                <a:defRPr/>
              </a:pPr>
              <a:t>‹N°›</a:t>
            </a:fld>
            <a:r>
              <a:rPr lang="fr-FR"/>
              <a:t> </a:t>
            </a:r>
          </a:p>
        </p:txBody>
      </p:sp>
    </p:spTree>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F1EA1EAD-3A8C-4FC4-997C-669F9F173A43}" type="slidenum">
              <a:rPr lang="fr-FR"/>
              <a:pPr>
                <a:defRPr/>
              </a:pPr>
              <a:t>‹N°›</a:t>
            </a:fld>
            <a:r>
              <a:rPr lang="fr-FR"/>
              <a:t> </a:t>
            </a:r>
          </a:p>
        </p:txBody>
      </p:sp>
    </p:spTree>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1525CD77-7706-46C2-91F1-419E07CF640B}" type="slidenum">
              <a:rPr lang="fr-FR"/>
              <a:pPr>
                <a:defRPr/>
              </a:pPr>
              <a:t>‹N°›</a:t>
            </a:fld>
            <a:r>
              <a:rPr lang="fr-FR"/>
              <a:t> </a:t>
            </a:r>
          </a:p>
        </p:txBody>
      </p:sp>
    </p:spTree>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B40B6898-6D14-41FD-B77E-AC1E93991E9B}" type="slidenum">
              <a:rPr lang="fr-FR"/>
              <a:pPr>
                <a:defRPr/>
              </a:pPr>
              <a:t>‹N°›</a:t>
            </a:fld>
            <a:r>
              <a:rPr lang="fr-FR"/>
              <a:t> </a:t>
            </a:r>
          </a:p>
        </p:txBody>
      </p:sp>
    </p:spTree>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DC20BC5B-555E-471E-AE3E-2A936E29656D}" type="slidenum">
              <a:rPr lang="fr-FR"/>
              <a:pPr>
                <a:defRPr/>
              </a:pPr>
              <a:t>‹N°›</a:t>
            </a:fld>
            <a:r>
              <a:rPr lang="fr-FR"/>
              <a:t> </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956F15E9-8114-45B7-972A-45516243D047}" type="slidenum">
              <a:rPr lang="fr-FR"/>
              <a:pPr>
                <a:defRPr/>
              </a:pPr>
              <a:t>‹N°›</a:t>
            </a:fld>
            <a:r>
              <a:rPr lang="fr-FR">
                <a:solidFill>
                  <a:schemeClr val="bg1"/>
                </a:solidFill>
              </a:rPr>
              <a:t> </a:t>
            </a:r>
          </a:p>
        </p:txBody>
      </p:sp>
    </p:spTree>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BAD28C7E-70D6-4322-9745-46DF87C9D05D}" type="slidenum">
              <a:rPr lang="fr-FR"/>
              <a:pPr>
                <a:defRPr/>
              </a:pPr>
              <a:t>‹N°›</a:t>
            </a:fld>
            <a:r>
              <a:rPr lang="fr-FR"/>
              <a:t> </a:t>
            </a:r>
          </a:p>
        </p:txBody>
      </p:sp>
    </p:spTree>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3642C2C3-7AFE-495B-ADAF-D5AB96C59D7D}" type="slidenum">
              <a:rPr lang="fr-FR"/>
              <a:pPr>
                <a:defRPr/>
              </a:pPr>
              <a:t>‹N°›</a:t>
            </a:fld>
            <a:r>
              <a:rPr lang="fr-FR"/>
              <a:t> </a:t>
            </a:r>
          </a:p>
        </p:txBody>
      </p:sp>
    </p:spTree>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B06ED42E-1DEC-4EB5-9D24-DF89AFAFA1D0}" type="slidenum">
              <a:rPr lang="fr-FR"/>
              <a:pPr>
                <a:defRPr/>
              </a:pPr>
              <a:t>‹N°›</a:t>
            </a:fld>
            <a:r>
              <a:rPr lang="fr-FR"/>
              <a:t> </a:t>
            </a:r>
          </a:p>
        </p:txBody>
      </p:sp>
    </p:spTree>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B866BF9E-7F55-47A7-9D95-C141E8F6AC07}" type="slidenum">
              <a:rPr lang="fr-FR"/>
              <a:pPr>
                <a:defRPr/>
              </a:pPr>
              <a:t>‹N°›</a:t>
            </a:fld>
            <a:r>
              <a:rPr lang="fr-FR"/>
              <a:t> </a:t>
            </a:r>
          </a:p>
        </p:txBody>
      </p:sp>
    </p:spTree>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891981EB-5701-4243-99BC-D7DF8F58C1E2}" type="slidenum">
              <a:rPr lang="fr-FR"/>
              <a:pPr>
                <a:defRPr/>
              </a:pPr>
              <a:t>‹N°›</a:t>
            </a:fld>
            <a:r>
              <a:rPr lang="fr-FR"/>
              <a:t> </a:t>
            </a:r>
          </a:p>
        </p:txBody>
      </p:sp>
    </p:spTree>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3331ADB5-392A-4807-8F75-82F776EF5210}" type="slidenum">
              <a:rPr lang="fr-FR"/>
              <a:pPr>
                <a:defRPr/>
              </a:pPr>
              <a:t>‹N°›</a:t>
            </a:fld>
            <a:r>
              <a:rPr lang="fr-FR"/>
              <a:t> </a:t>
            </a:r>
          </a:p>
        </p:txBody>
      </p:sp>
    </p:spTree>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A0557C5F-224A-46C2-B6EA-5B8DB6811194}" type="slidenum">
              <a:rPr lang="fr-FR"/>
              <a:pPr>
                <a:defRPr/>
              </a:pPr>
              <a:t>‹N°›</a:t>
            </a:fld>
            <a:r>
              <a:rPr lang="fr-FR">
                <a:solidFill>
                  <a:schemeClr val="tx1"/>
                </a:solidFill>
              </a:rPr>
              <a:t> </a:t>
            </a:r>
          </a:p>
        </p:txBody>
      </p:sp>
    </p:spTree>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357C45A1-1E0F-4F29-AF09-759EE508DDBD}" type="slidenum">
              <a:rPr lang="fr-FR"/>
              <a:pPr>
                <a:defRPr/>
              </a:pPr>
              <a:t>‹N°›</a:t>
            </a:fld>
            <a:r>
              <a:rPr lang="fr-FR">
                <a:solidFill>
                  <a:schemeClr val="tx1"/>
                </a:solidFill>
              </a:rPr>
              <a:t> </a:t>
            </a:r>
          </a:p>
        </p:txBody>
      </p:sp>
    </p:spTree>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57701ED-2EE4-489F-BF6E-7B84E9E073F9}" type="slidenum">
              <a:rPr lang="fr-FR"/>
              <a:pPr>
                <a:defRPr/>
              </a:pPr>
              <a:t>‹N°›</a:t>
            </a:fld>
            <a:r>
              <a:rPr lang="fr-FR">
                <a:solidFill>
                  <a:schemeClr val="tx1"/>
                </a:solidFill>
              </a:rPr>
              <a:t> </a:t>
            </a:r>
          </a:p>
        </p:txBody>
      </p:sp>
    </p:spTree>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E73D63DA-A3A9-40E6-B154-0122E10386E0}" type="slidenum">
              <a:rPr lang="fr-FR"/>
              <a:pPr>
                <a:defRPr/>
              </a:pPr>
              <a:t>‹N°›</a:t>
            </a:fld>
            <a:r>
              <a:rPr lang="fr-FR">
                <a:solidFill>
                  <a:schemeClr val="tx1"/>
                </a:solidFill>
              </a:rPr>
              <a:t> </a:t>
            </a: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15662EBF-EB5D-43E2-93EC-28134E877A73}" type="slidenum">
              <a:rPr lang="fr-FR"/>
              <a:pPr>
                <a:defRPr/>
              </a:pPr>
              <a:t>‹N°›</a:t>
            </a:fld>
            <a:r>
              <a:rPr lang="fr-FR">
                <a:solidFill>
                  <a:schemeClr val="bg1"/>
                </a:solidFill>
              </a:rPr>
              <a:t> </a:t>
            </a:r>
          </a:p>
        </p:txBody>
      </p:sp>
    </p:spTree>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9D5B19B7-EA75-4180-B160-75344A5FE632}" type="slidenum">
              <a:rPr lang="fr-FR"/>
              <a:pPr>
                <a:defRPr/>
              </a:pPr>
              <a:t>‹N°›</a:t>
            </a:fld>
            <a:r>
              <a:rPr lang="fr-FR">
                <a:solidFill>
                  <a:schemeClr val="tx1"/>
                </a:solidFill>
              </a:rPr>
              <a:t> </a:t>
            </a:r>
          </a:p>
        </p:txBody>
      </p:sp>
    </p:spTree>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8DD8D21E-6F48-4EEF-A835-BC8156BAA60F}" type="slidenum">
              <a:rPr lang="fr-FR"/>
              <a:pPr>
                <a:defRPr/>
              </a:pPr>
              <a:t>‹N°›</a:t>
            </a:fld>
            <a:r>
              <a:rPr lang="fr-FR">
                <a:solidFill>
                  <a:schemeClr val="tx1"/>
                </a:solidFill>
              </a:rPr>
              <a:t> </a:t>
            </a:r>
          </a:p>
        </p:txBody>
      </p:sp>
    </p:spTree>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BED40F05-F2EF-4AA4-A800-81AFAA7C61B2}" type="slidenum">
              <a:rPr lang="fr-FR"/>
              <a:pPr>
                <a:defRPr/>
              </a:pPr>
              <a:t>‹N°›</a:t>
            </a:fld>
            <a:r>
              <a:rPr lang="fr-FR">
                <a:solidFill>
                  <a:schemeClr val="tx1"/>
                </a:solidFill>
              </a:rPr>
              <a:t> </a:t>
            </a:r>
          </a:p>
        </p:txBody>
      </p:sp>
    </p:spTree>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03E5A8E1-AEF6-4984-8294-462164CE4A35}" type="slidenum">
              <a:rPr lang="fr-FR"/>
              <a:pPr>
                <a:defRPr/>
              </a:pPr>
              <a:t>‹N°›</a:t>
            </a:fld>
            <a:r>
              <a:rPr lang="fr-FR">
                <a:solidFill>
                  <a:schemeClr val="tx1"/>
                </a:solidFill>
              </a:rPr>
              <a:t> </a:t>
            </a:r>
          </a:p>
        </p:txBody>
      </p:sp>
    </p:spTree>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79F2FBF-B748-4321-98DA-0B809FE04F61}" type="slidenum">
              <a:rPr lang="fr-FR"/>
              <a:pPr>
                <a:defRPr/>
              </a:pPr>
              <a:t>‹N°›</a:t>
            </a:fld>
            <a:r>
              <a:rPr lang="fr-FR">
                <a:solidFill>
                  <a:schemeClr val="tx1"/>
                </a:solidFill>
              </a:rPr>
              <a:t> </a:t>
            </a:r>
          </a:p>
        </p:txBody>
      </p:sp>
    </p:spTree>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F5CEE5A4-A590-420D-89C9-22B1591A0FAA}" type="slidenum">
              <a:rPr lang="fr-FR"/>
              <a:pPr>
                <a:defRPr/>
              </a:pPr>
              <a:t>‹N°›</a:t>
            </a:fld>
            <a:r>
              <a:rPr lang="fr-FR">
                <a:solidFill>
                  <a:schemeClr val="tx1"/>
                </a:solidFill>
              </a:rPr>
              <a:t> </a:t>
            </a:r>
          </a:p>
        </p:txBody>
      </p:sp>
    </p:spTree>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D518B8EB-B727-44E8-904A-9C9A00077772}" type="slidenum">
              <a:rPr lang="fr-FR"/>
              <a:pPr>
                <a:defRPr/>
              </a:pPr>
              <a:t>‹N°›</a:t>
            </a:fld>
            <a:r>
              <a:rPr lang="fr-FR">
                <a:solidFill>
                  <a:schemeClr val="tx1"/>
                </a:solidFill>
              </a:rPr>
              <a:t> </a:t>
            </a:r>
          </a:p>
        </p:txBody>
      </p:sp>
    </p:spTree>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E9590948-A97B-4212-A89E-F763BC97EA97}" type="slidenum">
              <a:rPr lang="fr-FR"/>
              <a:pPr>
                <a:defRPr/>
              </a:pPr>
              <a:t>‹N°›</a:t>
            </a:fld>
            <a:r>
              <a:rPr lang="fr-FR">
                <a:solidFill>
                  <a:schemeClr val="bg1"/>
                </a:solidFill>
              </a:rPr>
              <a:t> </a:t>
            </a:r>
          </a:p>
        </p:txBody>
      </p:sp>
    </p:spTree>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21B2E1A1-3EDA-4016-A6D0-6D87EF152934}" type="slidenum">
              <a:rPr lang="fr-FR"/>
              <a:pPr>
                <a:defRPr/>
              </a:pPr>
              <a:t>‹N°›</a:t>
            </a:fld>
            <a:r>
              <a:rPr lang="fr-FR">
                <a:solidFill>
                  <a:schemeClr val="bg1"/>
                </a:solidFill>
              </a:rPr>
              <a:t> </a:t>
            </a:r>
          </a:p>
        </p:txBody>
      </p:sp>
    </p:spTree>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05B5DD89-0CDF-4D72-BDAA-986CBCEC3A77}" type="slidenum">
              <a:rPr lang="fr-FR"/>
              <a:pPr>
                <a:defRPr/>
              </a:pPr>
              <a:t>‹N°›</a:t>
            </a:fld>
            <a:r>
              <a:rPr lang="fr-FR">
                <a:solidFill>
                  <a:schemeClr val="bg1"/>
                </a:solidFill>
              </a:rPr>
              <a:t> </a:t>
            </a: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2C514A71-431D-45D5-A693-E8F9D13FE84D}" type="slidenum">
              <a:rPr lang="fr-FR"/>
              <a:pPr>
                <a:defRPr/>
              </a:pPr>
              <a:t>‹N°›</a:t>
            </a:fld>
            <a:r>
              <a:rPr lang="fr-FR">
                <a:solidFill>
                  <a:schemeClr val="bg1"/>
                </a:solidFill>
              </a:rPr>
              <a:t> </a:t>
            </a:r>
          </a:p>
        </p:txBody>
      </p:sp>
    </p:spTree>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595A701B-03E4-4750-89F1-A1F06B2DD588}" type="slidenum">
              <a:rPr lang="fr-FR"/>
              <a:pPr>
                <a:defRPr/>
              </a:pPr>
              <a:t>‹N°›</a:t>
            </a:fld>
            <a:r>
              <a:rPr lang="fr-FR">
                <a:solidFill>
                  <a:schemeClr val="bg1"/>
                </a:solidFill>
              </a:rPr>
              <a:t> </a:t>
            </a:r>
          </a:p>
        </p:txBody>
      </p:sp>
    </p:spTree>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D20917D4-F684-431A-8D18-F1142BF92142}" type="slidenum">
              <a:rPr lang="fr-FR"/>
              <a:pPr>
                <a:defRPr/>
              </a:pPr>
              <a:t>‹N°›</a:t>
            </a:fld>
            <a:r>
              <a:rPr lang="fr-FR">
                <a:solidFill>
                  <a:schemeClr val="bg1"/>
                </a:solidFill>
              </a:rPr>
              <a:t> </a:t>
            </a:r>
          </a:p>
        </p:txBody>
      </p:sp>
    </p:spTree>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4602745E-092C-4EE0-AA7C-8E1AE668A42B}" type="slidenum">
              <a:rPr lang="fr-FR"/>
              <a:pPr>
                <a:defRPr/>
              </a:pPr>
              <a:t>‹N°›</a:t>
            </a:fld>
            <a:r>
              <a:rPr lang="fr-FR">
                <a:solidFill>
                  <a:schemeClr val="bg1"/>
                </a:solidFill>
              </a:rPr>
              <a:t> </a:t>
            </a:r>
          </a:p>
        </p:txBody>
      </p:sp>
    </p:spTree>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9AFA28E0-ABF5-4B42-B70D-C4BA32680F5B}" type="slidenum">
              <a:rPr lang="fr-FR"/>
              <a:pPr>
                <a:defRPr/>
              </a:pPr>
              <a:t>‹N°›</a:t>
            </a:fld>
            <a:r>
              <a:rPr lang="fr-FR">
                <a:solidFill>
                  <a:schemeClr val="bg1"/>
                </a:solidFill>
              </a:rPr>
              <a:t> </a:t>
            </a:r>
          </a:p>
        </p:txBody>
      </p:sp>
    </p:spTree>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73C61F07-06CE-4BE2-8224-35BAC0B7BAEB}" type="slidenum">
              <a:rPr lang="fr-FR"/>
              <a:pPr>
                <a:defRPr/>
              </a:pPr>
              <a:t>‹N°›</a:t>
            </a:fld>
            <a:r>
              <a:rPr lang="fr-FR">
                <a:solidFill>
                  <a:schemeClr val="bg1"/>
                </a:solidFill>
              </a:rPr>
              <a:t> </a:t>
            </a:r>
          </a:p>
        </p:txBody>
      </p:sp>
    </p:spTree>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11719416-7F88-42F6-8027-9CD7E7AFD9EC}" type="slidenum">
              <a:rPr lang="fr-FR"/>
              <a:pPr>
                <a:defRPr/>
              </a:pPr>
              <a:t>‹N°›</a:t>
            </a:fld>
            <a:r>
              <a:rPr lang="fr-FR">
                <a:solidFill>
                  <a:schemeClr val="bg1"/>
                </a:solidFill>
              </a:rPr>
              <a:t> </a:t>
            </a:r>
          </a:p>
        </p:txBody>
      </p:sp>
    </p:spTree>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4D9C76EC-98E7-4219-AC90-CDAEFBC0AAA9}" type="slidenum">
              <a:rPr lang="fr-FR"/>
              <a:pPr>
                <a:defRPr/>
              </a:pPr>
              <a:t>‹N°›</a:t>
            </a:fld>
            <a:r>
              <a:rPr lang="fr-FR">
                <a:solidFill>
                  <a:schemeClr val="bg1"/>
                </a:solidFill>
              </a:rPr>
              <a:t> </a:t>
            </a:r>
          </a:p>
        </p:txBody>
      </p:sp>
    </p:spTree>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C4D05370-DDEA-4144-B578-A09C72D55692}" type="slidenum">
              <a:rPr lang="fr-FR"/>
              <a:pPr>
                <a:defRPr/>
              </a:pPr>
              <a:t>‹N°›</a:t>
            </a:fld>
            <a:r>
              <a:rPr lang="fr-FR">
                <a:solidFill>
                  <a:schemeClr val="bg1"/>
                </a:solidFill>
              </a:rPr>
              <a:t> </a:t>
            </a:r>
          </a:p>
        </p:txBody>
      </p:sp>
    </p:spTree>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FD2FABB7-60C7-414E-88FA-210EE9C5193C}" type="slidenum">
              <a:rPr lang="fr-FR"/>
              <a:pPr>
                <a:defRPr/>
              </a:pPr>
              <a:t>‹N°›</a:t>
            </a:fld>
            <a:r>
              <a:rPr lang="fr-FR">
                <a:solidFill>
                  <a:schemeClr val="bg1"/>
                </a:solidFill>
              </a:rPr>
              <a:t> </a:t>
            </a:r>
          </a:p>
        </p:txBody>
      </p:sp>
    </p:spTree>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18BF5FE3-9404-4752-A341-3AFC1E4C5F16}" type="slidenum">
              <a:rPr lang="fr-FR"/>
              <a:pPr>
                <a:defRPr/>
              </a:pPr>
              <a:t>‹N°›</a:t>
            </a:fld>
            <a:r>
              <a:rPr lang="fr-FR">
                <a:solidFill>
                  <a:schemeClr val="bg1"/>
                </a:solidFill>
              </a:rPr>
              <a:t> </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97207BEA-C890-4E5E-B8E8-C341A2B9F8EE}" type="slidenum">
              <a:rPr lang="fr-FR"/>
              <a:pPr>
                <a:defRPr/>
              </a:pPr>
              <a:t>‹N°›</a:t>
            </a:fld>
            <a:r>
              <a:rPr lang="fr-FR">
                <a:solidFill>
                  <a:schemeClr val="bg1"/>
                </a:solidFill>
              </a:rPr>
              <a:t> </a:t>
            </a:r>
          </a:p>
        </p:txBody>
      </p:sp>
    </p:spTree>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884EBFC5-2FFF-48C2-847C-DFA71B3E7E88}" type="slidenum">
              <a:rPr lang="fr-FR"/>
              <a:pPr>
                <a:defRPr/>
              </a:pPr>
              <a:t>‹N°›</a:t>
            </a:fld>
            <a:r>
              <a:rPr lang="fr-FR">
                <a:solidFill>
                  <a:srgbClr val="FFFFFF"/>
                </a:solidFill>
              </a:rPr>
              <a:t> </a:t>
            </a:r>
          </a:p>
        </p:txBody>
      </p:sp>
    </p:spTree>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945AE647-A65C-4AFA-B72B-0BB13FBC0474}" type="slidenum">
              <a:rPr lang="fr-FR"/>
              <a:pPr>
                <a:defRPr/>
              </a:pPr>
              <a:t>‹N°›</a:t>
            </a:fld>
            <a:r>
              <a:rPr lang="fr-FR">
                <a:solidFill>
                  <a:srgbClr val="FFFFFF"/>
                </a:solidFill>
              </a:rPr>
              <a:t> </a:t>
            </a:r>
          </a:p>
        </p:txBody>
      </p:sp>
    </p:spTree>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ADF64A31-72B2-4B2D-9ABF-DC140791BE77}" type="slidenum">
              <a:rPr lang="fr-FR"/>
              <a:pPr>
                <a:defRPr/>
              </a:pPr>
              <a:t>‹N°›</a:t>
            </a:fld>
            <a:r>
              <a:rPr lang="fr-FR">
                <a:solidFill>
                  <a:srgbClr val="FFFFFF"/>
                </a:solidFill>
              </a:rPr>
              <a:t> </a:t>
            </a:r>
          </a:p>
        </p:txBody>
      </p:sp>
    </p:spTree>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70C14AB4-C55C-489C-B520-952FE92B0B7F}" type="slidenum">
              <a:rPr lang="fr-FR"/>
              <a:pPr>
                <a:defRPr/>
              </a:pPr>
              <a:t>‹N°›</a:t>
            </a:fld>
            <a:r>
              <a:rPr lang="fr-FR">
                <a:solidFill>
                  <a:srgbClr val="FFFFFF"/>
                </a:solidFill>
              </a:rPr>
              <a:t> </a:t>
            </a:r>
          </a:p>
        </p:txBody>
      </p:sp>
    </p:spTree>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3D6647D7-C87F-4B19-AC86-47E5287CF59A}" type="slidenum">
              <a:rPr lang="fr-FR"/>
              <a:pPr>
                <a:defRPr/>
              </a:pPr>
              <a:t>‹N°›</a:t>
            </a:fld>
            <a:r>
              <a:rPr lang="fr-FR">
                <a:solidFill>
                  <a:srgbClr val="FFFFFF"/>
                </a:solidFill>
              </a:rPr>
              <a:t> </a:t>
            </a:r>
          </a:p>
        </p:txBody>
      </p:sp>
    </p:spTree>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13121CAF-AF1E-4796-995B-51384B3AD6D6}" type="slidenum">
              <a:rPr lang="fr-FR"/>
              <a:pPr>
                <a:defRPr/>
              </a:pPr>
              <a:t>‹N°›</a:t>
            </a:fld>
            <a:r>
              <a:rPr lang="fr-FR">
                <a:solidFill>
                  <a:srgbClr val="FFFFFF"/>
                </a:solidFill>
              </a:rPr>
              <a:t> </a:t>
            </a:r>
          </a:p>
        </p:txBody>
      </p:sp>
    </p:spTree>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1A767DBF-F3FC-463A-9F80-B2F7237FDB37}" type="slidenum">
              <a:rPr lang="fr-FR"/>
              <a:pPr>
                <a:defRPr/>
              </a:pPr>
              <a:t>‹N°›</a:t>
            </a:fld>
            <a:r>
              <a:rPr lang="fr-FR">
                <a:solidFill>
                  <a:srgbClr val="FFFFFF"/>
                </a:solidFill>
              </a:rPr>
              <a:t> </a:t>
            </a:r>
          </a:p>
        </p:txBody>
      </p:sp>
    </p:spTree>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351805FB-D102-4673-B773-CC8723550AC7}" type="slidenum">
              <a:rPr lang="fr-FR"/>
              <a:pPr>
                <a:defRPr/>
              </a:pPr>
              <a:t>‹N°›</a:t>
            </a:fld>
            <a:r>
              <a:rPr lang="fr-FR">
                <a:solidFill>
                  <a:srgbClr val="FFFFFF"/>
                </a:solidFill>
              </a:rPr>
              <a:t> </a:t>
            </a:r>
          </a:p>
        </p:txBody>
      </p:sp>
    </p:spTree>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B89115AF-4952-4D93-8CDA-660E3CB10FCD}" type="slidenum">
              <a:rPr lang="fr-FR"/>
              <a:pPr>
                <a:defRPr/>
              </a:pPr>
              <a:t>‹N°›</a:t>
            </a:fld>
            <a:r>
              <a:rPr lang="fr-FR">
                <a:solidFill>
                  <a:srgbClr val="FFFFFF"/>
                </a:solidFill>
              </a:rPr>
              <a:t> </a:t>
            </a:r>
          </a:p>
        </p:txBody>
      </p:sp>
    </p:spTree>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81448A78-EDC1-4D2B-990E-720C57987343}" type="slidenum">
              <a:rPr lang="fr-FR"/>
              <a:pPr>
                <a:defRPr/>
              </a:pPr>
              <a:t>‹N°›</a:t>
            </a:fld>
            <a:r>
              <a:rPr lang="fr-FR">
                <a:solidFill>
                  <a:srgbClr val="FFFFFF"/>
                </a:solidFill>
              </a:rPr>
              <a:t> </a:t>
            </a: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A9D1172-3E8F-4156-AE4A-4C834C0CB5F0}" type="slidenum">
              <a:rPr lang="fr-FR"/>
              <a:pPr>
                <a:defRPr/>
              </a:pPr>
              <a:t>‹N°›</a:t>
            </a:fld>
            <a:r>
              <a:rPr lang="fr-FR">
                <a:solidFill>
                  <a:schemeClr val="bg1"/>
                </a:solidFill>
              </a:rPr>
              <a:t> </a:t>
            </a:r>
          </a:p>
        </p:txBody>
      </p:sp>
    </p:spTree>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2C024307-54F4-43F5-849B-8B85E39DCB63}" type="slidenum">
              <a:rPr lang="fr-FR"/>
              <a:pPr>
                <a:defRPr/>
              </a:pPr>
              <a:t>‹N°›</a:t>
            </a:fld>
            <a:r>
              <a:rPr lang="fr-FR">
                <a:solidFill>
                  <a:srgbClr val="FFFFFF"/>
                </a:solidFill>
              </a:rPr>
              <a:t> </a:t>
            </a:r>
          </a:p>
        </p:txBody>
      </p:sp>
    </p:spTree>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8ABF46D2-46E7-4912-9411-1AAA308EA3C7}" type="slidenum">
              <a:rPr lang="fr-FR"/>
              <a:pPr>
                <a:defRPr/>
              </a:pPr>
              <a:t>‹N°›</a:t>
            </a:fld>
            <a:r>
              <a:rPr lang="fr-FR">
                <a:solidFill>
                  <a:schemeClr val="tx1"/>
                </a:solidFill>
              </a:rPr>
              <a:t> </a:t>
            </a:r>
          </a:p>
        </p:txBody>
      </p:sp>
    </p:spTree>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89DE2E61-6DEE-419D-A515-8F2386C0EDCD}" type="slidenum">
              <a:rPr lang="fr-FR"/>
              <a:pPr>
                <a:defRPr/>
              </a:pPr>
              <a:t>‹N°›</a:t>
            </a:fld>
            <a:r>
              <a:rPr lang="fr-FR">
                <a:solidFill>
                  <a:schemeClr val="tx1"/>
                </a:solidFill>
              </a:rPr>
              <a:t> </a:t>
            </a:r>
          </a:p>
        </p:txBody>
      </p:sp>
    </p:spTree>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6D53246C-C271-474F-B61B-E5E1C906B12E}" type="slidenum">
              <a:rPr lang="fr-FR"/>
              <a:pPr>
                <a:defRPr/>
              </a:pPr>
              <a:t>‹N°›</a:t>
            </a:fld>
            <a:r>
              <a:rPr lang="fr-FR">
                <a:solidFill>
                  <a:schemeClr val="tx1"/>
                </a:solidFill>
              </a:rPr>
              <a:t> </a:t>
            </a:r>
          </a:p>
        </p:txBody>
      </p:sp>
    </p:spTree>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FC2FA2C0-32DA-43DE-A29F-B81A7306175A}" type="slidenum">
              <a:rPr lang="fr-FR"/>
              <a:pPr>
                <a:defRPr/>
              </a:pPr>
              <a:t>‹N°›</a:t>
            </a:fld>
            <a:r>
              <a:rPr lang="fr-FR">
                <a:solidFill>
                  <a:schemeClr val="tx1"/>
                </a:solidFill>
              </a:rPr>
              <a:t> </a:t>
            </a:r>
          </a:p>
        </p:txBody>
      </p:sp>
    </p:spTree>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8C4597E1-D955-4B1C-9CC2-7ADC110E9736}" type="slidenum">
              <a:rPr lang="fr-FR"/>
              <a:pPr>
                <a:defRPr/>
              </a:pPr>
              <a:t>‹N°›</a:t>
            </a:fld>
            <a:r>
              <a:rPr lang="fr-FR">
                <a:solidFill>
                  <a:schemeClr val="tx1"/>
                </a:solidFill>
              </a:rPr>
              <a:t> </a:t>
            </a:r>
          </a:p>
        </p:txBody>
      </p:sp>
    </p:spTree>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645BF022-01CD-41B3-9C87-A7CBA92F9088}" type="slidenum">
              <a:rPr lang="fr-FR"/>
              <a:pPr>
                <a:defRPr/>
              </a:pPr>
              <a:t>‹N°›</a:t>
            </a:fld>
            <a:r>
              <a:rPr lang="fr-FR">
                <a:solidFill>
                  <a:schemeClr val="tx1"/>
                </a:solidFill>
              </a:rPr>
              <a:t> </a:t>
            </a:r>
          </a:p>
        </p:txBody>
      </p:sp>
    </p:spTree>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CA9D6437-E6E0-4DA4-B4E8-5AB3D71ABBF5}" type="slidenum">
              <a:rPr lang="fr-FR"/>
              <a:pPr>
                <a:defRPr/>
              </a:pPr>
              <a:t>‹N°›</a:t>
            </a:fld>
            <a:r>
              <a:rPr lang="fr-FR">
                <a:solidFill>
                  <a:schemeClr val="tx1"/>
                </a:solidFill>
              </a:rPr>
              <a:t> </a:t>
            </a:r>
          </a:p>
        </p:txBody>
      </p:sp>
    </p:spTree>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C1D6099F-B8AF-4363-9E64-7D581139DA54}" type="slidenum">
              <a:rPr lang="fr-FR"/>
              <a:pPr>
                <a:defRPr/>
              </a:pPr>
              <a:t>‹N°›</a:t>
            </a:fld>
            <a:r>
              <a:rPr lang="fr-FR">
                <a:solidFill>
                  <a:schemeClr val="tx1"/>
                </a:solidFill>
              </a:rPr>
              <a:t> </a:t>
            </a:r>
          </a:p>
        </p:txBody>
      </p:sp>
    </p:spTree>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033F4876-0E68-4671-A76E-CA8B670122D1}" type="slidenum">
              <a:rPr lang="fr-FR"/>
              <a:pPr>
                <a:defRPr/>
              </a:pPr>
              <a:t>‹N°›</a:t>
            </a:fld>
            <a:r>
              <a:rPr lang="fr-FR">
                <a:solidFill>
                  <a:schemeClr val="tx1"/>
                </a:solidFill>
              </a:rPr>
              <a:t> </a:t>
            </a: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F6D176C-5311-42A8-8997-3EB577632E5E}" type="slidenum">
              <a:rPr lang="fr-FR"/>
              <a:pPr>
                <a:defRPr/>
              </a:pPr>
              <a:t>‹N°›</a:t>
            </a:fld>
            <a:r>
              <a:rPr lang="fr-FR">
                <a:solidFill>
                  <a:schemeClr val="bg1"/>
                </a:solidFill>
              </a:rPr>
              <a:t> </a:t>
            </a:r>
          </a:p>
        </p:txBody>
      </p:sp>
    </p:spTree>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F5F22173-A153-4C93-BDA4-886A44038A8D}" type="slidenum">
              <a:rPr lang="fr-FR"/>
              <a:pPr>
                <a:defRPr/>
              </a:pPr>
              <a:t>‹N°›</a:t>
            </a:fld>
            <a:r>
              <a:rPr lang="fr-FR">
                <a:solidFill>
                  <a:schemeClr val="tx1"/>
                </a:solidFill>
              </a:rPr>
              <a:t> </a:t>
            </a:r>
          </a:p>
        </p:txBody>
      </p:sp>
    </p:spTree>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57D488C-BF1F-48FD-AADD-E73D17C935D7}" type="slidenum">
              <a:rPr lang="fr-FR"/>
              <a:pPr>
                <a:defRPr/>
              </a:pPr>
              <a:t>‹N°›</a:t>
            </a:fld>
            <a:r>
              <a:rPr lang="fr-FR">
                <a:solidFill>
                  <a:schemeClr val="tx1"/>
                </a:solidFill>
              </a:rPr>
              <a:t> </a:t>
            </a:r>
          </a:p>
        </p:txBody>
      </p:sp>
    </p:spTree>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2499EC8E-8CFC-4B7C-9F53-1613B3275857}" type="slidenum">
              <a:rPr lang="fr-FR"/>
              <a:pPr>
                <a:defRPr/>
              </a:pPr>
              <a:t>‹N°›</a:t>
            </a:fld>
            <a:r>
              <a:rPr lang="fr-FR">
                <a:solidFill>
                  <a:schemeClr val="tx1"/>
                </a:solidFill>
              </a:rPr>
              <a:t> </a:t>
            </a:r>
          </a:p>
        </p:txBody>
      </p:sp>
    </p:spTree>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72E7D5F3-C5CE-44A9-8D75-6E015E246988}" type="slidenum">
              <a:rPr lang="fr-FR"/>
              <a:pPr>
                <a:defRPr/>
              </a:pPr>
              <a:t>‹N°›</a:t>
            </a:fld>
            <a:r>
              <a:rPr lang="fr-FR">
                <a:solidFill>
                  <a:schemeClr val="tx1"/>
                </a:solidFill>
              </a:rPr>
              <a:t> </a:t>
            </a:r>
          </a:p>
        </p:txBody>
      </p:sp>
    </p:spTree>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4BA950F7-8BA2-414D-9CD2-048D797B498C}" type="slidenum">
              <a:rPr lang="fr-FR"/>
              <a:pPr>
                <a:defRPr/>
              </a:pPr>
              <a:t>‹N°›</a:t>
            </a:fld>
            <a:r>
              <a:rPr lang="fr-FR">
                <a:solidFill>
                  <a:schemeClr val="tx1"/>
                </a:solidFill>
              </a:rPr>
              <a:t> </a:t>
            </a:r>
          </a:p>
        </p:txBody>
      </p:sp>
    </p:spTree>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5CF93F19-D2AA-449D-A293-438AE5F042ED}" type="slidenum">
              <a:rPr lang="fr-FR"/>
              <a:pPr>
                <a:defRPr/>
              </a:pPr>
              <a:t>‹N°›</a:t>
            </a:fld>
            <a:r>
              <a:rPr lang="fr-FR">
                <a:solidFill>
                  <a:schemeClr val="tx1"/>
                </a:solidFill>
              </a:rPr>
              <a:t> </a:t>
            </a:r>
          </a:p>
        </p:txBody>
      </p:sp>
    </p:spTree>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07E78D9D-A682-4D29-B03C-2E00EAB9E0D8}" type="slidenum">
              <a:rPr lang="fr-FR"/>
              <a:pPr>
                <a:defRPr/>
              </a:pPr>
              <a:t>‹N°›</a:t>
            </a:fld>
            <a:r>
              <a:rPr lang="fr-FR">
                <a:solidFill>
                  <a:schemeClr val="tx1"/>
                </a:solidFill>
              </a:rPr>
              <a:t> </a:t>
            </a:r>
          </a:p>
        </p:txBody>
      </p:sp>
    </p:spTree>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5BF82D6B-EA39-4E69-9375-758197798442}" type="slidenum">
              <a:rPr lang="fr-FR"/>
              <a:pPr>
                <a:defRPr/>
              </a:pPr>
              <a:t>‹N°›</a:t>
            </a:fld>
            <a:r>
              <a:rPr lang="fr-FR">
                <a:solidFill>
                  <a:schemeClr val="tx1"/>
                </a:solidFill>
              </a:rPr>
              <a:t> </a:t>
            </a:r>
          </a:p>
        </p:txBody>
      </p:sp>
    </p:spTree>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81FFFECA-1FFA-4DC2-BCD5-2B9C59207327}" type="slidenum">
              <a:rPr lang="fr-FR"/>
              <a:pPr>
                <a:defRPr/>
              </a:pPr>
              <a:t>‹N°›</a:t>
            </a:fld>
            <a:r>
              <a:rPr lang="fr-FR">
                <a:solidFill>
                  <a:schemeClr val="tx1"/>
                </a:solidFill>
              </a:rPr>
              <a:t> </a:t>
            </a:r>
          </a:p>
        </p:txBody>
      </p:sp>
    </p:spTree>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71516216-E7A8-4DA9-8BD6-08A903B46475}" type="slidenum">
              <a:rPr lang="fr-FR"/>
              <a:pPr>
                <a:defRPr/>
              </a:pPr>
              <a:t>‹N°›</a:t>
            </a:fld>
            <a:r>
              <a:rPr lang="fr-FR">
                <a:solidFill>
                  <a:schemeClr val="tx1"/>
                </a:solidFill>
              </a:rPr>
              <a:t> </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3BEB862C-091C-494D-A8AE-65BC7ABA3739}" type="slidenum">
              <a:rPr lang="fr-FR"/>
              <a:pPr>
                <a:defRPr/>
              </a:pPr>
              <a:t>‹N°›</a:t>
            </a:fld>
            <a:r>
              <a:rPr lang="fr-FR">
                <a:solidFill>
                  <a:schemeClr val="bg1"/>
                </a:solidFill>
              </a:rPr>
              <a:t> </a:t>
            </a:r>
          </a:p>
        </p:txBody>
      </p:sp>
    </p:spTree>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83ECE41B-39C5-40A4-B4D9-4B8A93B99EE5}" type="slidenum">
              <a:rPr lang="fr-FR"/>
              <a:pPr>
                <a:defRPr/>
              </a:pPr>
              <a:t>‹N°›</a:t>
            </a:fld>
            <a:r>
              <a:rPr lang="fr-FR">
                <a:solidFill>
                  <a:schemeClr val="tx1"/>
                </a:solidFill>
              </a:rPr>
              <a:t> </a:t>
            </a:r>
          </a:p>
        </p:txBody>
      </p:sp>
    </p:spTree>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49CB854B-400D-4448-9860-AD0366A610D2}" type="slidenum">
              <a:rPr lang="fr-FR"/>
              <a:pPr>
                <a:defRPr/>
              </a:pPr>
              <a:t>‹N°›</a:t>
            </a:fld>
            <a:r>
              <a:rPr lang="fr-FR">
                <a:solidFill>
                  <a:schemeClr val="tx1"/>
                </a:solidFill>
              </a:rPr>
              <a:t> </a:t>
            </a:r>
          </a:p>
        </p:txBody>
      </p:sp>
    </p:spTree>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E062A31D-66E0-4E21-883E-F3B54BDD4097}" type="slidenum">
              <a:rPr lang="fr-FR"/>
              <a:pPr>
                <a:defRPr/>
              </a:pPr>
              <a:t>‹N°›</a:t>
            </a:fld>
            <a:r>
              <a:rPr lang="fr-FR">
                <a:solidFill>
                  <a:schemeClr val="tx1"/>
                </a:solidFill>
              </a:rPr>
              <a:t> </a:t>
            </a:r>
          </a:p>
        </p:txBody>
      </p:sp>
    </p:spTree>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A9BBCDC1-AB7D-4FAC-B415-6A2CBAB5C704}" type="slidenum">
              <a:rPr lang="fr-FR"/>
              <a:pPr>
                <a:defRPr/>
              </a:pPr>
              <a:t>‹N°›</a:t>
            </a:fld>
            <a:r>
              <a:rPr lang="fr-FR">
                <a:solidFill>
                  <a:schemeClr val="tx1"/>
                </a:solidFill>
              </a:rPr>
              <a:t> </a:t>
            </a:r>
          </a:p>
        </p:txBody>
      </p:sp>
    </p:spTree>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5482B97C-2C17-4BAF-84CC-61081E32D989}" type="slidenum">
              <a:rPr lang="fr-FR"/>
              <a:pPr>
                <a:defRPr/>
              </a:pPr>
              <a:t>‹N°›</a:t>
            </a:fld>
            <a:r>
              <a:rPr lang="fr-FR">
                <a:solidFill>
                  <a:schemeClr val="tx1"/>
                </a:solidFill>
              </a:rPr>
              <a:t> </a:t>
            </a:r>
          </a:p>
        </p:txBody>
      </p:sp>
    </p:spTree>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7EA36EA-B2C4-4A91-9909-141A63599F71}" type="slidenum">
              <a:rPr lang="fr-FR"/>
              <a:pPr>
                <a:defRPr/>
              </a:pPr>
              <a:t>‹N°›</a:t>
            </a:fld>
            <a:r>
              <a:rPr lang="fr-FR">
                <a:solidFill>
                  <a:schemeClr val="tx1"/>
                </a:solidFill>
              </a:rPr>
              <a:t> </a:t>
            </a:r>
          </a:p>
        </p:txBody>
      </p:sp>
    </p:spTree>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B54BB8E4-B21C-4137-95FC-224438393600}" type="slidenum">
              <a:rPr lang="fr-FR"/>
              <a:pPr>
                <a:defRPr/>
              </a:pPr>
              <a:t>‹N°›</a:t>
            </a:fld>
            <a:r>
              <a:rPr lang="fr-FR">
                <a:solidFill>
                  <a:schemeClr val="tx1"/>
                </a:solidFill>
              </a:rPr>
              <a:t> </a:t>
            </a:r>
          </a:p>
        </p:txBody>
      </p:sp>
    </p:spTree>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E7EE946F-7259-41C1-A0CD-FD249C387825}" type="slidenum">
              <a:rPr lang="fr-FR"/>
              <a:pPr>
                <a:defRPr/>
              </a:pPr>
              <a:t>‹N°›</a:t>
            </a:fld>
            <a:r>
              <a:rPr lang="fr-FR">
                <a:solidFill>
                  <a:schemeClr val="tx1"/>
                </a:solidFill>
              </a:rPr>
              <a:t> </a:t>
            </a:r>
          </a:p>
        </p:txBody>
      </p:sp>
    </p:spTree>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B5E6950C-8BD4-4EE2-8C07-63613438202A}" type="slidenum">
              <a:rPr lang="fr-FR"/>
              <a:pPr>
                <a:defRPr/>
              </a:pPr>
              <a:t>‹N°›</a:t>
            </a:fld>
            <a:r>
              <a:rPr lang="fr-FR">
                <a:solidFill>
                  <a:schemeClr val="tx1"/>
                </a:solidFill>
              </a:rPr>
              <a:t> </a:t>
            </a:r>
          </a:p>
        </p:txBody>
      </p:sp>
    </p:spTree>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9BBDFA1C-899E-4C1C-AA7C-75FCD63B1687}" type="slidenum">
              <a:rPr lang="fr-FR"/>
              <a:pPr>
                <a:defRPr/>
              </a:pPr>
              <a:t>‹N°›</a:t>
            </a:fld>
            <a:r>
              <a:rPr lang="fr-FR">
                <a:solidFill>
                  <a:schemeClr val="tx1"/>
                </a:solidFill>
              </a:rPr>
              <a:t> </a:t>
            </a: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9DF618B-D77F-424D-8C29-4D8000E60F68}" type="slidenum">
              <a:rPr lang="fr-FR"/>
              <a:pPr>
                <a:defRPr/>
              </a:pPr>
              <a:t>‹N°›</a:t>
            </a:fld>
            <a:r>
              <a:rPr lang="fr-FR">
                <a:solidFill>
                  <a:schemeClr val="bg1"/>
                </a:solidFill>
              </a:rPr>
              <a:t> </a:t>
            </a:r>
          </a:p>
        </p:txBody>
      </p:sp>
    </p:spTree>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7A16837-2F3C-4457-85A0-3BF1DBD9E1F9}" type="slidenum">
              <a:rPr lang="fr-FR"/>
              <a:pPr>
                <a:defRPr/>
              </a:pPr>
              <a:t>‹N°›</a:t>
            </a:fld>
            <a:r>
              <a:rPr lang="fr-FR">
                <a:solidFill>
                  <a:schemeClr val="tx1"/>
                </a:solidFill>
              </a:rPr>
              <a:t> </a:t>
            </a:r>
          </a:p>
        </p:txBody>
      </p:sp>
    </p:spTree>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5FA91E28-3BCD-4094-9B3A-70847CA87025}" type="slidenum">
              <a:rPr lang="fr-FR"/>
              <a:pPr>
                <a:defRPr/>
              </a:pPr>
              <a:t>‹N°›</a:t>
            </a:fld>
            <a:r>
              <a:rPr lang="fr-FR">
                <a:solidFill>
                  <a:schemeClr val="tx1"/>
                </a:solidFill>
              </a:rPr>
              <a:t> </a:t>
            </a:r>
          </a:p>
        </p:txBody>
      </p:sp>
    </p:spTree>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ECAC441D-C4F8-4695-B114-4D1D23BA7184}" type="slidenum">
              <a:rPr lang="fr-FR"/>
              <a:pPr>
                <a:defRPr/>
              </a:pPr>
              <a:t>‹N°›</a:t>
            </a:fld>
            <a:r>
              <a:rPr lang="fr-FR">
                <a:solidFill>
                  <a:schemeClr val="tx1"/>
                </a:solidFill>
              </a:rPr>
              <a:t> </a:t>
            </a:r>
          </a:p>
        </p:txBody>
      </p:sp>
    </p:spTree>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AC1006A6-FD3E-4975-9DF2-B9F87A008092}" type="slidenum">
              <a:rPr lang="fr-FR"/>
              <a:pPr>
                <a:defRPr/>
              </a:pPr>
              <a:t>‹N°›</a:t>
            </a:fld>
            <a:r>
              <a:rPr lang="fr-FR">
                <a:solidFill>
                  <a:schemeClr val="tx1"/>
                </a:solidFill>
              </a:rPr>
              <a:t> </a:t>
            </a:r>
          </a:p>
        </p:txBody>
      </p:sp>
    </p:spTree>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F0D42BED-EB8E-4D7F-ACBC-ABF26EFA50CA}" type="slidenum">
              <a:rPr lang="fr-FR"/>
              <a:pPr>
                <a:defRPr/>
              </a:pPr>
              <a:t>‹N°›</a:t>
            </a:fld>
            <a:r>
              <a:rPr lang="fr-FR"/>
              <a:t> </a:t>
            </a:r>
          </a:p>
        </p:txBody>
      </p:sp>
    </p:spTree>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0B2903E3-E63D-4234-96AD-42EB46C5ECB3}" type="slidenum">
              <a:rPr lang="fr-FR"/>
              <a:pPr>
                <a:defRPr/>
              </a:pPr>
              <a:t>‹N°›</a:t>
            </a:fld>
            <a:r>
              <a:rPr lang="fr-FR"/>
              <a:t> </a:t>
            </a:r>
          </a:p>
        </p:txBody>
      </p:sp>
    </p:spTree>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FB6BCF72-C002-4FDB-8776-B9ABBB48DCB8}" type="slidenum">
              <a:rPr lang="fr-FR"/>
              <a:pPr>
                <a:defRPr/>
              </a:pPr>
              <a:t>‹N°›</a:t>
            </a:fld>
            <a:r>
              <a:rPr lang="fr-FR"/>
              <a:t> </a:t>
            </a:r>
          </a:p>
        </p:txBody>
      </p:sp>
    </p:spTree>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197B0D5B-DB75-410B-B0D8-64410CA3C4E0}" type="slidenum">
              <a:rPr lang="fr-FR"/>
              <a:pPr>
                <a:defRPr/>
              </a:pPr>
              <a:t>‹N°›</a:t>
            </a:fld>
            <a:r>
              <a:rPr lang="fr-FR"/>
              <a:t> </a:t>
            </a:r>
          </a:p>
        </p:txBody>
      </p:sp>
    </p:spTree>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5F0F89F8-0A4F-4A60-AC1E-4122252BCF44}" type="slidenum">
              <a:rPr lang="fr-FR"/>
              <a:pPr>
                <a:defRPr/>
              </a:pPr>
              <a:t>‹N°›</a:t>
            </a:fld>
            <a:r>
              <a:rPr lang="fr-FR"/>
              <a:t> </a:t>
            </a:r>
          </a:p>
        </p:txBody>
      </p:sp>
    </p:spTree>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20FDD3A1-46C1-4C34-9911-578BABAF9A7D}" type="slidenum">
              <a:rPr lang="fr-FR"/>
              <a:pPr>
                <a:defRPr/>
              </a:pPr>
              <a:t>‹N°›</a:t>
            </a:fld>
            <a:r>
              <a:rPr lang="fr-FR"/>
              <a:t> </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78DE46D4-2D9E-4734-8869-B3E5F836ED79}" type="slidenum">
              <a:rPr lang="fr-FR"/>
              <a:pPr>
                <a:defRPr/>
              </a:pPr>
              <a:t>‹N°›</a:t>
            </a:fld>
            <a:r>
              <a:rPr lang="fr-FR">
                <a:solidFill>
                  <a:schemeClr val="bg1"/>
                </a:solidFill>
              </a:rPr>
              <a:t> </a:t>
            </a:r>
          </a:p>
        </p:txBody>
      </p:sp>
    </p:spTree>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9FC39CED-536A-4B0A-84F7-FBE5D23FA75D}" type="slidenum">
              <a:rPr lang="fr-FR"/>
              <a:pPr>
                <a:defRPr/>
              </a:pPr>
              <a:t>‹N°›</a:t>
            </a:fld>
            <a:r>
              <a:rPr lang="fr-FR"/>
              <a:t> </a:t>
            </a:r>
          </a:p>
        </p:txBody>
      </p:sp>
    </p:spTree>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16E9744C-7AA6-48D8-AF80-A4B3E43722B1}" type="slidenum">
              <a:rPr lang="fr-FR"/>
              <a:pPr>
                <a:defRPr/>
              </a:pPr>
              <a:t>‹N°›</a:t>
            </a:fld>
            <a:r>
              <a:rPr lang="fr-FR"/>
              <a:t> </a:t>
            </a:r>
          </a:p>
        </p:txBody>
      </p:sp>
    </p:spTree>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7EADE8CA-8303-4271-BF55-88E71881396A}" type="slidenum">
              <a:rPr lang="fr-FR"/>
              <a:pPr>
                <a:defRPr/>
              </a:pPr>
              <a:t>‹N°›</a:t>
            </a:fld>
            <a:r>
              <a:rPr lang="fr-FR"/>
              <a:t> </a:t>
            </a:r>
          </a:p>
        </p:txBody>
      </p:sp>
    </p:spTree>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0B75C3F-0C77-433B-B8FC-2B8FDAF4E6E3}" type="slidenum">
              <a:rPr lang="fr-FR"/>
              <a:pPr>
                <a:defRPr/>
              </a:pPr>
              <a:t>‹N°›</a:t>
            </a:fld>
            <a:r>
              <a:rPr lang="fr-FR"/>
              <a:t> </a:t>
            </a:r>
          </a:p>
        </p:txBody>
      </p:sp>
    </p:spTree>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7D1E09F-4516-4BC2-BCC8-4D6BB73E4F8C}" type="slidenum">
              <a:rPr lang="fr-FR"/>
              <a:pPr>
                <a:defRPr/>
              </a:pPr>
              <a:t>‹N°›</a:t>
            </a:fld>
            <a:r>
              <a:rPr lang="fr-FR"/>
              <a:t> </a:t>
            </a:r>
          </a:p>
        </p:txBody>
      </p:sp>
    </p:spTree>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37C44053-C310-49A2-BD2A-E5C1EE33ACA6}" type="slidenum">
              <a:rPr lang="fr-FR"/>
              <a:pPr>
                <a:defRPr/>
              </a:pPr>
              <a:t>‹N°›</a:t>
            </a:fld>
            <a:r>
              <a:rPr lang="fr-FR">
                <a:solidFill>
                  <a:schemeClr val="tx1"/>
                </a:solidFill>
              </a:rPr>
              <a:t> </a:t>
            </a:r>
          </a:p>
        </p:txBody>
      </p:sp>
    </p:spTree>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4EBD1F29-8383-403B-8C12-1E2EDD87CFFD}" type="slidenum">
              <a:rPr lang="fr-FR"/>
              <a:pPr>
                <a:defRPr/>
              </a:pPr>
              <a:t>‹N°›</a:t>
            </a:fld>
            <a:r>
              <a:rPr lang="fr-FR">
                <a:solidFill>
                  <a:schemeClr val="tx1"/>
                </a:solidFill>
              </a:rPr>
              <a:t> </a:t>
            </a:r>
          </a:p>
        </p:txBody>
      </p:sp>
    </p:spTree>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2EB04342-0180-4FA4-9F9F-EC27A23991EF}" type="slidenum">
              <a:rPr lang="fr-FR"/>
              <a:pPr>
                <a:defRPr/>
              </a:pPr>
              <a:t>‹N°›</a:t>
            </a:fld>
            <a:r>
              <a:rPr lang="fr-FR">
                <a:solidFill>
                  <a:schemeClr val="tx1"/>
                </a:solidFill>
              </a:rPr>
              <a:t> </a:t>
            </a:r>
          </a:p>
        </p:txBody>
      </p:sp>
    </p:spTree>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C88B4F86-30DC-4F78-8EA7-34634D950607}" type="slidenum">
              <a:rPr lang="fr-FR"/>
              <a:pPr>
                <a:defRPr/>
              </a:pPr>
              <a:t>‹N°›</a:t>
            </a:fld>
            <a:r>
              <a:rPr lang="fr-FR">
                <a:solidFill>
                  <a:schemeClr val="tx1"/>
                </a:solidFill>
              </a:rPr>
              <a:t> </a:t>
            </a:r>
          </a:p>
        </p:txBody>
      </p:sp>
    </p:spTree>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267A26E7-62AE-4EB5-AD2F-AEFFB340BDC5}" type="slidenum">
              <a:rPr lang="fr-FR"/>
              <a:pPr>
                <a:defRPr/>
              </a:pPr>
              <a:t>‹N°›</a:t>
            </a:fld>
            <a:r>
              <a:rPr lang="fr-FR">
                <a:solidFill>
                  <a:schemeClr val="tx1"/>
                </a:solidFill>
              </a:rPr>
              <a:t> </a:t>
            </a: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0BA0C520-9B66-4991-8721-98E7D8CAF696}" type="slidenum">
              <a:rPr lang="fr-FR"/>
              <a:pPr>
                <a:defRPr/>
              </a:pPr>
              <a:t>‹N°›</a:t>
            </a:fld>
            <a:r>
              <a:rPr lang="fr-FR">
                <a:solidFill>
                  <a:schemeClr val="bg1"/>
                </a:solidFill>
              </a:rPr>
              <a:t> </a:t>
            </a:r>
          </a:p>
        </p:txBody>
      </p:sp>
    </p:spTree>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F18D3CF7-5793-4C6C-9C81-CD825435BF52}" type="slidenum">
              <a:rPr lang="fr-FR"/>
              <a:pPr>
                <a:defRPr/>
              </a:pPr>
              <a:t>‹N°›</a:t>
            </a:fld>
            <a:r>
              <a:rPr lang="fr-FR">
                <a:solidFill>
                  <a:schemeClr val="tx1"/>
                </a:solidFill>
              </a:rPr>
              <a:t> </a:t>
            </a:r>
          </a:p>
        </p:txBody>
      </p:sp>
    </p:spTree>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2A837A5A-1205-45F7-8BB3-0E2EE3784A9E}" type="slidenum">
              <a:rPr lang="fr-FR"/>
              <a:pPr>
                <a:defRPr/>
              </a:pPr>
              <a:t>‹N°›</a:t>
            </a:fld>
            <a:r>
              <a:rPr lang="fr-FR">
                <a:solidFill>
                  <a:schemeClr val="tx1"/>
                </a:solidFill>
              </a:rPr>
              <a:t> </a:t>
            </a:r>
          </a:p>
        </p:txBody>
      </p:sp>
    </p:spTree>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5132B549-2170-473C-B69E-A8C9CFF08812}" type="slidenum">
              <a:rPr lang="fr-FR"/>
              <a:pPr>
                <a:defRPr/>
              </a:pPr>
              <a:t>‹N°›</a:t>
            </a:fld>
            <a:r>
              <a:rPr lang="fr-FR">
                <a:solidFill>
                  <a:schemeClr val="tx1"/>
                </a:solidFill>
              </a:rPr>
              <a:t> </a:t>
            </a:r>
          </a:p>
        </p:txBody>
      </p:sp>
    </p:spTree>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CA074B0E-EFC2-4582-8D0E-8330A49AA2AA}" type="slidenum">
              <a:rPr lang="fr-FR"/>
              <a:pPr>
                <a:defRPr/>
              </a:pPr>
              <a:t>‹N°›</a:t>
            </a:fld>
            <a:r>
              <a:rPr lang="fr-FR">
                <a:solidFill>
                  <a:schemeClr val="tx1"/>
                </a:solidFill>
              </a:rPr>
              <a:t> </a:t>
            </a:r>
          </a:p>
        </p:txBody>
      </p:sp>
    </p:spTree>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E18BFC34-1035-4303-9D86-9023416693D5}" type="slidenum">
              <a:rPr lang="fr-FR"/>
              <a:pPr>
                <a:defRPr/>
              </a:pPr>
              <a:t>‹N°›</a:t>
            </a:fld>
            <a:r>
              <a:rPr lang="fr-FR">
                <a:solidFill>
                  <a:schemeClr val="tx1"/>
                </a:solidFill>
              </a:rPr>
              <a:t> </a:t>
            </a:r>
          </a:p>
        </p:txBody>
      </p:sp>
    </p:spTree>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42AFB2D1-5C5C-4917-8DFA-DDB56A63B250}" type="slidenum">
              <a:rPr lang="fr-FR"/>
              <a:pPr>
                <a:defRPr/>
              </a:pPr>
              <a:t>‹N°›</a:t>
            </a:fld>
            <a:r>
              <a:rPr lang="fr-FR">
                <a:solidFill>
                  <a:schemeClr val="tx1"/>
                </a:solidFill>
              </a:rPr>
              <a:t> </a:t>
            </a:r>
          </a:p>
        </p:txBody>
      </p:sp>
    </p:spTree>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E21A91AF-39E6-4229-8D2D-EFF620A0F2AE}" type="slidenum">
              <a:rPr lang="fr-FR"/>
              <a:pPr>
                <a:defRPr/>
              </a:pPr>
              <a:t>‹N°›</a:t>
            </a:fld>
            <a:r>
              <a:rPr lang="fr-FR">
                <a:solidFill>
                  <a:schemeClr val="bg1"/>
                </a:solidFill>
              </a:rPr>
              <a:t> </a:t>
            </a:r>
          </a:p>
        </p:txBody>
      </p:sp>
    </p:spTree>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7290A6CB-7F5B-4109-AD30-0C188A0466C9}" type="slidenum">
              <a:rPr lang="fr-FR"/>
              <a:pPr>
                <a:defRPr/>
              </a:pPr>
              <a:t>‹N°›</a:t>
            </a:fld>
            <a:r>
              <a:rPr lang="fr-FR">
                <a:solidFill>
                  <a:schemeClr val="bg1"/>
                </a:solidFill>
              </a:rPr>
              <a:t> </a:t>
            </a:r>
          </a:p>
        </p:txBody>
      </p:sp>
    </p:spTree>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FC33A7D6-2D42-4833-A21A-C29A60DBA70F}" type="slidenum">
              <a:rPr lang="fr-FR"/>
              <a:pPr>
                <a:defRPr/>
              </a:pPr>
              <a:t>‹N°›</a:t>
            </a:fld>
            <a:r>
              <a:rPr lang="fr-FR">
                <a:solidFill>
                  <a:schemeClr val="bg1"/>
                </a:solidFill>
              </a:rPr>
              <a:t> </a:t>
            </a:r>
          </a:p>
        </p:txBody>
      </p:sp>
    </p:spTree>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784E3C89-3605-431E-816B-39176AD3A1FA}" type="slidenum">
              <a:rPr lang="fr-FR"/>
              <a:pPr>
                <a:defRPr/>
              </a:pPr>
              <a:t>‹N°›</a:t>
            </a:fld>
            <a:r>
              <a:rPr lang="fr-FR">
                <a:solidFill>
                  <a:schemeClr val="bg1"/>
                </a:solidFill>
              </a:rPr>
              <a:t> </a:t>
            </a: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7430E461-DF30-4FE7-90E2-A2DA0974CCC1}" type="slidenum">
              <a:rPr lang="fr-FR"/>
              <a:pPr>
                <a:defRPr/>
              </a:pPr>
              <a:t>‹N°›</a:t>
            </a:fld>
            <a:r>
              <a:rPr lang="fr-FR">
                <a:solidFill>
                  <a:schemeClr val="bg1"/>
                </a:solidFill>
              </a:rPr>
              <a:t> </a:t>
            </a:r>
          </a:p>
        </p:txBody>
      </p:sp>
    </p:spTree>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7FB05792-2F0E-4078-8C4B-65A8906A4EC9}" type="slidenum">
              <a:rPr lang="fr-FR"/>
              <a:pPr>
                <a:defRPr/>
              </a:pPr>
              <a:t>‹N°›</a:t>
            </a:fld>
            <a:r>
              <a:rPr lang="fr-FR">
                <a:solidFill>
                  <a:schemeClr val="bg1"/>
                </a:solidFill>
              </a:rPr>
              <a:t> </a:t>
            </a:r>
          </a:p>
        </p:txBody>
      </p:sp>
    </p:spTree>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5E694ED0-FD08-4DB6-B0CC-743F8F4ED300}" type="slidenum">
              <a:rPr lang="fr-FR"/>
              <a:pPr>
                <a:defRPr/>
              </a:pPr>
              <a:t>‹N°›</a:t>
            </a:fld>
            <a:r>
              <a:rPr lang="fr-FR">
                <a:solidFill>
                  <a:schemeClr val="bg1"/>
                </a:solidFill>
              </a:rPr>
              <a:t> </a:t>
            </a:r>
          </a:p>
        </p:txBody>
      </p:sp>
    </p:spTree>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E41CAFE5-9AF6-4601-BBC7-C7EEBE535EEF}" type="slidenum">
              <a:rPr lang="fr-FR"/>
              <a:pPr>
                <a:defRPr/>
              </a:pPr>
              <a:t>‹N°›</a:t>
            </a:fld>
            <a:r>
              <a:rPr lang="fr-FR">
                <a:solidFill>
                  <a:schemeClr val="bg1"/>
                </a:solidFill>
              </a:rPr>
              <a:t> </a:t>
            </a:r>
          </a:p>
        </p:txBody>
      </p:sp>
    </p:spTree>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A08C7EC0-E1B2-44DD-8B82-F594E89C6BEA}" type="slidenum">
              <a:rPr lang="fr-FR"/>
              <a:pPr>
                <a:defRPr/>
              </a:pPr>
              <a:t>‹N°›</a:t>
            </a:fld>
            <a:r>
              <a:rPr lang="fr-FR">
                <a:solidFill>
                  <a:schemeClr val="bg1"/>
                </a:solidFill>
              </a:rPr>
              <a:t> </a:t>
            </a:r>
          </a:p>
        </p:txBody>
      </p:sp>
    </p:spTree>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1C6F7B15-F28A-48F4-9738-621615701E51}" type="slidenum">
              <a:rPr lang="fr-FR"/>
              <a:pPr>
                <a:defRPr/>
              </a:pPr>
              <a:t>‹N°›</a:t>
            </a:fld>
            <a:r>
              <a:rPr lang="fr-FR">
                <a:solidFill>
                  <a:schemeClr val="bg1"/>
                </a:solidFill>
              </a:rPr>
              <a:t> </a:t>
            </a:r>
          </a:p>
        </p:txBody>
      </p:sp>
    </p:spTree>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4C965729-4B4D-4B0D-BF35-DC5DCCA0D317}" type="slidenum">
              <a:rPr lang="fr-FR"/>
              <a:pPr>
                <a:defRPr/>
              </a:pPr>
              <a:t>‹N°›</a:t>
            </a:fld>
            <a:r>
              <a:rPr lang="fr-FR">
                <a:solidFill>
                  <a:schemeClr val="bg1"/>
                </a:solidFill>
              </a:rPr>
              <a:t> </a:t>
            </a:r>
          </a:p>
        </p:txBody>
      </p:sp>
    </p:spTree>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8831B465-75F1-4874-98E3-1019353EE34F}" type="slidenum">
              <a:rPr lang="fr-FR"/>
              <a:pPr>
                <a:defRPr/>
              </a:pPr>
              <a:t>‹N°›</a:t>
            </a:fld>
            <a:r>
              <a:rPr lang="fr-FR">
                <a:solidFill>
                  <a:schemeClr val="bg1"/>
                </a:solidFill>
              </a:rPr>
              <a:t> </a:t>
            </a:r>
          </a:p>
        </p:txBody>
      </p:sp>
    </p:spTree>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64A2438-0ABF-4C05-AEDC-450AC84B257F}" type="slidenum">
              <a:rPr lang="fr-FR"/>
              <a:pPr>
                <a:defRPr/>
              </a:pPr>
              <a:t>‹N°›</a:t>
            </a:fld>
            <a:r>
              <a:rPr lang="fr-FR">
                <a:solidFill>
                  <a:schemeClr val="bg1"/>
                </a:solidFill>
              </a:rPr>
              <a:t> </a:t>
            </a:r>
          </a:p>
        </p:txBody>
      </p:sp>
    </p:spTree>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6EBB0B3-DE03-4A03-A6DB-28645E475D24}" type="slidenum">
              <a:rPr lang="fr-FR"/>
              <a:pPr>
                <a:defRPr/>
              </a:pPr>
              <a:t>‹N°›</a:t>
            </a:fld>
            <a:r>
              <a:rPr lang="fr-FR">
                <a:solidFill>
                  <a:schemeClr val="bg1"/>
                </a:solidFill>
              </a:rPr>
              <a:t> </a:t>
            </a:r>
          </a:p>
        </p:txBody>
      </p:sp>
    </p:spTree>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2E0DDD84-1845-4CB9-B6F9-FBC91DA78326}" type="slidenum">
              <a:rPr lang="fr-FR"/>
              <a:pPr>
                <a:defRPr/>
              </a:pPr>
              <a:t>‹N°›</a:t>
            </a:fld>
            <a:r>
              <a:rPr lang="fr-FR">
                <a:solidFill>
                  <a:srgbClr val="FFFFFF"/>
                </a:solidFill>
              </a:rPr>
              <a:t> </a:t>
            </a: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F0621F84-2BFB-4070-933A-02BA0A29193F}" type="slidenum">
              <a:rPr lang="fr-FR"/>
              <a:pPr>
                <a:defRPr/>
              </a:pPr>
              <a:t>‹N°›</a:t>
            </a:fld>
            <a:r>
              <a:rPr lang="fr-FR">
                <a:solidFill>
                  <a:schemeClr val="bg1"/>
                </a:solidFill>
              </a:rPr>
              <a:t> </a:t>
            </a:r>
          </a:p>
        </p:txBody>
      </p:sp>
    </p:spTree>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0C9693FA-005B-4C81-B19B-19EE1800C424}" type="slidenum">
              <a:rPr lang="fr-FR"/>
              <a:pPr>
                <a:defRPr/>
              </a:pPr>
              <a:t>‹N°›</a:t>
            </a:fld>
            <a:r>
              <a:rPr lang="fr-FR">
                <a:solidFill>
                  <a:srgbClr val="FFFFFF"/>
                </a:solidFill>
              </a:rPr>
              <a:t> </a:t>
            </a:r>
          </a:p>
        </p:txBody>
      </p:sp>
    </p:spTree>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B990B7A6-10E4-46F2-AB85-97D85275BBAB}" type="slidenum">
              <a:rPr lang="fr-FR"/>
              <a:pPr>
                <a:defRPr/>
              </a:pPr>
              <a:t>‹N°›</a:t>
            </a:fld>
            <a:r>
              <a:rPr lang="fr-FR">
                <a:solidFill>
                  <a:srgbClr val="FFFFFF"/>
                </a:solidFill>
              </a:rPr>
              <a:t> </a:t>
            </a:r>
          </a:p>
        </p:txBody>
      </p:sp>
    </p:spTree>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A0221DF8-3B1D-4B19-8FC7-63710C7B68BB}" type="slidenum">
              <a:rPr lang="fr-FR"/>
              <a:pPr>
                <a:defRPr/>
              </a:pPr>
              <a:t>‹N°›</a:t>
            </a:fld>
            <a:r>
              <a:rPr lang="fr-FR">
                <a:solidFill>
                  <a:srgbClr val="FFFFFF"/>
                </a:solidFill>
              </a:rPr>
              <a:t> </a:t>
            </a:r>
          </a:p>
        </p:txBody>
      </p:sp>
    </p:spTree>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783F1045-4002-43CE-8BA2-39DAFCA2B5B5}" type="slidenum">
              <a:rPr lang="fr-FR"/>
              <a:pPr>
                <a:defRPr/>
              </a:pPr>
              <a:t>‹N°›</a:t>
            </a:fld>
            <a:r>
              <a:rPr lang="fr-FR">
                <a:solidFill>
                  <a:srgbClr val="FFFFFF"/>
                </a:solidFill>
              </a:rPr>
              <a:t> </a:t>
            </a:r>
          </a:p>
        </p:txBody>
      </p:sp>
    </p:spTree>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908655C6-E136-4174-984C-0CD1AF1F852B}" type="slidenum">
              <a:rPr lang="fr-FR"/>
              <a:pPr>
                <a:defRPr/>
              </a:pPr>
              <a:t>‹N°›</a:t>
            </a:fld>
            <a:r>
              <a:rPr lang="fr-FR">
                <a:solidFill>
                  <a:srgbClr val="FFFFFF"/>
                </a:solidFill>
              </a:rPr>
              <a:t> </a:t>
            </a:r>
          </a:p>
        </p:txBody>
      </p:sp>
    </p:spTree>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864112AC-104D-4AA4-8450-F132DCE2AC96}" type="slidenum">
              <a:rPr lang="fr-FR"/>
              <a:pPr>
                <a:defRPr/>
              </a:pPr>
              <a:t>‹N°›</a:t>
            </a:fld>
            <a:r>
              <a:rPr lang="fr-FR">
                <a:solidFill>
                  <a:srgbClr val="FFFFFF"/>
                </a:solidFill>
              </a:rPr>
              <a:t> </a:t>
            </a:r>
          </a:p>
        </p:txBody>
      </p:sp>
    </p:spTree>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DB1B4F95-899C-4D75-9FEA-D92CD864FFCC}" type="slidenum">
              <a:rPr lang="fr-FR"/>
              <a:pPr>
                <a:defRPr/>
              </a:pPr>
              <a:t>‹N°›</a:t>
            </a:fld>
            <a:r>
              <a:rPr lang="fr-FR">
                <a:solidFill>
                  <a:srgbClr val="FFFFFF"/>
                </a:solidFill>
              </a:rPr>
              <a:t> </a:t>
            </a:r>
          </a:p>
        </p:txBody>
      </p:sp>
    </p:spTree>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E8AF1726-F65F-4904-A4E6-50D672D6AA8B}" type="slidenum">
              <a:rPr lang="fr-FR"/>
              <a:pPr>
                <a:defRPr/>
              </a:pPr>
              <a:t>‹N°›</a:t>
            </a:fld>
            <a:r>
              <a:rPr lang="fr-FR">
                <a:solidFill>
                  <a:srgbClr val="FFFFFF"/>
                </a:solidFill>
              </a:rPr>
              <a:t> </a:t>
            </a:r>
          </a:p>
        </p:txBody>
      </p:sp>
    </p:spTree>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FD9AC3AF-E9C7-470B-8601-1A49C88AE27E}" type="slidenum">
              <a:rPr lang="fr-FR"/>
              <a:pPr>
                <a:defRPr/>
              </a:pPr>
              <a:t>‹N°›</a:t>
            </a:fld>
            <a:r>
              <a:rPr lang="fr-FR">
                <a:solidFill>
                  <a:srgbClr val="FFFFFF"/>
                </a:solidFill>
              </a:rPr>
              <a:t> </a:t>
            </a:r>
          </a:p>
        </p:txBody>
      </p:sp>
    </p:spTree>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A67318FF-FA3B-4076-A53F-51E51D3ACAA9}" type="slidenum">
              <a:rPr lang="fr-FR"/>
              <a:pPr>
                <a:defRPr/>
              </a:pPr>
              <a:t>‹N°›</a:t>
            </a:fld>
            <a:r>
              <a:rPr lang="fr-FR">
                <a:solidFill>
                  <a:srgbClr val="FFFFFF"/>
                </a:solidFill>
              </a:rPr>
              <a:t> </a:t>
            </a: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4EE0403E-C005-402D-B5BB-606FB4266644}" type="slidenum">
              <a:rPr lang="fr-FR"/>
              <a:pPr>
                <a:defRPr/>
              </a:pPr>
              <a:t>‹N°›</a:t>
            </a:fld>
            <a:r>
              <a:rPr lang="fr-FR">
                <a:solidFill>
                  <a:schemeClr val="bg1"/>
                </a:solidFill>
              </a:rPr>
              <a:t> </a:t>
            </a:r>
          </a:p>
        </p:txBody>
      </p:sp>
    </p:spTree>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57688CD4-B01C-4647-9B05-ACABFD6D18D6}" type="slidenum">
              <a:rPr lang="fr-FR"/>
              <a:pPr>
                <a:defRPr/>
              </a:pPr>
              <a:t>‹N°›</a:t>
            </a:fld>
            <a:r>
              <a:rPr lang="fr-FR">
                <a:solidFill>
                  <a:schemeClr val="tx1"/>
                </a:solidFill>
              </a:rPr>
              <a:t> </a:t>
            </a:r>
          </a:p>
        </p:txBody>
      </p:sp>
    </p:spTree>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9937628A-7063-4181-9A11-E4EE24BC80AA}" type="slidenum">
              <a:rPr lang="fr-FR"/>
              <a:pPr>
                <a:defRPr/>
              </a:pPr>
              <a:t>‹N°›</a:t>
            </a:fld>
            <a:r>
              <a:rPr lang="fr-FR">
                <a:solidFill>
                  <a:schemeClr val="tx1"/>
                </a:solidFill>
              </a:rPr>
              <a:t> </a:t>
            </a:r>
          </a:p>
        </p:txBody>
      </p:sp>
    </p:spTree>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DCA49FA1-79E0-40F4-910F-A6D0B7BE0D40}" type="slidenum">
              <a:rPr lang="fr-FR"/>
              <a:pPr>
                <a:defRPr/>
              </a:pPr>
              <a:t>‹N°›</a:t>
            </a:fld>
            <a:r>
              <a:rPr lang="fr-FR">
                <a:solidFill>
                  <a:schemeClr val="tx1"/>
                </a:solidFill>
              </a:rPr>
              <a:t> </a:t>
            </a:r>
          </a:p>
        </p:txBody>
      </p:sp>
    </p:spTree>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5F46B390-8C0F-4A15-A267-E97B4F32AE6F}" type="slidenum">
              <a:rPr lang="fr-FR"/>
              <a:pPr>
                <a:defRPr/>
              </a:pPr>
              <a:t>‹N°›</a:t>
            </a:fld>
            <a:r>
              <a:rPr lang="fr-FR">
                <a:solidFill>
                  <a:schemeClr val="tx1"/>
                </a:solidFill>
              </a:rPr>
              <a:t> </a:t>
            </a:r>
          </a:p>
        </p:txBody>
      </p:sp>
    </p:spTree>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DEF0C47B-37EC-48F2-AC4B-CFFB94FB1BAA}" type="slidenum">
              <a:rPr lang="fr-FR"/>
              <a:pPr>
                <a:defRPr/>
              </a:pPr>
              <a:t>‹N°›</a:t>
            </a:fld>
            <a:r>
              <a:rPr lang="fr-FR">
                <a:solidFill>
                  <a:schemeClr val="tx1"/>
                </a:solidFill>
              </a:rPr>
              <a:t> </a:t>
            </a:r>
          </a:p>
        </p:txBody>
      </p:sp>
    </p:spTree>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4FAF2498-CA52-41B6-8191-8953E846D15A}" type="slidenum">
              <a:rPr lang="fr-FR"/>
              <a:pPr>
                <a:defRPr/>
              </a:pPr>
              <a:t>‹N°›</a:t>
            </a:fld>
            <a:r>
              <a:rPr lang="fr-FR">
                <a:solidFill>
                  <a:schemeClr val="tx1"/>
                </a:solidFill>
              </a:rPr>
              <a:t> </a:t>
            </a:r>
          </a:p>
        </p:txBody>
      </p:sp>
    </p:spTree>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C0CC2B4F-494F-4D82-8EF6-C2D9488AA70B}" type="slidenum">
              <a:rPr lang="fr-FR"/>
              <a:pPr>
                <a:defRPr/>
              </a:pPr>
              <a:t>‹N°›</a:t>
            </a:fld>
            <a:r>
              <a:rPr lang="fr-FR">
                <a:solidFill>
                  <a:schemeClr val="tx1"/>
                </a:solidFill>
              </a:rPr>
              <a:t> </a:t>
            </a:r>
          </a:p>
        </p:txBody>
      </p:sp>
    </p:spTree>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7B689D4E-6F9F-4C63-8B2B-7473657EE353}" type="slidenum">
              <a:rPr lang="fr-FR"/>
              <a:pPr>
                <a:defRPr/>
              </a:pPr>
              <a:t>‹N°›</a:t>
            </a:fld>
            <a:r>
              <a:rPr lang="fr-FR">
                <a:solidFill>
                  <a:schemeClr val="tx1"/>
                </a:solidFill>
              </a:rPr>
              <a:t> </a:t>
            </a:r>
          </a:p>
        </p:txBody>
      </p:sp>
    </p:spTree>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35C3D5B-8FA1-4223-A866-D5DA1698AB56}" type="slidenum">
              <a:rPr lang="fr-FR"/>
              <a:pPr>
                <a:defRPr/>
              </a:pPr>
              <a:t>‹N°›</a:t>
            </a:fld>
            <a:r>
              <a:rPr lang="fr-FR">
                <a:solidFill>
                  <a:schemeClr val="tx1"/>
                </a:solidFill>
              </a:rPr>
              <a:t> </a:t>
            </a:r>
          </a:p>
        </p:txBody>
      </p:sp>
    </p:spTree>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220A4836-2CF0-47DF-86CC-CB69B1AD79E5}" type="slidenum">
              <a:rPr lang="fr-FR"/>
              <a:pPr>
                <a:defRPr/>
              </a:pPr>
              <a:t>‹N°›</a:t>
            </a:fld>
            <a:r>
              <a:rPr lang="fr-FR">
                <a:solidFill>
                  <a:schemeClr val="tx1"/>
                </a:solidFill>
              </a:rPr>
              <a:t> </a:t>
            </a: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E4A81726-C0E0-4449-8952-977613A50346}" type="slidenum">
              <a:rPr lang="fr-FR"/>
              <a:pPr>
                <a:defRPr/>
              </a:pPr>
              <a:t>‹N°›</a:t>
            </a:fld>
            <a:r>
              <a:rPr lang="fr-FR">
                <a:solidFill>
                  <a:schemeClr val="bg1"/>
                </a:solidFill>
              </a:rPr>
              <a:t> </a:t>
            </a:r>
          </a:p>
        </p:txBody>
      </p:sp>
    </p:spTree>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8F7D57DA-ED69-49AF-B32D-DBF970F559A7}" type="slidenum">
              <a:rPr lang="fr-FR"/>
              <a:pPr>
                <a:defRPr/>
              </a:pPr>
              <a:t>‹N°›</a:t>
            </a:fld>
            <a:r>
              <a:rPr lang="fr-FR">
                <a:solidFill>
                  <a:schemeClr val="tx1"/>
                </a:solidFill>
              </a:rPr>
              <a:t> </a:t>
            </a:r>
          </a:p>
        </p:txBody>
      </p:sp>
    </p:spTree>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0B5E4A2B-DC65-435C-81FC-46AC7AE15F0B}" type="slidenum">
              <a:rPr lang="fr-FR"/>
              <a:pPr>
                <a:defRPr/>
              </a:pPr>
              <a:t>‹N°›</a:t>
            </a:fld>
            <a:r>
              <a:rPr lang="fr-FR">
                <a:solidFill>
                  <a:schemeClr val="tx1"/>
                </a:solidFill>
              </a:rPr>
              <a:t> </a:t>
            </a:r>
          </a:p>
        </p:txBody>
      </p:sp>
    </p:spTree>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C4636B6-141E-4FA8-8722-463DC1FB5A6F}" type="slidenum">
              <a:rPr lang="fr-FR"/>
              <a:pPr>
                <a:defRPr/>
              </a:pPr>
              <a:t>‹N°›</a:t>
            </a:fld>
            <a:r>
              <a:rPr lang="fr-FR">
                <a:solidFill>
                  <a:schemeClr val="tx1"/>
                </a:solidFill>
              </a:rPr>
              <a:t> </a:t>
            </a:r>
          </a:p>
        </p:txBody>
      </p:sp>
    </p:spTree>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BFCA825-C8BC-443E-A3EE-7A600CFC8990}" type="slidenum">
              <a:rPr lang="fr-FR"/>
              <a:pPr>
                <a:defRPr/>
              </a:pPr>
              <a:t>‹N°›</a:t>
            </a:fld>
            <a:r>
              <a:rPr lang="fr-FR">
                <a:solidFill>
                  <a:schemeClr val="tx1"/>
                </a:solidFill>
              </a:rPr>
              <a:t> </a:t>
            </a:r>
          </a:p>
        </p:txBody>
      </p:sp>
    </p:spTree>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B33B208C-9F38-423D-BE2E-3FC2352399F5}" type="slidenum">
              <a:rPr lang="fr-FR"/>
              <a:pPr>
                <a:defRPr/>
              </a:pPr>
              <a:t>‹N°›</a:t>
            </a:fld>
            <a:r>
              <a:rPr lang="fr-FR">
                <a:solidFill>
                  <a:schemeClr val="tx1"/>
                </a:solidFill>
              </a:rPr>
              <a:t> </a:t>
            </a:r>
          </a:p>
        </p:txBody>
      </p:sp>
    </p:spTree>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3F41D0A5-737C-4A8D-9A74-E8D2226AABA6}" type="slidenum">
              <a:rPr lang="fr-FR"/>
              <a:pPr>
                <a:defRPr/>
              </a:pPr>
              <a:t>‹N°›</a:t>
            </a:fld>
            <a:r>
              <a:rPr lang="fr-FR">
                <a:solidFill>
                  <a:schemeClr val="tx1"/>
                </a:solidFill>
              </a:rPr>
              <a:t> </a:t>
            </a:r>
          </a:p>
        </p:txBody>
      </p:sp>
    </p:spTree>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D7CAF449-9C21-49A4-B162-A0A56FDB25CF}" type="slidenum">
              <a:rPr lang="fr-FR"/>
              <a:pPr>
                <a:defRPr/>
              </a:pPr>
              <a:t>‹N°›</a:t>
            </a:fld>
            <a:r>
              <a:rPr lang="fr-FR">
                <a:solidFill>
                  <a:schemeClr val="tx1"/>
                </a:solidFill>
              </a:rPr>
              <a:t> </a:t>
            </a:r>
          </a:p>
        </p:txBody>
      </p:sp>
    </p:spTree>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DACF38CF-9991-48AA-9C93-942388EF9043}" type="slidenum">
              <a:rPr lang="fr-FR"/>
              <a:pPr>
                <a:defRPr/>
              </a:pPr>
              <a:t>‹N°›</a:t>
            </a:fld>
            <a:r>
              <a:rPr lang="fr-FR">
                <a:solidFill>
                  <a:schemeClr val="tx1"/>
                </a:solidFill>
              </a:rPr>
              <a:t> </a:t>
            </a:r>
          </a:p>
        </p:txBody>
      </p:sp>
    </p:spTree>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0493837-67E3-4609-A0F1-E6FF67F36E51}" type="slidenum">
              <a:rPr lang="fr-FR"/>
              <a:pPr>
                <a:defRPr/>
              </a:pPr>
              <a:t>‹N°›</a:t>
            </a:fld>
            <a:r>
              <a:rPr lang="fr-FR">
                <a:solidFill>
                  <a:schemeClr val="tx1"/>
                </a:solidFill>
              </a:rPr>
              <a:t> </a:t>
            </a:r>
          </a:p>
        </p:txBody>
      </p:sp>
    </p:spTree>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47F40958-806D-41C2-8264-1E7BA4F5A4BA}" type="slidenum">
              <a:rPr lang="fr-FR"/>
              <a:pPr>
                <a:defRPr/>
              </a:pPr>
              <a:t>‹N°›</a:t>
            </a:fld>
            <a:r>
              <a:rPr lang="fr-FR">
                <a:solidFill>
                  <a:schemeClr val="tx1"/>
                </a:solidFill>
              </a:rPr>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B7DB50FF-99C3-4ABE-97C2-9DE8DD17579F}" type="slidenum">
              <a:rPr lang="fr-FR"/>
              <a:pPr>
                <a:defRPr/>
              </a:pPr>
              <a:t>‹N°›</a:t>
            </a:fld>
            <a:r>
              <a:rPr lang="fr-FR">
                <a:solidFill>
                  <a:schemeClr val="bg1"/>
                </a:solidFill>
              </a:rPr>
              <a:t> </a:t>
            </a:r>
          </a:p>
        </p:txBody>
      </p:sp>
    </p:spTree>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12A9BE67-432F-4A66-993C-35A2AB28E34C}" type="slidenum">
              <a:rPr lang="fr-FR"/>
              <a:pPr>
                <a:defRPr/>
              </a:pPr>
              <a:t>‹N°›</a:t>
            </a:fld>
            <a:r>
              <a:rPr lang="fr-FR">
                <a:solidFill>
                  <a:schemeClr val="tx1"/>
                </a:solidFill>
              </a:rPr>
              <a:t> </a:t>
            </a:r>
          </a:p>
        </p:txBody>
      </p:sp>
    </p:spTree>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72410F50-A0E8-4CC5-8286-A058E70BA5EA}" type="slidenum">
              <a:rPr lang="fr-FR"/>
              <a:pPr>
                <a:defRPr/>
              </a:pPr>
              <a:t>‹N°›</a:t>
            </a:fld>
            <a:r>
              <a:rPr lang="fr-FR">
                <a:solidFill>
                  <a:schemeClr val="tx1"/>
                </a:solidFill>
              </a:rPr>
              <a:t> </a:t>
            </a:r>
          </a:p>
        </p:txBody>
      </p:sp>
    </p:spTree>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01FD5613-DE5B-4035-811C-21677C3014E7}" type="slidenum">
              <a:rPr lang="fr-FR"/>
              <a:pPr>
                <a:defRPr/>
              </a:pPr>
              <a:t>‹N°›</a:t>
            </a:fld>
            <a:r>
              <a:rPr lang="fr-FR">
                <a:solidFill>
                  <a:schemeClr val="tx1"/>
                </a:solidFill>
              </a:rPr>
              <a:t> </a:t>
            </a:r>
          </a:p>
        </p:txBody>
      </p:sp>
    </p:spTree>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056E4587-F36D-4560-9CA1-876373CB74ED}" type="slidenum">
              <a:rPr lang="fr-FR"/>
              <a:pPr>
                <a:defRPr/>
              </a:pPr>
              <a:t>‹N°›</a:t>
            </a:fld>
            <a:r>
              <a:rPr lang="fr-FR">
                <a:solidFill>
                  <a:schemeClr val="tx1"/>
                </a:solidFill>
              </a:rPr>
              <a:t> </a:t>
            </a:r>
          </a:p>
        </p:txBody>
      </p:sp>
    </p:spTree>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A6911A3-440C-4399-9EAF-A60EC50895B9}" type="slidenum">
              <a:rPr lang="fr-FR"/>
              <a:pPr>
                <a:defRPr/>
              </a:pPr>
              <a:t>‹N°›</a:t>
            </a:fld>
            <a:r>
              <a:rPr lang="fr-FR">
                <a:solidFill>
                  <a:schemeClr val="tx1"/>
                </a:solidFill>
              </a:rPr>
              <a:t> </a:t>
            </a:r>
          </a:p>
        </p:txBody>
      </p:sp>
    </p:spTree>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112C5E42-6C8C-49BE-B831-0680E55781DC}" type="slidenum">
              <a:rPr lang="fr-FR"/>
              <a:pPr>
                <a:defRPr/>
              </a:pPr>
              <a:t>‹N°›</a:t>
            </a:fld>
            <a:r>
              <a:rPr lang="fr-FR">
                <a:solidFill>
                  <a:schemeClr val="tx1"/>
                </a:solidFill>
              </a:rPr>
              <a:t> </a:t>
            </a:r>
          </a:p>
        </p:txBody>
      </p:sp>
    </p:spTree>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70AB992F-4E5C-4395-9023-806A2517CBB0}" type="slidenum">
              <a:rPr lang="fr-FR"/>
              <a:pPr>
                <a:defRPr/>
              </a:pPr>
              <a:t>‹N°›</a:t>
            </a:fld>
            <a:r>
              <a:rPr lang="fr-FR">
                <a:solidFill>
                  <a:schemeClr val="tx1"/>
                </a:solidFill>
              </a:rPr>
              <a:t> </a:t>
            </a:r>
          </a:p>
        </p:txBody>
      </p:sp>
    </p:spTree>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D76606B5-C7AC-469E-9C70-A1EE852AFCD8}" type="slidenum">
              <a:rPr lang="fr-FR"/>
              <a:pPr>
                <a:defRPr/>
              </a:pPr>
              <a:t>‹N°›</a:t>
            </a:fld>
            <a:r>
              <a:rPr lang="fr-FR">
                <a:solidFill>
                  <a:schemeClr val="tx1"/>
                </a:solidFill>
              </a:rPr>
              <a:t> </a:t>
            </a:r>
          </a:p>
        </p:txBody>
      </p:sp>
    </p:spTree>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3C84FAA0-7B1A-42AB-8ABD-BAD206A5A052}" type="slidenum">
              <a:rPr lang="fr-FR"/>
              <a:pPr>
                <a:defRPr/>
              </a:pPr>
              <a:t>‹N°›</a:t>
            </a:fld>
            <a:r>
              <a:rPr lang="fr-FR">
                <a:solidFill>
                  <a:schemeClr val="tx1"/>
                </a:solidFill>
              </a:rPr>
              <a:t> </a:t>
            </a:r>
          </a:p>
        </p:txBody>
      </p:sp>
    </p:spTree>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6BF5086C-180F-4C5F-906C-5A6D151F74FB}" type="slidenum">
              <a:rPr lang="fr-FR"/>
              <a:pPr>
                <a:defRPr/>
              </a:pPr>
              <a:t>‹N°›</a:t>
            </a:fld>
            <a:r>
              <a:rPr lang="fr-FR">
                <a:solidFill>
                  <a:schemeClr val="tx1"/>
                </a:solidFill>
              </a:rPr>
              <a:t> </a:t>
            </a: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778350C1-A6E3-4C04-9D8D-920729399D51}" type="slidenum">
              <a:rPr lang="fr-FR"/>
              <a:pPr>
                <a:defRPr/>
              </a:pPr>
              <a:t>‹N°›</a:t>
            </a:fld>
            <a:r>
              <a:rPr lang="fr-FR">
                <a:solidFill>
                  <a:srgbClr val="FFFFFF"/>
                </a:solidFill>
              </a:rPr>
              <a:t> </a:t>
            </a:r>
          </a:p>
        </p:txBody>
      </p:sp>
    </p:spTree>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12CD7DBA-2367-467F-A031-390145E48BC3}" type="slidenum">
              <a:rPr lang="fr-FR"/>
              <a:pPr>
                <a:defRPr/>
              </a:pPr>
              <a:t>‹N°›</a:t>
            </a:fld>
            <a:r>
              <a:rPr lang="fr-FR">
                <a:solidFill>
                  <a:schemeClr val="tx1"/>
                </a:solidFill>
              </a:rPr>
              <a:t> </a:t>
            </a:r>
          </a:p>
        </p:txBody>
      </p:sp>
    </p:spTree>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569CC279-80BD-4DD8-8AA6-2459BDF08899}" type="slidenum">
              <a:rPr lang="fr-FR"/>
              <a:pPr>
                <a:defRPr/>
              </a:pPr>
              <a:t>‹N°›</a:t>
            </a:fld>
            <a:r>
              <a:rPr lang="fr-FR">
                <a:solidFill>
                  <a:schemeClr val="tx1"/>
                </a:solidFill>
              </a:rPr>
              <a:t> </a:t>
            </a:r>
          </a:p>
        </p:txBody>
      </p:sp>
    </p:spTree>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FFF139E0-CB95-4F97-B1E2-AA125C4CD805}" type="slidenum">
              <a:rPr lang="fr-FR"/>
              <a:pPr>
                <a:defRPr/>
              </a:pPr>
              <a:t>‹N°›</a:t>
            </a:fld>
            <a:r>
              <a:rPr lang="fr-FR">
                <a:solidFill>
                  <a:schemeClr val="tx1"/>
                </a:solidFill>
              </a:rPr>
              <a:t> </a:t>
            </a:r>
          </a:p>
        </p:txBody>
      </p:sp>
    </p:spTree>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509EA1A1-3DE1-4C79-B3A7-DB7ED055B44D}" type="slidenum">
              <a:rPr lang="fr-FR"/>
              <a:pPr>
                <a:defRPr/>
              </a:pPr>
              <a:t>‹N°›</a:t>
            </a:fld>
            <a:r>
              <a:rPr lang="fr-FR"/>
              <a:t> </a:t>
            </a:r>
          </a:p>
        </p:txBody>
      </p:sp>
    </p:spTree>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7B82E18F-5B4F-47A0-BE76-77B140DFFB3F}" type="slidenum">
              <a:rPr lang="fr-FR"/>
              <a:pPr>
                <a:defRPr/>
              </a:pPr>
              <a:t>‹N°›</a:t>
            </a:fld>
            <a:r>
              <a:rPr lang="fr-FR"/>
              <a:t> </a:t>
            </a:r>
          </a:p>
        </p:txBody>
      </p:sp>
    </p:spTree>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5B84CD63-F3A6-4A26-914A-58604AAE82A4}" type="slidenum">
              <a:rPr lang="fr-FR"/>
              <a:pPr>
                <a:defRPr/>
              </a:pPr>
              <a:t>‹N°›</a:t>
            </a:fld>
            <a:r>
              <a:rPr lang="fr-FR"/>
              <a:t> </a:t>
            </a:r>
          </a:p>
        </p:txBody>
      </p:sp>
    </p:spTree>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1F8AF4E9-680C-4855-974F-27B7D9C47CDD}" type="slidenum">
              <a:rPr lang="fr-FR"/>
              <a:pPr>
                <a:defRPr/>
              </a:pPr>
              <a:t>‹N°›</a:t>
            </a:fld>
            <a:r>
              <a:rPr lang="fr-FR"/>
              <a:t> </a:t>
            </a:r>
          </a:p>
        </p:txBody>
      </p:sp>
    </p:spTree>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6763FE98-68AD-42B4-BD3C-469F2CA840B5}" type="slidenum">
              <a:rPr lang="fr-FR"/>
              <a:pPr>
                <a:defRPr/>
              </a:pPr>
              <a:t>‹N°›</a:t>
            </a:fld>
            <a:r>
              <a:rPr lang="fr-FR"/>
              <a:t> </a:t>
            </a:r>
          </a:p>
        </p:txBody>
      </p:sp>
    </p:spTree>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B0BC9D0C-1865-47F6-9B23-2EA642778005}" type="slidenum">
              <a:rPr lang="fr-FR"/>
              <a:pPr>
                <a:defRPr/>
              </a:pPr>
              <a:t>‹N°›</a:t>
            </a:fld>
            <a:r>
              <a:rPr lang="fr-FR"/>
              <a:t> </a:t>
            </a:r>
          </a:p>
        </p:txBody>
      </p:sp>
    </p:spTree>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9F75B9F5-B576-452E-BA3B-7E29C207B0A1}" type="slidenum">
              <a:rPr lang="fr-FR"/>
              <a:pPr>
                <a:defRPr/>
              </a:pPr>
              <a:t>‹N°›</a:t>
            </a:fld>
            <a:r>
              <a:rPr lang="fr-FR"/>
              <a:t> </a:t>
            </a: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23006EC3-8519-4169-AA1D-B2414CD6D0BA}" type="slidenum">
              <a:rPr lang="fr-FR"/>
              <a:pPr>
                <a:defRPr/>
              </a:pPr>
              <a:t>‹N°›</a:t>
            </a:fld>
            <a:r>
              <a:rPr lang="fr-FR">
                <a:solidFill>
                  <a:srgbClr val="FFFFFF"/>
                </a:solidFill>
              </a:rPr>
              <a:t> </a:t>
            </a:r>
          </a:p>
        </p:txBody>
      </p:sp>
    </p:spTree>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3C4D5E64-987C-4BB3-88A1-4D7F967A2206}" type="slidenum">
              <a:rPr lang="fr-FR"/>
              <a:pPr>
                <a:defRPr/>
              </a:pPr>
              <a:t>‹N°›</a:t>
            </a:fld>
            <a:r>
              <a:rPr lang="fr-FR"/>
              <a:t> </a:t>
            </a:r>
          </a:p>
        </p:txBody>
      </p:sp>
    </p:spTree>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EC4267D0-70E1-4B44-98EC-E1EC1E8D5F43}" type="slidenum">
              <a:rPr lang="fr-FR"/>
              <a:pPr>
                <a:defRPr/>
              </a:pPr>
              <a:t>‹N°›</a:t>
            </a:fld>
            <a:r>
              <a:rPr lang="fr-FR"/>
              <a:t> </a:t>
            </a:r>
          </a:p>
        </p:txBody>
      </p:sp>
    </p:spTree>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512F0E3E-42DC-4424-8523-EBA6C5C79E47}" type="slidenum">
              <a:rPr lang="fr-FR"/>
              <a:pPr>
                <a:defRPr/>
              </a:pPr>
              <a:t>‹N°›</a:t>
            </a:fld>
            <a:r>
              <a:rPr lang="fr-FR"/>
              <a:t> </a:t>
            </a:r>
          </a:p>
        </p:txBody>
      </p:sp>
    </p:spTree>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62DB5C01-B1AC-4B26-BE7D-A9E3BF9621B2}" type="slidenum">
              <a:rPr lang="fr-FR"/>
              <a:pPr>
                <a:defRPr/>
              </a:pPr>
              <a:t>‹N°›</a:t>
            </a:fld>
            <a:r>
              <a:rPr lang="fr-FR"/>
              <a:t> </a:t>
            </a:r>
          </a:p>
        </p:txBody>
      </p:sp>
    </p:spTree>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F835D221-380A-4E0A-8377-F37B6C598A67}" type="slidenum">
              <a:rPr lang="fr-FR"/>
              <a:pPr>
                <a:defRPr/>
              </a:pPr>
              <a:t>‹N°›</a:t>
            </a:fld>
            <a:r>
              <a:rPr lang="fr-FR">
                <a:solidFill>
                  <a:schemeClr val="tx1"/>
                </a:solidFill>
              </a:rPr>
              <a:t> </a:t>
            </a:r>
          </a:p>
        </p:txBody>
      </p:sp>
    </p:spTree>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3DA1E932-C973-43D2-9724-5C7CEA040962}" type="slidenum">
              <a:rPr lang="fr-FR"/>
              <a:pPr>
                <a:defRPr/>
              </a:pPr>
              <a:t>‹N°›</a:t>
            </a:fld>
            <a:r>
              <a:rPr lang="fr-FR">
                <a:solidFill>
                  <a:schemeClr val="tx1"/>
                </a:solidFill>
              </a:rPr>
              <a:t> </a:t>
            </a:r>
          </a:p>
        </p:txBody>
      </p:sp>
    </p:spTree>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C3C4D67B-40AA-4B12-94D8-BE93BD735DC7}" type="slidenum">
              <a:rPr lang="fr-FR"/>
              <a:pPr>
                <a:defRPr/>
              </a:pPr>
              <a:t>‹N°›</a:t>
            </a:fld>
            <a:r>
              <a:rPr lang="fr-FR">
                <a:solidFill>
                  <a:schemeClr val="tx1"/>
                </a:solidFill>
              </a:rPr>
              <a:t> </a:t>
            </a:r>
          </a:p>
        </p:txBody>
      </p:sp>
    </p:spTree>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88320D6A-F191-4512-B6F2-8400C8F0B917}" type="slidenum">
              <a:rPr lang="fr-FR"/>
              <a:pPr>
                <a:defRPr/>
              </a:pPr>
              <a:t>‹N°›</a:t>
            </a:fld>
            <a:r>
              <a:rPr lang="fr-FR">
                <a:solidFill>
                  <a:schemeClr val="tx1"/>
                </a:solidFill>
              </a:rPr>
              <a:t> </a:t>
            </a:r>
          </a:p>
        </p:txBody>
      </p:sp>
    </p:spTree>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666BD847-84CA-4DFF-8565-58A93D09AA4A}" type="slidenum">
              <a:rPr lang="fr-FR"/>
              <a:pPr>
                <a:defRPr/>
              </a:pPr>
              <a:t>‹N°›</a:t>
            </a:fld>
            <a:r>
              <a:rPr lang="fr-FR">
                <a:solidFill>
                  <a:schemeClr val="tx1"/>
                </a:solidFill>
              </a:rPr>
              <a:t> </a:t>
            </a:r>
          </a:p>
        </p:txBody>
      </p:sp>
    </p:spTree>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F3C6BC57-5741-412D-B22A-0F2BF49F8AC0}" type="slidenum">
              <a:rPr lang="fr-FR"/>
              <a:pPr>
                <a:defRPr/>
              </a:pPr>
              <a:t>‹N°›</a:t>
            </a:fld>
            <a:r>
              <a:rPr lang="fr-FR">
                <a:solidFill>
                  <a:schemeClr val="tx1"/>
                </a:solidFill>
              </a:rPr>
              <a:t> </a:t>
            </a: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FC54BDDA-C306-4E44-A28C-24B26515D437}" type="slidenum">
              <a:rPr lang="fr-FR"/>
              <a:pPr>
                <a:defRPr/>
              </a:pPr>
              <a:t>‹N°›</a:t>
            </a:fld>
            <a:r>
              <a:rPr lang="fr-FR">
                <a:solidFill>
                  <a:srgbClr val="FFFFFF"/>
                </a:solidFill>
              </a:rPr>
              <a:t> </a:t>
            </a:r>
          </a:p>
        </p:txBody>
      </p:sp>
    </p:spTree>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BB2C92B0-6479-4961-B0BA-9A003AC95B1D}" type="slidenum">
              <a:rPr lang="fr-FR"/>
              <a:pPr>
                <a:defRPr/>
              </a:pPr>
              <a:t>‹N°›</a:t>
            </a:fld>
            <a:r>
              <a:rPr lang="fr-FR">
                <a:solidFill>
                  <a:schemeClr val="tx1"/>
                </a:solidFill>
              </a:rPr>
              <a:t> </a:t>
            </a:r>
          </a:p>
        </p:txBody>
      </p:sp>
    </p:spTree>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A46EA78B-FD6E-47C2-A366-4F6AAD55A126}" type="slidenum">
              <a:rPr lang="fr-FR"/>
              <a:pPr>
                <a:defRPr/>
              </a:pPr>
              <a:t>‹N°›</a:t>
            </a:fld>
            <a:r>
              <a:rPr lang="fr-FR">
                <a:solidFill>
                  <a:schemeClr val="tx1"/>
                </a:solidFill>
              </a:rPr>
              <a:t> </a:t>
            </a:r>
          </a:p>
        </p:txBody>
      </p:sp>
    </p:spTree>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EC020D1-AAFA-4B6E-83DA-52769B9A978D}" type="slidenum">
              <a:rPr lang="fr-FR"/>
              <a:pPr>
                <a:defRPr/>
              </a:pPr>
              <a:t>‹N°›</a:t>
            </a:fld>
            <a:r>
              <a:rPr lang="fr-FR">
                <a:solidFill>
                  <a:schemeClr val="tx1"/>
                </a:solidFill>
              </a:rPr>
              <a:t> </a:t>
            </a:r>
          </a:p>
        </p:txBody>
      </p:sp>
    </p:spTree>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4BC7B8FC-1D94-4A65-B427-F3FCCC58E0D6}" type="slidenum">
              <a:rPr lang="fr-FR"/>
              <a:pPr>
                <a:defRPr/>
              </a:pPr>
              <a:t>‹N°›</a:t>
            </a:fld>
            <a:r>
              <a:rPr lang="fr-FR">
                <a:solidFill>
                  <a:schemeClr val="tx1"/>
                </a:solidFill>
              </a:rPr>
              <a:t> </a:t>
            </a:r>
          </a:p>
        </p:txBody>
      </p:sp>
    </p:spTree>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A884350-2909-43F4-B265-49AA27CD6799}" type="slidenum">
              <a:rPr lang="fr-FR"/>
              <a:pPr>
                <a:defRPr/>
              </a:pPr>
              <a:t>‹N°›</a:t>
            </a:fld>
            <a:r>
              <a:rPr lang="fr-FR">
                <a:solidFill>
                  <a:schemeClr val="tx1"/>
                </a:solidFill>
              </a:rPr>
              <a:t> </a:t>
            </a:r>
          </a:p>
        </p:txBody>
      </p:sp>
    </p:spTree>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Tree>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Tree>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7F545023-731B-458D-894A-47DF49B33222}" type="slidenum">
              <a:rPr lang="fr-FR"/>
              <a:pPr>
                <a:defRPr/>
              </a:pPr>
              <a:t>‹N°›</a:t>
            </a:fld>
            <a:r>
              <a:rPr lang="fr-FR">
                <a:solidFill>
                  <a:srgbClr val="FFFFFF"/>
                </a:solidFill>
              </a:rPr>
              <a:t> </a:t>
            </a:r>
          </a:p>
        </p:txBody>
      </p:sp>
    </p:spTree>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Tree>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2A0184D-7045-49B2-9708-813F1D57A344}" type="slidenum">
              <a:rPr lang="fr-FR"/>
              <a:pPr>
                <a:defRPr/>
              </a:pPr>
              <a:t>‹N°›</a:t>
            </a:fld>
            <a:r>
              <a:rPr lang="fr-FR">
                <a:solidFill>
                  <a:schemeClr val="bg1"/>
                </a:solidFill>
              </a:rPr>
              <a:t> </a:t>
            </a:r>
          </a:p>
        </p:txBody>
      </p:sp>
    </p:spTree>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1170C0D3-2288-492D-B2BE-B70FC8D64744}" type="slidenum">
              <a:rPr lang="fr-FR"/>
              <a:pPr>
                <a:defRPr/>
              </a:pPr>
              <a:t>‹N°›</a:t>
            </a:fld>
            <a:r>
              <a:rPr lang="fr-FR">
                <a:solidFill>
                  <a:schemeClr val="bg1"/>
                </a:solidFill>
              </a:rPr>
              <a:t> </a:t>
            </a:r>
          </a:p>
        </p:txBody>
      </p:sp>
    </p:spTree>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A37615A6-80F5-4198-8982-611E659D9637}" type="slidenum">
              <a:rPr lang="fr-FR"/>
              <a:pPr>
                <a:defRPr/>
              </a:pPr>
              <a:t>‹N°›</a:t>
            </a:fld>
            <a:r>
              <a:rPr lang="fr-FR">
                <a:solidFill>
                  <a:schemeClr val="bg1"/>
                </a:solidFill>
              </a:rPr>
              <a:t> </a:t>
            </a:r>
          </a:p>
        </p:txBody>
      </p:sp>
    </p:spTree>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DE7895D9-7546-4340-AB93-F11A65318587}" type="slidenum">
              <a:rPr lang="fr-FR"/>
              <a:pPr>
                <a:defRPr/>
              </a:pPr>
              <a:t>‹N°›</a:t>
            </a:fld>
            <a:r>
              <a:rPr lang="fr-FR">
                <a:solidFill>
                  <a:schemeClr val="bg1"/>
                </a:solidFill>
              </a:rPr>
              <a:t> </a:t>
            </a: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A907FDA5-3274-40B0-B7D3-885181A24F71}" type="slidenum">
              <a:rPr lang="fr-FR"/>
              <a:pPr>
                <a:defRPr/>
              </a:pPr>
              <a:t>‹N°›</a:t>
            </a:fld>
            <a:r>
              <a:rPr lang="fr-FR">
                <a:solidFill>
                  <a:srgbClr val="FFFFFF"/>
                </a:solidFill>
              </a:rPr>
              <a:t> </a:t>
            </a:r>
          </a:p>
        </p:txBody>
      </p:sp>
    </p:spTree>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F2925D1B-33C4-4FF8-90C3-833E87A667E4}" type="slidenum">
              <a:rPr lang="fr-FR"/>
              <a:pPr>
                <a:defRPr/>
              </a:pPr>
              <a:t>‹N°›</a:t>
            </a:fld>
            <a:r>
              <a:rPr lang="fr-FR">
                <a:solidFill>
                  <a:schemeClr val="bg1"/>
                </a:solidFill>
              </a:rPr>
              <a:t> </a:t>
            </a:r>
          </a:p>
        </p:txBody>
      </p:sp>
    </p:spTree>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E9E7DFF1-3A4B-4688-A8E7-E711B7406DFC}" type="slidenum">
              <a:rPr lang="fr-FR"/>
              <a:pPr>
                <a:defRPr/>
              </a:pPr>
              <a:t>‹N°›</a:t>
            </a:fld>
            <a:r>
              <a:rPr lang="fr-FR">
                <a:solidFill>
                  <a:schemeClr val="bg1"/>
                </a:solidFill>
              </a:rPr>
              <a:t> </a:t>
            </a:r>
          </a:p>
        </p:txBody>
      </p:sp>
    </p:spTree>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0D83EEF7-620D-40BE-98E6-92FFC44236B7}" type="slidenum">
              <a:rPr lang="fr-FR"/>
              <a:pPr>
                <a:defRPr/>
              </a:pPr>
              <a:t>‹N°›</a:t>
            </a:fld>
            <a:r>
              <a:rPr lang="fr-FR">
                <a:solidFill>
                  <a:schemeClr val="bg1"/>
                </a:solidFill>
              </a:rPr>
              <a:t> </a:t>
            </a:r>
          </a:p>
        </p:txBody>
      </p:sp>
    </p:spTree>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CB4951C0-B383-4599-A08F-465C407425C7}" type="slidenum">
              <a:rPr lang="fr-FR"/>
              <a:pPr>
                <a:defRPr/>
              </a:pPr>
              <a:t>‹N°›</a:t>
            </a:fld>
            <a:r>
              <a:rPr lang="fr-FR">
                <a:solidFill>
                  <a:schemeClr val="bg1"/>
                </a:solidFill>
              </a:rPr>
              <a:t> </a:t>
            </a:r>
          </a:p>
        </p:txBody>
      </p:sp>
    </p:spTree>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7E47D972-653F-46E0-B399-773885B0FEAB}" type="slidenum">
              <a:rPr lang="fr-FR"/>
              <a:pPr>
                <a:defRPr/>
              </a:pPr>
              <a:t>‹N°›</a:t>
            </a:fld>
            <a:r>
              <a:rPr lang="fr-FR">
                <a:solidFill>
                  <a:schemeClr val="bg1"/>
                </a:solidFill>
              </a:rPr>
              <a:t> </a:t>
            </a:r>
          </a:p>
        </p:txBody>
      </p:sp>
    </p:spTree>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F6E68868-0E76-4E71-BC68-2A780C8C1A27}" type="slidenum">
              <a:rPr lang="fr-FR"/>
              <a:pPr>
                <a:defRPr/>
              </a:pPr>
              <a:t>‹N°›</a:t>
            </a:fld>
            <a:r>
              <a:rPr lang="fr-FR">
                <a:solidFill>
                  <a:schemeClr val="bg1"/>
                </a:solidFill>
              </a:rPr>
              <a:t> </a:t>
            </a:r>
          </a:p>
        </p:txBody>
      </p:sp>
    </p:spTree>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102A7715-7DBE-4EB9-A2CE-474CC4970947}" type="slidenum">
              <a:rPr lang="fr-FR"/>
              <a:pPr>
                <a:defRPr/>
              </a:pPr>
              <a:t>‹N°›</a:t>
            </a:fld>
            <a:r>
              <a:rPr lang="fr-FR">
                <a:solidFill>
                  <a:schemeClr val="bg1"/>
                </a:solidFill>
              </a:rPr>
              <a:t> </a:t>
            </a:r>
          </a:p>
        </p:txBody>
      </p:sp>
    </p:spTree>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F1496C20-B5CB-4229-87A8-41314CB6FD21}" type="slidenum">
              <a:rPr lang="fr-FR"/>
              <a:pPr>
                <a:defRPr/>
              </a:pPr>
              <a:t>‹N°›</a:t>
            </a:fld>
            <a:r>
              <a:rPr lang="fr-FR">
                <a:solidFill>
                  <a:srgbClr val="FFFFFF"/>
                </a:solidFill>
              </a:rPr>
              <a:t> </a:t>
            </a:r>
          </a:p>
        </p:txBody>
      </p:sp>
    </p:spTree>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ED013637-FC8A-43D8-A056-67E75B33AD53}" type="slidenum">
              <a:rPr lang="fr-FR"/>
              <a:pPr>
                <a:defRPr/>
              </a:pPr>
              <a:t>‹N°›</a:t>
            </a:fld>
            <a:r>
              <a:rPr lang="fr-FR">
                <a:solidFill>
                  <a:srgbClr val="FFFFFF"/>
                </a:solidFill>
              </a:rPr>
              <a:t> </a:t>
            </a:r>
          </a:p>
        </p:txBody>
      </p:sp>
    </p:spTree>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FBD46E62-619D-44FF-99BB-18261B17EA96}" type="slidenum">
              <a:rPr lang="fr-FR"/>
              <a:pPr>
                <a:defRPr/>
              </a:pPr>
              <a:t>‹N°›</a:t>
            </a:fld>
            <a:r>
              <a:rPr lang="fr-FR">
                <a:solidFill>
                  <a:srgbClr val="FFFFFF"/>
                </a:solidFill>
              </a:rPr>
              <a:t> </a:t>
            </a: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E6C32FC1-2025-4E35-8EA7-F924D5BC0ADC}" type="slidenum">
              <a:rPr lang="fr-FR"/>
              <a:pPr>
                <a:defRPr/>
              </a:pPr>
              <a:t>‹N°›</a:t>
            </a:fld>
            <a:r>
              <a:rPr lang="fr-FR">
                <a:solidFill>
                  <a:srgbClr val="FFFFFF"/>
                </a:solidFill>
              </a:rPr>
              <a:t> </a:t>
            </a:r>
          </a:p>
        </p:txBody>
      </p:sp>
    </p:spTree>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69F9F5A5-16D4-4B0F-8B99-465182D9039A}" type="slidenum">
              <a:rPr lang="fr-FR"/>
              <a:pPr>
                <a:defRPr/>
              </a:pPr>
              <a:t>‹N°›</a:t>
            </a:fld>
            <a:r>
              <a:rPr lang="fr-FR">
                <a:solidFill>
                  <a:srgbClr val="FFFFFF"/>
                </a:solidFill>
              </a:rPr>
              <a:t> </a:t>
            </a:r>
          </a:p>
        </p:txBody>
      </p:sp>
    </p:spTree>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D62467C7-D370-4470-AD5F-BB5670F1B051}" type="slidenum">
              <a:rPr lang="fr-FR"/>
              <a:pPr>
                <a:defRPr/>
              </a:pPr>
              <a:t>‹N°›</a:t>
            </a:fld>
            <a:r>
              <a:rPr lang="fr-FR">
                <a:solidFill>
                  <a:srgbClr val="FFFFFF"/>
                </a:solidFill>
              </a:rPr>
              <a:t> </a:t>
            </a:r>
          </a:p>
        </p:txBody>
      </p:sp>
    </p:spTree>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153E203E-981A-4DF2-84FF-A138BFDD5DCC}" type="slidenum">
              <a:rPr lang="fr-FR"/>
              <a:pPr>
                <a:defRPr/>
              </a:pPr>
              <a:t>‹N°›</a:t>
            </a:fld>
            <a:r>
              <a:rPr lang="fr-FR">
                <a:solidFill>
                  <a:srgbClr val="FFFFFF"/>
                </a:solidFill>
              </a:rPr>
              <a:t> </a:t>
            </a:r>
          </a:p>
        </p:txBody>
      </p:sp>
    </p:spTree>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1E75E11E-C25E-4FD5-B99A-0C3CA59DC534}" type="slidenum">
              <a:rPr lang="fr-FR"/>
              <a:pPr>
                <a:defRPr/>
              </a:pPr>
              <a:t>‹N°›</a:t>
            </a:fld>
            <a:r>
              <a:rPr lang="fr-FR">
                <a:solidFill>
                  <a:srgbClr val="FFFFFF"/>
                </a:solidFill>
              </a:rPr>
              <a:t> </a:t>
            </a:r>
          </a:p>
        </p:txBody>
      </p:sp>
    </p:spTree>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0AB8F1F4-86C7-46EC-B896-70038281883F}" type="slidenum">
              <a:rPr lang="fr-FR"/>
              <a:pPr>
                <a:defRPr/>
              </a:pPr>
              <a:t>‹N°›</a:t>
            </a:fld>
            <a:r>
              <a:rPr lang="fr-FR">
                <a:solidFill>
                  <a:srgbClr val="FFFFFF"/>
                </a:solidFill>
              </a:rPr>
              <a:t> </a:t>
            </a:r>
          </a:p>
        </p:txBody>
      </p:sp>
    </p:spTree>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DF2E8D96-B27A-420C-A577-A76BB574C250}" type="slidenum">
              <a:rPr lang="fr-FR"/>
              <a:pPr>
                <a:defRPr/>
              </a:pPr>
              <a:t>‹N°›</a:t>
            </a:fld>
            <a:r>
              <a:rPr lang="fr-FR">
                <a:solidFill>
                  <a:srgbClr val="FFFFFF"/>
                </a:solidFill>
              </a:rPr>
              <a:t> </a:t>
            </a:r>
          </a:p>
        </p:txBody>
      </p:sp>
    </p:spTree>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90E5D72-BFAD-4AE3-9F18-31C61DED4A69}" type="slidenum">
              <a:rPr lang="fr-FR"/>
              <a:pPr>
                <a:defRPr/>
              </a:pPr>
              <a:t>‹N°›</a:t>
            </a:fld>
            <a:r>
              <a:rPr lang="fr-FR">
                <a:solidFill>
                  <a:srgbClr val="FFFFFF"/>
                </a:solidFill>
              </a:rPr>
              <a:t> </a:t>
            </a:r>
          </a:p>
        </p:txBody>
      </p:sp>
    </p:spTree>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33D1D3B5-50A7-49C1-ABAA-B23C88BC747C}" type="slidenum">
              <a:rPr lang="fr-FR"/>
              <a:pPr>
                <a:defRPr/>
              </a:pPr>
              <a:t>‹N°›</a:t>
            </a:fld>
            <a:r>
              <a:rPr lang="fr-FR">
                <a:solidFill>
                  <a:srgbClr val="FFFFFF"/>
                </a:solidFill>
              </a:rPr>
              <a:t> </a:t>
            </a:r>
          </a:p>
        </p:txBody>
      </p:sp>
    </p:spTree>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3B6E2F63-2E2A-4E14-9A0D-1F7B2577D865}" type="slidenum">
              <a:rPr lang="fr-FR"/>
              <a:pPr>
                <a:defRPr/>
              </a:pPr>
              <a:t>‹N°›</a:t>
            </a:fld>
            <a:r>
              <a:rPr lang="fr-FR">
                <a:solidFill>
                  <a:schemeClr val="tx1"/>
                </a:solidFill>
              </a:rPr>
              <a:t> </a:t>
            </a:r>
          </a:p>
        </p:txBody>
      </p:sp>
    </p:spTree>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71CCA3D2-F4A4-4B33-A46C-2A311A1EAD0D}" type="slidenum">
              <a:rPr lang="fr-FR"/>
              <a:pPr>
                <a:defRPr/>
              </a:pPr>
              <a:t>‹N°›</a:t>
            </a:fld>
            <a:r>
              <a:rPr lang="fr-FR">
                <a:solidFill>
                  <a:schemeClr val="tx1"/>
                </a:solidFill>
              </a:rPr>
              <a:t> </a:t>
            </a: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02767F26-2AF6-4091-A960-4CF5EF5439A3}" type="slidenum">
              <a:rPr lang="fr-FR"/>
              <a:pPr>
                <a:defRPr/>
              </a:pPr>
              <a:t>‹N°›</a:t>
            </a:fld>
            <a:r>
              <a:rPr lang="fr-FR">
                <a:solidFill>
                  <a:srgbClr val="FFFFFF"/>
                </a:solidFill>
              </a:rPr>
              <a:t> </a:t>
            </a:r>
          </a:p>
        </p:txBody>
      </p:sp>
    </p:spTree>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719C1349-FE64-443F-A47E-E41301E5C5D8}" type="slidenum">
              <a:rPr lang="fr-FR"/>
              <a:pPr>
                <a:defRPr/>
              </a:pPr>
              <a:t>‹N°›</a:t>
            </a:fld>
            <a:r>
              <a:rPr lang="fr-FR">
                <a:solidFill>
                  <a:schemeClr val="tx1"/>
                </a:solidFill>
              </a:rPr>
              <a:t> </a:t>
            </a:r>
          </a:p>
        </p:txBody>
      </p:sp>
    </p:spTree>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60F09750-7D91-4B7A-BB9D-682E28C3B775}" type="slidenum">
              <a:rPr lang="fr-FR"/>
              <a:pPr>
                <a:defRPr/>
              </a:pPr>
              <a:t>‹N°›</a:t>
            </a:fld>
            <a:r>
              <a:rPr lang="fr-FR">
                <a:solidFill>
                  <a:schemeClr val="tx1"/>
                </a:solidFill>
              </a:rPr>
              <a:t> </a:t>
            </a:r>
          </a:p>
        </p:txBody>
      </p:sp>
    </p:spTree>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6F52238E-61D2-4266-B2A1-1BF70120A78D}" type="slidenum">
              <a:rPr lang="fr-FR"/>
              <a:pPr>
                <a:defRPr/>
              </a:pPr>
              <a:t>‹N°›</a:t>
            </a:fld>
            <a:r>
              <a:rPr lang="fr-FR">
                <a:solidFill>
                  <a:schemeClr val="tx1"/>
                </a:solidFill>
              </a:rPr>
              <a:t> </a:t>
            </a:r>
          </a:p>
        </p:txBody>
      </p:sp>
    </p:spTree>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D55F01D1-16CA-4C91-AABB-598023E3D8BA}" type="slidenum">
              <a:rPr lang="fr-FR"/>
              <a:pPr>
                <a:defRPr/>
              </a:pPr>
              <a:t>‹N°›</a:t>
            </a:fld>
            <a:r>
              <a:rPr lang="fr-FR">
                <a:solidFill>
                  <a:schemeClr val="tx1"/>
                </a:solidFill>
              </a:rPr>
              <a:t> </a:t>
            </a:r>
          </a:p>
        </p:txBody>
      </p:sp>
    </p:spTree>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8587B710-D86A-40D7-9B68-3EB81F4B868A}" type="slidenum">
              <a:rPr lang="fr-FR"/>
              <a:pPr>
                <a:defRPr/>
              </a:pPr>
              <a:t>‹N°›</a:t>
            </a:fld>
            <a:r>
              <a:rPr lang="fr-FR">
                <a:solidFill>
                  <a:schemeClr val="tx1"/>
                </a:solidFill>
              </a:rPr>
              <a:t> </a:t>
            </a:r>
          </a:p>
        </p:txBody>
      </p:sp>
    </p:spTree>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314CE3A2-292B-4A53-82BF-D87312D3719E}" type="slidenum">
              <a:rPr lang="fr-FR"/>
              <a:pPr>
                <a:defRPr/>
              </a:pPr>
              <a:t>‹N°›</a:t>
            </a:fld>
            <a:r>
              <a:rPr lang="fr-FR">
                <a:solidFill>
                  <a:schemeClr val="tx1"/>
                </a:solidFill>
              </a:rPr>
              <a:t> </a:t>
            </a:r>
          </a:p>
        </p:txBody>
      </p:sp>
    </p:spTree>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46C4F3BB-9BFE-4A05-92B4-463D6C457085}" type="slidenum">
              <a:rPr lang="fr-FR"/>
              <a:pPr>
                <a:defRPr/>
              </a:pPr>
              <a:t>‹N°›</a:t>
            </a:fld>
            <a:r>
              <a:rPr lang="fr-FR">
                <a:solidFill>
                  <a:schemeClr val="tx1"/>
                </a:solidFill>
              </a:rPr>
              <a:t> </a:t>
            </a:r>
          </a:p>
        </p:txBody>
      </p:sp>
    </p:spTree>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EE5A49D5-E40E-471C-B0F6-69D3436DE97B}" type="slidenum">
              <a:rPr lang="fr-FR"/>
              <a:pPr>
                <a:defRPr/>
              </a:pPr>
              <a:t>‹N°›</a:t>
            </a:fld>
            <a:r>
              <a:rPr lang="fr-FR">
                <a:solidFill>
                  <a:schemeClr val="tx1"/>
                </a:solidFill>
              </a:rPr>
              <a:t> </a:t>
            </a:r>
          </a:p>
        </p:txBody>
      </p:sp>
    </p:spTree>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5C7BDAA1-FC90-4FD7-B14B-A338AF1924F6}" type="slidenum">
              <a:rPr lang="fr-FR"/>
              <a:pPr>
                <a:defRPr/>
              </a:pPr>
              <a:t>‹N°›</a:t>
            </a:fld>
            <a:r>
              <a:rPr lang="fr-FR">
                <a:solidFill>
                  <a:schemeClr val="tx1"/>
                </a:solidFill>
              </a:rPr>
              <a:t> </a:t>
            </a:r>
          </a:p>
        </p:txBody>
      </p:sp>
    </p:spTree>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88DF730B-C1EB-4FB9-8F0E-A7D32695EC56}" type="slidenum">
              <a:rPr lang="fr-FR"/>
              <a:pPr>
                <a:defRPr/>
              </a:pPr>
              <a:t>‹N°›</a:t>
            </a:fld>
            <a:r>
              <a:rPr lang="fr-FR">
                <a:solidFill>
                  <a:schemeClr val="tx1"/>
                </a:solidFill>
              </a:rPr>
              <a:t> </a:t>
            </a: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5E33B8EC-5F82-47E5-8F58-76E5999851F1}" type="slidenum">
              <a:rPr lang="fr-FR"/>
              <a:pPr>
                <a:defRPr/>
              </a:pPr>
              <a:t>‹N°›</a:t>
            </a:fld>
            <a:r>
              <a:rPr lang="fr-FR">
                <a:solidFill>
                  <a:srgbClr val="FFFFFF"/>
                </a:solidFill>
              </a:rPr>
              <a:t> </a:t>
            </a:r>
          </a:p>
        </p:txBody>
      </p:sp>
    </p:spTree>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2BDE47D7-1B74-497E-8218-651224AD28A3}" type="slidenum">
              <a:rPr lang="fr-FR"/>
              <a:pPr>
                <a:defRPr/>
              </a:pPr>
              <a:t>‹N°›</a:t>
            </a:fld>
            <a:r>
              <a:rPr lang="fr-FR">
                <a:solidFill>
                  <a:schemeClr val="tx1"/>
                </a:solidFill>
              </a:rPr>
              <a:t> </a:t>
            </a:r>
          </a:p>
        </p:txBody>
      </p:sp>
    </p:spTree>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A41C980E-C525-4652-958D-B305E220AC70}" type="slidenum">
              <a:rPr lang="fr-FR"/>
              <a:pPr>
                <a:defRPr/>
              </a:pPr>
              <a:t>‹N°›</a:t>
            </a:fld>
            <a:r>
              <a:rPr lang="fr-FR">
                <a:solidFill>
                  <a:schemeClr val="tx1"/>
                </a:solidFill>
              </a:rPr>
              <a:t> </a:t>
            </a:r>
          </a:p>
        </p:txBody>
      </p:sp>
    </p:spTree>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2E097B41-4FDC-44CF-8F4B-FC57771F7682}" type="slidenum">
              <a:rPr lang="fr-FR"/>
              <a:pPr>
                <a:defRPr/>
              </a:pPr>
              <a:t>‹N°›</a:t>
            </a:fld>
            <a:r>
              <a:rPr lang="fr-FR">
                <a:solidFill>
                  <a:schemeClr val="tx1"/>
                </a:solidFill>
              </a:rPr>
              <a:t> </a:t>
            </a:r>
          </a:p>
        </p:txBody>
      </p:sp>
    </p:spTree>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79829C87-C6F0-4A98-A5A2-72724C4C1090}" type="slidenum">
              <a:rPr lang="fr-FR"/>
              <a:pPr>
                <a:defRPr/>
              </a:pPr>
              <a:t>‹N°›</a:t>
            </a:fld>
            <a:r>
              <a:rPr lang="fr-FR">
                <a:solidFill>
                  <a:schemeClr val="tx1"/>
                </a:solidFill>
              </a:rPr>
              <a:t> </a:t>
            </a:r>
          </a:p>
        </p:txBody>
      </p:sp>
    </p:spTree>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5AC69F60-27EA-4E07-890C-32E6E7B0FDF3}" type="slidenum">
              <a:rPr lang="fr-FR"/>
              <a:pPr>
                <a:defRPr/>
              </a:pPr>
              <a:t>‹N°›</a:t>
            </a:fld>
            <a:r>
              <a:rPr lang="fr-FR">
                <a:solidFill>
                  <a:schemeClr val="tx1"/>
                </a:solidFill>
              </a:rPr>
              <a:t> </a:t>
            </a:r>
          </a:p>
        </p:txBody>
      </p:sp>
    </p:spTree>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8B45B092-0EE9-4D04-A0BD-4D074AD4AAC8}" type="slidenum">
              <a:rPr lang="fr-FR"/>
              <a:pPr>
                <a:defRPr/>
              </a:pPr>
              <a:t>‹N°›</a:t>
            </a:fld>
            <a:r>
              <a:rPr lang="fr-FR">
                <a:solidFill>
                  <a:schemeClr val="tx1"/>
                </a:solidFill>
              </a:rPr>
              <a:t> </a:t>
            </a:r>
          </a:p>
        </p:txBody>
      </p:sp>
    </p:spTree>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1B36E0BE-1245-4560-A2E0-B484B0ED6E08}" type="slidenum">
              <a:rPr lang="fr-FR"/>
              <a:pPr>
                <a:defRPr/>
              </a:pPr>
              <a:t>‹N°›</a:t>
            </a:fld>
            <a:r>
              <a:rPr lang="fr-FR">
                <a:solidFill>
                  <a:schemeClr val="tx1"/>
                </a:solidFill>
              </a:rPr>
              <a:t> </a:t>
            </a:r>
          </a:p>
        </p:txBody>
      </p:sp>
    </p:spTree>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BD58D0E8-CFCB-457B-B861-07F282B3AC9C}" type="slidenum">
              <a:rPr lang="fr-FR"/>
              <a:pPr>
                <a:defRPr/>
              </a:pPr>
              <a:t>‹N°›</a:t>
            </a:fld>
            <a:r>
              <a:rPr lang="fr-FR">
                <a:solidFill>
                  <a:schemeClr val="tx1"/>
                </a:solidFill>
              </a:rPr>
              <a:t> </a:t>
            </a:r>
          </a:p>
        </p:txBody>
      </p:sp>
    </p:spTree>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0E793246-ADBA-4576-9F5A-5C405A54F8AB}" type="slidenum">
              <a:rPr lang="fr-FR"/>
              <a:pPr>
                <a:defRPr/>
              </a:pPr>
              <a:t>‹N°›</a:t>
            </a:fld>
            <a:r>
              <a:rPr lang="fr-FR">
                <a:solidFill>
                  <a:schemeClr val="tx1"/>
                </a:solidFill>
              </a:rPr>
              <a:t> </a:t>
            </a:r>
          </a:p>
        </p:txBody>
      </p:sp>
    </p:spTree>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2468366C-5A45-4DB6-8B12-BE6AEBA3BE2C}" type="slidenum">
              <a:rPr lang="fr-FR"/>
              <a:pPr>
                <a:defRPr/>
              </a:pPr>
              <a:t>‹N°›</a:t>
            </a:fld>
            <a:r>
              <a:rPr lang="fr-FR">
                <a:solidFill>
                  <a:schemeClr val="tx1"/>
                </a:solidFill>
              </a:rPr>
              <a:t> </a:t>
            </a: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2F051D6E-F567-47DA-A5DA-DF56D7D22690}" type="slidenum">
              <a:rPr lang="fr-FR"/>
              <a:pPr>
                <a:defRPr/>
              </a:pPr>
              <a:t>‹N°›</a:t>
            </a:fld>
            <a:r>
              <a:rPr lang="fr-FR">
                <a:solidFill>
                  <a:srgbClr val="FFFFFF"/>
                </a:solidFill>
              </a:rPr>
              <a:t> </a:t>
            </a:r>
          </a:p>
        </p:txBody>
      </p:sp>
    </p:spTree>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32470750-7AA9-446F-A15C-C8FDC213D775}" type="slidenum">
              <a:rPr lang="fr-FR"/>
              <a:pPr>
                <a:defRPr/>
              </a:pPr>
              <a:t>‹N°›</a:t>
            </a:fld>
            <a:r>
              <a:rPr lang="fr-FR">
                <a:solidFill>
                  <a:schemeClr val="tx1"/>
                </a:solidFill>
              </a:rPr>
              <a:t> </a:t>
            </a:r>
          </a:p>
        </p:txBody>
      </p:sp>
    </p:spTree>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6FA83711-355B-43C3-8D59-A86405F7EAF6}" type="slidenum">
              <a:rPr lang="fr-FR"/>
              <a:pPr>
                <a:defRPr/>
              </a:pPr>
              <a:t>‹N°›</a:t>
            </a:fld>
            <a:r>
              <a:rPr lang="fr-FR">
                <a:solidFill>
                  <a:schemeClr val="tx1"/>
                </a:solidFill>
              </a:rPr>
              <a:t> </a:t>
            </a:r>
          </a:p>
        </p:txBody>
      </p:sp>
    </p:spTree>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9D8EB8DB-4626-4A24-83AF-04260281396B}" type="slidenum">
              <a:rPr lang="fr-FR"/>
              <a:pPr>
                <a:defRPr/>
              </a:pPr>
              <a:t>‹N°›</a:t>
            </a:fld>
            <a:r>
              <a:rPr lang="fr-FR">
                <a:solidFill>
                  <a:schemeClr val="tx1"/>
                </a:solidFill>
              </a:rPr>
              <a:t> </a:t>
            </a:r>
          </a:p>
        </p:txBody>
      </p:sp>
    </p:spTree>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31CB2C0E-C55F-4B89-8361-42283CDC2DD7}" type="slidenum">
              <a:rPr lang="fr-FR"/>
              <a:pPr>
                <a:defRPr/>
              </a:pPr>
              <a:t>‹N°›</a:t>
            </a:fld>
            <a:r>
              <a:rPr lang="fr-FR">
                <a:solidFill>
                  <a:schemeClr val="tx1"/>
                </a:solidFill>
              </a:rPr>
              <a:t> </a:t>
            </a:r>
          </a:p>
        </p:txBody>
      </p:sp>
    </p:spTree>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ED9FE8CB-9DEB-4FF6-BC6B-414E5418EB36}" type="slidenum">
              <a:rPr lang="fr-FR"/>
              <a:pPr>
                <a:defRPr/>
              </a:pPr>
              <a:t>‹N°›</a:t>
            </a:fld>
            <a:r>
              <a:rPr lang="fr-FR">
                <a:solidFill>
                  <a:schemeClr val="tx1"/>
                </a:solidFill>
              </a:rPr>
              <a:t> </a:t>
            </a:r>
          </a:p>
        </p:txBody>
      </p:sp>
    </p:spTree>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626BA15A-877F-4F52-9F2E-5E7B416BD9D9}" type="slidenum">
              <a:rPr lang="fr-FR"/>
              <a:pPr>
                <a:defRPr/>
              </a:pPr>
              <a:t>‹N°›</a:t>
            </a:fld>
            <a:r>
              <a:rPr lang="fr-FR">
                <a:solidFill>
                  <a:schemeClr val="tx1"/>
                </a:solidFill>
              </a:rPr>
              <a:t> </a:t>
            </a:r>
          </a:p>
        </p:txBody>
      </p:sp>
    </p:spTree>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078B06CA-561D-4B70-9E33-E7590B1E4DD6}" type="slidenum">
              <a:rPr lang="fr-FR"/>
              <a:pPr>
                <a:defRPr/>
              </a:pPr>
              <a:t>‹N°›</a:t>
            </a:fld>
            <a:r>
              <a:rPr lang="fr-FR">
                <a:solidFill>
                  <a:schemeClr val="tx1"/>
                </a:solidFill>
              </a:rPr>
              <a:t> </a:t>
            </a:r>
          </a:p>
        </p:txBody>
      </p:sp>
    </p:spTree>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E9F009D8-6AA4-49FB-AD33-AAB6EFEFCC47}" type="slidenum">
              <a:rPr lang="fr-FR"/>
              <a:pPr>
                <a:defRPr/>
              </a:pPr>
              <a:t>‹N°›</a:t>
            </a:fld>
            <a:r>
              <a:rPr lang="fr-FR">
                <a:solidFill>
                  <a:schemeClr val="tx1"/>
                </a:solidFill>
              </a:rPr>
              <a:t> </a:t>
            </a:r>
          </a:p>
        </p:txBody>
      </p:sp>
    </p:spTree>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9F9FE76C-7315-4D6F-9A3D-82D0BA576F3A}" type="slidenum">
              <a:rPr lang="fr-FR"/>
              <a:pPr>
                <a:defRPr/>
              </a:pPr>
              <a:t>‹N°›</a:t>
            </a:fld>
            <a:r>
              <a:rPr lang="fr-FR">
                <a:solidFill>
                  <a:schemeClr val="tx1"/>
                </a:solidFill>
              </a:rPr>
              <a:t> </a:t>
            </a:r>
          </a:p>
        </p:txBody>
      </p:sp>
    </p:spTree>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EC48A0FE-B807-4DDB-ACA9-D3B1F944D3C6}" type="slidenum">
              <a:rPr lang="fr-FR"/>
              <a:pPr>
                <a:defRPr/>
              </a:pPr>
              <a:t>‹N°›</a:t>
            </a:fld>
            <a:r>
              <a:rPr lang="fr-FR">
                <a:solidFill>
                  <a:schemeClr val="tx1"/>
                </a:solidFill>
              </a:rPr>
              <a:t> </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C63B0923-3902-48EE-AEEC-617C83ED7A7F}" type="slidenum">
              <a:rPr lang="fr-FR"/>
              <a:pPr>
                <a:defRPr/>
              </a:pPr>
              <a:t>‹N°›</a:t>
            </a:fld>
            <a:r>
              <a:rPr lang="fr-FR">
                <a:solidFill>
                  <a:srgbClr val="FFFFFF"/>
                </a:solidFill>
              </a:rPr>
              <a:t> </a:t>
            </a:r>
          </a:p>
        </p:txBody>
      </p:sp>
    </p:spTree>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2793A359-AC58-43D8-8513-8B058E3417EC}" type="slidenum">
              <a:rPr lang="fr-FR"/>
              <a:pPr>
                <a:defRPr/>
              </a:pPr>
              <a:t>‹N°›</a:t>
            </a:fld>
            <a:r>
              <a:rPr lang="fr-FR">
                <a:solidFill>
                  <a:schemeClr val="tx1"/>
                </a:solidFill>
              </a:rPr>
              <a:t> </a:t>
            </a:r>
          </a:p>
        </p:txBody>
      </p:sp>
    </p:spTree>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E81F373F-FF79-4B0E-80EB-85BA5C07046E}" type="slidenum">
              <a:rPr lang="fr-FR"/>
              <a:pPr>
                <a:defRPr/>
              </a:pPr>
              <a:t>‹N°›</a:t>
            </a:fld>
            <a:r>
              <a:rPr lang="fr-FR"/>
              <a:t> </a:t>
            </a:r>
          </a:p>
        </p:txBody>
      </p:sp>
    </p:spTree>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8F126229-AA60-4B37-B39F-85F04778B644}" type="slidenum">
              <a:rPr lang="fr-FR"/>
              <a:pPr>
                <a:defRPr/>
              </a:pPr>
              <a:t>‹N°›</a:t>
            </a:fld>
            <a:r>
              <a:rPr lang="fr-FR"/>
              <a:t> </a:t>
            </a:r>
          </a:p>
        </p:txBody>
      </p:sp>
    </p:spTree>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3C3C9D53-1C68-4E66-AC3E-06787ECEC6ED}" type="slidenum">
              <a:rPr lang="fr-FR"/>
              <a:pPr>
                <a:defRPr/>
              </a:pPr>
              <a:t>‹N°›</a:t>
            </a:fld>
            <a:r>
              <a:rPr lang="fr-FR"/>
              <a:t> </a:t>
            </a:r>
          </a:p>
        </p:txBody>
      </p:sp>
    </p:spTree>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CBB12C79-AB8D-4662-B8DF-AE1B57F41D6A}" type="slidenum">
              <a:rPr lang="fr-FR"/>
              <a:pPr>
                <a:defRPr/>
              </a:pPr>
              <a:t>‹N°›</a:t>
            </a:fld>
            <a:r>
              <a:rPr lang="fr-FR"/>
              <a:t> </a:t>
            </a:r>
          </a:p>
        </p:txBody>
      </p:sp>
    </p:spTree>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EC891EAA-1C90-40EB-8537-234A0E2E8089}" type="slidenum">
              <a:rPr lang="fr-FR"/>
              <a:pPr>
                <a:defRPr/>
              </a:pPr>
              <a:t>‹N°›</a:t>
            </a:fld>
            <a:r>
              <a:rPr lang="fr-FR"/>
              <a:t> </a:t>
            </a:r>
          </a:p>
        </p:txBody>
      </p:sp>
    </p:spTree>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Rectangle 27"/>
          <p:cNvSpPr>
            <a:spLocks noGrp="1" noChangeArrowheads="1"/>
          </p:cNvSpPr>
          <p:nvPr>
            <p:ph type="dt" sz="half" idx="10"/>
          </p:nvPr>
        </p:nvSpPr>
        <p:spPr>
          <a:ln/>
        </p:spPr>
        <p:txBody>
          <a:bodyPr/>
          <a:lstStyle>
            <a:lvl1pPr>
              <a:defRPr/>
            </a:lvl1pPr>
          </a:lstStyle>
          <a:p>
            <a:pPr>
              <a:defRPr/>
            </a:pPr>
            <a:fld id="{95A4FF4A-78E0-4257-A0CD-FC378F1D256C}" type="slidenum">
              <a:rPr lang="fr-FR"/>
              <a:pPr>
                <a:defRPr/>
              </a:pPr>
              <a:t>‹N°›</a:t>
            </a:fld>
            <a:r>
              <a:rPr lang="fr-FR"/>
              <a:t> </a:t>
            </a:r>
          </a:p>
        </p:txBody>
      </p:sp>
    </p:spTree>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fld id="{01B46C71-4CD1-4272-8D7B-3253DBE4C9EE}" type="slidenum">
              <a:rPr lang="fr-FR"/>
              <a:pPr>
                <a:defRPr/>
              </a:pPr>
              <a:t>‹N°›</a:t>
            </a:fld>
            <a:r>
              <a:rPr lang="fr-FR"/>
              <a:t> </a:t>
            </a:r>
          </a:p>
        </p:txBody>
      </p:sp>
    </p:spTree>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86E23A41-EF3D-46A5-81F3-4533972436D9}" type="slidenum">
              <a:rPr lang="fr-FR"/>
              <a:pPr>
                <a:defRPr/>
              </a:pPr>
              <a:t>‹N°›</a:t>
            </a:fld>
            <a:r>
              <a:rPr lang="fr-FR"/>
              <a:t> </a:t>
            </a:r>
          </a:p>
        </p:txBody>
      </p:sp>
    </p:spTree>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27"/>
          <p:cNvSpPr>
            <a:spLocks noGrp="1" noChangeArrowheads="1"/>
          </p:cNvSpPr>
          <p:nvPr>
            <p:ph type="dt" sz="half" idx="10"/>
          </p:nvPr>
        </p:nvSpPr>
        <p:spPr>
          <a:ln/>
        </p:spPr>
        <p:txBody>
          <a:bodyPr/>
          <a:lstStyle>
            <a:lvl1pPr>
              <a:defRPr/>
            </a:lvl1pPr>
          </a:lstStyle>
          <a:p>
            <a:pPr>
              <a:defRPr/>
            </a:pPr>
            <a:fld id="{9390A059-4F7A-47B2-89B7-C6AC0932EDFA}" type="slidenum">
              <a:rPr lang="fr-FR"/>
              <a:pPr>
                <a:defRPr/>
              </a:pPr>
              <a:t>‹N°›</a:t>
            </a:fld>
            <a:r>
              <a:rPr lang="fr-FR"/>
              <a:t> </a:t>
            </a: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D1240034-A840-4BB5-AE4E-C70C5B69AC21}" type="slidenum">
              <a:rPr lang="fr-FR"/>
              <a:pPr>
                <a:defRPr/>
              </a:pPr>
              <a:t>‹N°›</a:t>
            </a:fld>
            <a:r>
              <a:rPr lang="fr-FR">
                <a:solidFill>
                  <a:srgbClr val="FFFFFF"/>
                </a:solidFill>
              </a:rPr>
              <a:t> </a:t>
            </a:r>
          </a:p>
        </p:txBody>
      </p:sp>
    </p:spTree>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94A552D6-8639-48C1-93C6-A4BC5947FF8A}" type="slidenum">
              <a:rPr lang="fr-FR"/>
              <a:pPr>
                <a:defRPr/>
              </a:pPr>
              <a:t>‹N°›</a:t>
            </a:fld>
            <a:r>
              <a:rPr lang="fr-FR"/>
              <a:t> </a:t>
            </a:r>
          </a:p>
        </p:txBody>
      </p:sp>
    </p:spTree>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E467585D-1BAA-4353-9AC5-B2DF6A3A909E}" type="slidenum">
              <a:rPr lang="fr-FR"/>
              <a:pPr>
                <a:defRPr/>
              </a:pPr>
              <a:t>‹N°›</a:t>
            </a:fld>
            <a:r>
              <a:rPr lang="fr-FR"/>
              <a:t> </a:t>
            </a:r>
          </a:p>
        </p:txBody>
      </p:sp>
    </p:spTree>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754EF059-8820-4818-9004-2747B43AFDFC}" type="slidenum">
              <a:rPr lang="fr-FR"/>
              <a:pPr>
                <a:defRPr/>
              </a:pPr>
              <a:t>‹N°›</a:t>
            </a:fld>
            <a:r>
              <a:rPr lang="fr-FR">
                <a:solidFill>
                  <a:schemeClr val="tx1"/>
                </a:solidFill>
              </a:rPr>
              <a:t> </a:t>
            </a:r>
          </a:p>
        </p:txBody>
      </p:sp>
    </p:spTree>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DD6638C8-2F09-4430-878C-0EB8B6AF57DE}" type="slidenum">
              <a:rPr lang="fr-FR"/>
              <a:pPr>
                <a:defRPr/>
              </a:pPr>
              <a:t>‹N°›</a:t>
            </a:fld>
            <a:r>
              <a:rPr lang="fr-FR">
                <a:solidFill>
                  <a:schemeClr val="tx1"/>
                </a:solidFill>
              </a:rPr>
              <a:t> </a:t>
            </a:r>
          </a:p>
        </p:txBody>
      </p:sp>
    </p:spTree>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3A4954E9-697C-44C0-8869-CCC86833BC85}" type="slidenum">
              <a:rPr lang="fr-FR"/>
              <a:pPr>
                <a:defRPr/>
              </a:pPr>
              <a:t>‹N°›</a:t>
            </a:fld>
            <a:r>
              <a:rPr lang="fr-FR">
                <a:solidFill>
                  <a:schemeClr val="tx1"/>
                </a:solidFill>
              </a:rPr>
              <a:t> </a:t>
            </a:r>
          </a:p>
        </p:txBody>
      </p:sp>
    </p:spTree>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71089421-1EAD-4974-AE9B-7CA5FB9FEC4E}" type="slidenum">
              <a:rPr lang="fr-FR"/>
              <a:pPr>
                <a:defRPr/>
              </a:pPr>
              <a:t>‹N°›</a:t>
            </a:fld>
            <a:r>
              <a:rPr lang="fr-FR">
                <a:solidFill>
                  <a:schemeClr val="tx1"/>
                </a:solidFill>
              </a:rPr>
              <a:t> </a:t>
            </a:r>
          </a:p>
        </p:txBody>
      </p:sp>
    </p:spTree>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5EACD78B-E63B-41CE-ABAF-59DC6BCE3910}" type="slidenum">
              <a:rPr lang="fr-FR"/>
              <a:pPr>
                <a:defRPr/>
              </a:pPr>
              <a:t>‹N°›</a:t>
            </a:fld>
            <a:r>
              <a:rPr lang="fr-FR">
                <a:solidFill>
                  <a:schemeClr val="tx1"/>
                </a:solidFill>
              </a:rPr>
              <a:t> </a:t>
            </a:r>
          </a:p>
        </p:txBody>
      </p:sp>
    </p:spTree>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BCCE2ED2-D954-45D6-B47E-ED32CE2E5704}" type="slidenum">
              <a:rPr lang="fr-FR"/>
              <a:pPr>
                <a:defRPr/>
              </a:pPr>
              <a:t>‹N°›</a:t>
            </a:fld>
            <a:r>
              <a:rPr lang="fr-FR">
                <a:solidFill>
                  <a:schemeClr val="tx1"/>
                </a:solidFill>
              </a:rPr>
              <a:t> </a:t>
            </a:r>
          </a:p>
        </p:txBody>
      </p:sp>
    </p:spTree>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C6636CA2-E372-4B7C-B2B1-422F3B271095}" type="slidenum">
              <a:rPr lang="fr-FR"/>
              <a:pPr>
                <a:defRPr/>
              </a:pPr>
              <a:t>‹N°›</a:t>
            </a:fld>
            <a:r>
              <a:rPr lang="fr-FR">
                <a:solidFill>
                  <a:schemeClr val="tx1"/>
                </a:solidFill>
              </a:rPr>
              <a:t> </a:t>
            </a:r>
          </a:p>
        </p:txBody>
      </p:sp>
    </p:spTree>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94DAA67-A67D-4DD2-A8E7-8C06D60D2C9A}" type="slidenum">
              <a:rPr lang="fr-FR"/>
              <a:pPr>
                <a:defRPr/>
              </a:pPr>
              <a:t>‹N°›</a:t>
            </a:fld>
            <a:r>
              <a:rPr lang="fr-FR">
                <a:solidFill>
                  <a:schemeClr val="tx1"/>
                </a:solidFill>
              </a:rPr>
              <a:t> </a:t>
            </a: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EE9DC56E-E66A-412F-B011-5369C0E1B439}" type="slidenum">
              <a:rPr lang="fr-FR"/>
              <a:pPr>
                <a:defRPr/>
              </a:pPr>
              <a:t>‹N°›</a:t>
            </a:fld>
            <a:r>
              <a:rPr lang="fr-FR">
                <a:solidFill>
                  <a:schemeClr val="tx1"/>
                </a:solidFill>
              </a:rPr>
              <a:t> </a:t>
            </a:r>
          </a:p>
        </p:txBody>
      </p:sp>
    </p:spTree>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2BF2785-DE40-4267-B180-8C5B5F5BDBA3}" type="slidenum">
              <a:rPr lang="fr-FR"/>
              <a:pPr>
                <a:defRPr/>
              </a:pPr>
              <a:t>‹N°›</a:t>
            </a:fld>
            <a:r>
              <a:rPr lang="fr-FR">
                <a:solidFill>
                  <a:schemeClr val="tx1"/>
                </a:solidFill>
              </a:rPr>
              <a:t> </a:t>
            </a:r>
          </a:p>
        </p:txBody>
      </p:sp>
    </p:spTree>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E152E3F-4FF4-4B34-999C-2FD1F4BA270A}" type="slidenum">
              <a:rPr lang="fr-FR"/>
              <a:pPr>
                <a:defRPr/>
              </a:pPr>
              <a:t>‹N°›</a:t>
            </a:fld>
            <a:r>
              <a:rPr lang="fr-FR">
                <a:solidFill>
                  <a:schemeClr val="tx1"/>
                </a:solidFill>
              </a:rPr>
              <a:t> </a:t>
            </a:r>
          </a:p>
        </p:txBody>
      </p:sp>
    </p:spTree>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F1BA802B-F267-4DB7-B0AF-AA339FF61439}" type="slidenum">
              <a:rPr lang="fr-FR"/>
              <a:pPr>
                <a:defRPr/>
              </a:pPr>
              <a:t>‹N°›</a:t>
            </a:fld>
            <a:r>
              <a:rPr lang="fr-FR">
                <a:solidFill>
                  <a:schemeClr val="tx1"/>
                </a:solidFill>
              </a:rPr>
              <a:t> </a:t>
            </a: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93852F35-FA35-4565-87E8-96B6A59FA689}" type="slidenum">
              <a:rPr lang="fr-FR"/>
              <a:pPr>
                <a:defRPr/>
              </a:pPr>
              <a:t>‹N°›</a:t>
            </a:fld>
            <a:r>
              <a:rPr lang="fr-FR">
                <a:solidFill>
                  <a:schemeClr val="tx1"/>
                </a:solidFill>
              </a:rPr>
              <a:t> </a:t>
            </a: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A79F177-89C3-445B-9DD6-8F64E1B33952}" type="slidenum">
              <a:rPr lang="fr-FR"/>
              <a:pPr>
                <a:defRPr/>
              </a:pPr>
              <a:t>‹N°›</a:t>
            </a:fld>
            <a:r>
              <a:rPr lang="fr-FR">
                <a:solidFill>
                  <a:schemeClr val="tx1"/>
                </a:solidFill>
              </a:rPr>
              <a:t> </a:t>
            </a: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CACFE466-197D-489E-AE4F-0C46C46B609D}" type="slidenum">
              <a:rPr lang="fr-FR"/>
              <a:pPr>
                <a:defRPr/>
              </a:pPr>
              <a:t>‹N°›</a:t>
            </a:fld>
            <a:r>
              <a:rPr lang="fr-FR">
                <a:solidFill>
                  <a:schemeClr val="tx1"/>
                </a:solidFill>
              </a:rPr>
              <a:t> </a:t>
            </a: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D5A625BC-180E-4AB2-8D27-02A7F7CB9939}" type="slidenum">
              <a:rPr lang="fr-FR"/>
              <a:pPr>
                <a:defRPr/>
              </a:pPr>
              <a:t>‹N°›</a:t>
            </a:fld>
            <a:r>
              <a:rPr lang="fr-FR">
                <a:solidFill>
                  <a:schemeClr val="tx1"/>
                </a:solidFill>
              </a:rPr>
              <a:t> </a:t>
            </a: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566F46A0-4796-40F9-A66B-38A089BE2B2B}" type="slidenum">
              <a:rPr lang="fr-FR"/>
              <a:pPr>
                <a:defRPr/>
              </a:pPr>
              <a:t>‹N°›</a:t>
            </a:fld>
            <a:r>
              <a:rPr lang="fr-FR">
                <a:solidFill>
                  <a:schemeClr val="tx1"/>
                </a:solidFill>
              </a:rPr>
              <a:t> </a:t>
            </a: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D7BA8D01-6A69-49BD-96B6-364C1081A89B}" type="slidenum">
              <a:rPr lang="fr-FR"/>
              <a:pPr>
                <a:defRPr/>
              </a:pPr>
              <a:t>‹N°›</a:t>
            </a:fld>
            <a:r>
              <a:rPr lang="fr-FR">
                <a:solidFill>
                  <a:schemeClr val="tx1"/>
                </a:solidFill>
              </a:rPr>
              <a:t> </a:t>
            </a: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A8DD581-4D10-4449-8AEB-408AD96AEB8C}" type="slidenum">
              <a:rPr lang="fr-FR"/>
              <a:pPr>
                <a:defRPr/>
              </a:pPr>
              <a:t>‹N°›</a:t>
            </a:fld>
            <a:r>
              <a:rPr lang="fr-FR">
                <a:solidFill>
                  <a:schemeClr val="tx1"/>
                </a:solidFill>
              </a:rPr>
              <a:t> </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C1D36986-DB71-4574-8BFA-435809165DD8}" type="slidenum">
              <a:rPr lang="fr-FR"/>
              <a:pPr>
                <a:defRPr/>
              </a:pPr>
              <a:t>‹N°›</a:t>
            </a:fld>
            <a:r>
              <a:rPr lang="fr-FR">
                <a:solidFill>
                  <a:schemeClr val="tx1"/>
                </a:solidFill>
              </a:rPr>
              <a:t> </a:t>
            </a: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BC49536-40F0-4058-AB86-217A4D1DBB69}" type="slidenum">
              <a:rPr lang="fr-FR"/>
              <a:pPr>
                <a:defRPr/>
              </a:pPr>
              <a:t>‹N°›</a:t>
            </a:fld>
            <a:r>
              <a:rPr lang="fr-FR">
                <a:solidFill>
                  <a:schemeClr val="tx1"/>
                </a:solidFill>
              </a:rPr>
              <a:t> </a:t>
            </a: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E4ABAAA5-AEA9-43FF-9761-AA45ADA93D48}" type="slidenum">
              <a:rPr lang="fr-FR"/>
              <a:pPr>
                <a:defRPr/>
              </a:pPr>
              <a:t>‹N°›</a:t>
            </a:fld>
            <a:r>
              <a:rPr lang="fr-FR">
                <a:solidFill>
                  <a:schemeClr val="tx1"/>
                </a:solidFill>
              </a:rPr>
              <a:t> </a:t>
            </a: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7DD9F5E4-5CDF-4B29-9EC3-1F549432B603}" type="slidenum">
              <a:rPr lang="fr-FR"/>
              <a:pPr>
                <a:defRPr/>
              </a:pPr>
              <a:t>‹N°›</a:t>
            </a:fld>
            <a:r>
              <a:rPr lang="fr-FR">
                <a:solidFill>
                  <a:schemeClr val="tx1"/>
                </a:solidFill>
              </a:rPr>
              <a:t> </a:t>
            </a: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7902DA94-A9C5-4452-9C3A-68A7FFEF41F3}" type="slidenum">
              <a:rPr lang="fr-FR"/>
              <a:pPr>
                <a:defRPr/>
              </a:pPr>
              <a:t>‹N°›</a:t>
            </a:fld>
            <a:r>
              <a:rPr lang="fr-FR">
                <a:solidFill>
                  <a:schemeClr val="tx1"/>
                </a:solidFill>
              </a:rPr>
              <a:t> </a:t>
            </a: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B0D4BE8D-90D6-4BA6-B926-A3B0F76E07B0}" type="slidenum">
              <a:rPr lang="fr-FR"/>
              <a:pPr>
                <a:defRPr/>
              </a:pPr>
              <a:t>‹N°›</a:t>
            </a:fld>
            <a:r>
              <a:rPr lang="fr-FR">
                <a:solidFill>
                  <a:schemeClr val="tx1"/>
                </a:solidFill>
              </a:rPr>
              <a:t> </a:t>
            </a: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FF22C88E-5F70-4C5D-942C-7700B2F53F18}" type="slidenum">
              <a:rPr lang="fr-FR"/>
              <a:pPr>
                <a:defRPr/>
              </a:pPr>
              <a:t>‹N°›</a:t>
            </a:fld>
            <a:r>
              <a:rPr lang="fr-FR">
                <a:solidFill>
                  <a:schemeClr val="tx1"/>
                </a:solidFill>
              </a:rPr>
              <a:t> </a:t>
            </a: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BB5587E6-CA1A-417D-8C41-6B250574E4CB}" type="slidenum">
              <a:rPr lang="fr-FR"/>
              <a:pPr>
                <a:defRPr/>
              </a:pPr>
              <a:t>‹N°›</a:t>
            </a:fld>
            <a:r>
              <a:rPr lang="fr-FR">
                <a:solidFill>
                  <a:schemeClr val="tx1"/>
                </a:solidFill>
              </a:rPr>
              <a:t> </a:t>
            </a: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1DFA04A1-DDDA-42BC-BA70-C401CD5CD63A}" type="slidenum">
              <a:rPr lang="fr-FR"/>
              <a:pPr>
                <a:defRPr/>
              </a:pPr>
              <a:t>‹N°›</a:t>
            </a:fld>
            <a:r>
              <a:rPr lang="fr-FR">
                <a:solidFill>
                  <a:schemeClr val="tx1"/>
                </a:solidFill>
              </a:rPr>
              <a:t> </a:t>
            </a: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B511190D-9F28-49D9-94FC-C09A0FFB7364}" type="slidenum">
              <a:rPr lang="fr-FR"/>
              <a:pPr>
                <a:defRPr/>
              </a:pPr>
              <a:t>‹N°›</a:t>
            </a:fld>
            <a:r>
              <a:rPr lang="fr-FR">
                <a:solidFill>
                  <a:schemeClr val="tx1"/>
                </a:solidFill>
              </a:rPr>
              <a:t> </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81E848B9-E4BB-40FB-B86D-839BBB7342E8}" type="slidenum">
              <a:rPr lang="fr-FR"/>
              <a:pPr>
                <a:defRPr/>
              </a:pPr>
              <a:t>‹N°›</a:t>
            </a:fld>
            <a:r>
              <a:rPr lang="fr-FR">
                <a:solidFill>
                  <a:schemeClr val="tx1"/>
                </a:solidFill>
              </a:rPr>
              <a:t> </a:t>
            </a: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D496DD41-2658-4AB6-B83A-303C3132C451}" type="slidenum">
              <a:rPr lang="fr-FR"/>
              <a:pPr>
                <a:defRPr/>
              </a:pPr>
              <a:t>‹N°›</a:t>
            </a:fld>
            <a:r>
              <a:rPr lang="fr-FR">
                <a:solidFill>
                  <a:schemeClr val="tx1"/>
                </a:solidFill>
              </a:rPr>
              <a:t> </a:t>
            </a: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459EAE04-9C45-4E7E-B5F2-E95A25A58420}" type="slidenum">
              <a:rPr lang="fr-FR"/>
              <a:pPr>
                <a:defRPr/>
              </a:pPr>
              <a:t>‹N°›</a:t>
            </a:fld>
            <a:r>
              <a:rPr lang="fr-FR">
                <a:solidFill>
                  <a:schemeClr val="tx1"/>
                </a:solidFill>
              </a:rPr>
              <a:t> </a:t>
            </a: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CA3D7879-66C7-420A-8A6E-7B0F6184D541}" type="slidenum">
              <a:rPr lang="fr-FR"/>
              <a:pPr>
                <a:defRPr/>
              </a:pPr>
              <a:t>‹N°›</a:t>
            </a:fld>
            <a:r>
              <a:rPr lang="fr-FR">
                <a:solidFill>
                  <a:schemeClr val="tx1"/>
                </a:solidFill>
              </a:rPr>
              <a:t> </a:t>
            </a: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Espace réservé de la date 3"/>
          <p:cNvSpPr>
            <a:spLocks noGrp="1"/>
          </p:cNvSpPr>
          <p:nvPr>
            <p:ph type="dt" sz="half" idx="10"/>
          </p:nvPr>
        </p:nvSpPr>
        <p:spPr/>
        <p:txBody>
          <a:bodyPr/>
          <a:lstStyle>
            <a:lvl1pPr>
              <a:defRPr/>
            </a:lvl1pPr>
          </a:lstStyle>
          <a:p>
            <a:pPr>
              <a:defRPr/>
            </a:pPr>
            <a:fld id="{46D2905A-C1C2-4F6B-81C3-F0345C00148E}" type="slidenum">
              <a:rPr lang="fr-FR"/>
              <a:pPr>
                <a:defRPr/>
              </a:pPr>
              <a:t>‹N°›</a:t>
            </a:fld>
            <a:r>
              <a:rPr lang="fr-FR">
                <a:solidFill>
                  <a:schemeClr val="tx1"/>
                </a:solidFill>
              </a:rPr>
              <a:t> </a:t>
            </a: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1DDE72CF-4158-46CA-AA60-0FEF6173B8C7}" type="slidenum">
              <a:rPr lang="fr-FR"/>
              <a:pPr>
                <a:defRPr/>
              </a:pPr>
              <a:t>‹N°›</a:t>
            </a:fld>
            <a:r>
              <a:rPr lang="fr-FR">
                <a:solidFill>
                  <a:schemeClr val="tx1"/>
                </a:solidFill>
              </a:rPr>
              <a:t> </a:t>
            </a: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0DF57CE5-2552-4C0C-A77B-89B1F169C255}" type="slidenum">
              <a:rPr lang="fr-FR"/>
              <a:pPr>
                <a:defRPr/>
              </a:pPr>
              <a:t>‹N°›</a:t>
            </a:fld>
            <a:r>
              <a:rPr lang="fr-FR">
                <a:solidFill>
                  <a:schemeClr val="tx1"/>
                </a:solidFill>
              </a:rPr>
              <a:t> </a:t>
            </a: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e la date 4"/>
          <p:cNvSpPr>
            <a:spLocks noGrp="1"/>
          </p:cNvSpPr>
          <p:nvPr>
            <p:ph type="dt" sz="half" idx="10"/>
          </p:nvPr>
        </p:nvSpPr>
        <p:spPr/>
        <p:txBody>
          <a:bodyPr/>
          <a:lstStyle>
            <a:lvl1pPr>
              <a:defRPr/>
            </a:lvl1pPr>
          </a:lstStyle>
          <a:p>
            <a:pPr>
              <a:defRPr/>
            </a:pPr>
            <a:fld id="{9AB5F417-8AF4-4B9C-AF86-20B7E0DCB28B}" type="slidenum">
              <a:rPr lang="fr-FR"/>
              <a:pPr>
                <a:defRPr/>
              </a:pPr>
              <a:t>‹N°›</a:t>
            </a:fld>
            <a:r>
              <a:rPr lang="fr-FR">
                <a:solidFill>
                  <a:schemeClr val="tx1"/>
                </a:solidFill>
              </a:rPr>
              <a:t> </a:t>
            </a: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Espace réservé de la date 6"/>
          <p:cNvSpPr>
            <a:spLocks noGrp="1"/>
          </p:cNvSpPr>
          <p:nvPr>
            <p:ph type="dt" sz="half" idx="10"/>
          </p:nvPr>
        </p:nvSpPr>
        <p:spPr/>
        <p:txBody>
          <a:bodyPr/>
          <a:lstStyle>
            <a:lvl1pPr>
              <a:defRPr/>
            </a:lvl1pPr>
          </a:lstStyle>
          <a:p>
            <a:pPr>
              <a:defRPr/>
            </a:pPr>
            <a:fld id="{EA50BEE9-21AE-4C1B-BD5F-246878202604}" type="slidenum">
              <a:rPr lang="fr-FR"/>
              <a:pPr>
                <a:defRPr/>
              </a:pPr>
              <a:t>‹N°›</a:t>
            </a:fld>
            <a:r>
              <a:rPr lang="fr-FR">
                <a:solidFill>
                  <a:schemeClr val="tx1"/>
                </a:solidFill>
              </a:rPr>
              <a:t> </a:t>
            </a: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e la date 2"/>
          <p:cNvSpPr>
            <a:spLocks noGrp="1"/>
          </p:cNvSpPr>
          <p:nvPr>
            <p:ph type="dt" sz="half" idx="10"/>
          </p:nvPr>
        </p:nvSpPr>
        <p:spPr/>
        <p:txBody>
          <a:bodyPr/>
          <a:lstStyle>
            <a:lvl1pPr>
              <a:defRPr/>
            </a:lvl1pPr>
          </a:lstStyle>
          <a:p>
            <a:pPr>
              <a:defRPr/>
            </a:pPr>
            <a:fld id="{EB531088-16ED-4B9D-898C-3425909C084D}" type="slidenum">
              <a:rPr lang="fr-FR"/>
              <a:pPr>
                <a:defRPr/>
              </a:pPr>
              <a:t>‹N°›</a:t>
            </a:fld>
            <a:r>
              <a:rPr lang="fr-FR">
                <a:solidFill>
                  <a:schemeClr val="tx1"/>
                </a:solidFill>
              </a:rPr>
              <a:t> </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lvl1pPr>
              <a:defRPr/>
            </a:lvl1pPr>
          </a:lstStyle>
          <a:p>
            <a:pPr>
              <a:defRPr/>
            </a:pPr>
            <a:fld id="{9282693E-8E16-404C-8DF2-80CE5CB8F546}" type="slidenum">
              <a:rPr lang="fr-FR"/>
              <a:pPr>
                <a:defRPr/>
              </a:pPr>
              <a:t>‹N°›</a:t>
            </a:fld>
            <a:r>
              <a:rPr lang="fr-FR">
                <a:solidFill>
                  <a:schemeClr val="tx1"/>
                </a:solidFill>
              </a:rPr>
              <a:t> </a:t>
            </a: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de-DE"/>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3B88A013-B189-4A65-8E0D-16CA871511A6}" type="slidenum">
              <a:rPr lang="fr-FR"/>
              <a:pPr>
                <a:defRPr/>
              </a:pPr>
              <a:t>‹N°›</a:t>
            </a:fld>
            <a:r>
              <a:rPr lang="fr-FR">
                <a:solidFill>
                  <a:schemeClr val="tx1"/>
                </a:solidFill>
              </a:rPr>
              <a:t> </a:t>
            </a: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de-DE"/>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4"/>
          <p:cNvSpPr>
            <a:spLocks noGrp="1"/>
          </p:cNvSpPr>
          <p:nvPr>
            <p:ph type="dt" sz="half" idx="10"/>
          </p:nvPr>
        </p:nvSpPr>
        <p:spPr/>
        <p:txBody>
          <a:bodyPr/>
          <a:lstStyle>
            <a:lvl1pPr>
              <a:defRPr/>
            </a:lvl1pPr>
          </a:lstStyle>
          <a:p>
            <a:pPr>
              <a:defRPr/>
            </a:pPr>
            <a:fld id="{188C06D9-AD6F-4E32-92CB-FD4D958A9C56}" type="slidenum">
              <a:rPr lang="fr-FR"/>
              <a:pPr>
                <a:defRPr/>
              </a:pPr>
              <a:t>‹N°›</a:t>
            </a:fld>
            <a:r>
              <a:rPr lang="fr-FR">
                <a:solidFill>
                  <a:schemeClr val="tx1"/>
                </a:solidFill>
              </a:rPr>
              <a:t> </a:t>
            </a: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B4E41105-DBAC-4D39-AEDD-798DEC9A24B7}" type="slidenum">
              <a:rPr lang="fr-FR"/>
              <a:pPr>
                <a:defRPr/>
              </a:pPr>
              <a:t>‹N°›</a:t>
            </a:fld>
            <a:r>
              <a:rPr lang="fr-FR">
                <a:solidFill>
                  <a:schemeClr val="tx1"/>
                </a:solidFill>
              </a:rPr>
              <a:t> </a:t>
            </a: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61150" y="539750"/>
            <a:ext cx="1979613" cy="5219700"/>
          </a:xfrm>
        </p:spPr>
        <p:txBody>
          <a:bodyPr vert="eaVert"/>
          <a:lstStyle/>
          <a:p>
            <a:r>
              <a:rPr lang="fr-FR" smtClean="0"/>
              <a:t>Cliquez pour modifier le style du titre</a:t>
            </a:r>
            <a:endParaRPr lang="de-DE"/>
          </a:p>
        </p:txBody>
      </p:sp>
      <p:sp>
        <p:nvSpPr>
          <p:cNvPr id="3" name="Espace réservé du texte vertical 2"/>
          <p:cNvSpPr>
            <a:spLocks noGrp="1"/>
          </p:cNvSpPr>
          <p:nvPr>
            <p:ph type="body" orient="vert" idx="1"/>
          </p:nvPr>
        </p:nvSpPr>
        <p:spPr>
          <a:xfrm>
            <a:off x="720725" y="539750"/>
            <a:ext cx="5788025" cy="52197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e la date 3"/>
          <p:cNvSpPr>
            <a:spLocks noGrp="1"/>
          </p:cNvSpPr>
          <p:nvPr>
            <p:ph type="dt" sz="half" idx="10"/>
          </p:nvPr>
        </p:nvSpPr>
        <p:spPr/>
        <p:txBody>
          <a:bodyPr/>
          <a:lstStyle>
            <a:lvl1pPr>
              <a:defRPr/>
            </a:lvl1pPr>
          </a:lstStyle>
          <a:p>
            <a:pPr>
              <a:defRPr/>
            </a:pPr>
            <a:fld id="{A3D60E4F-28AE-432B-A43A-F629D3DA3975}" type="slidenum">
              <a:rPr lang="fr-FR"/>
              <a:pPr>
                <a:defRPr/>
              </a:pPr>
              <a:t>‹N°›</a:t>
            </a:fld>
            <a:r>
              <a:rPr lang="fr-FR">
                <a:solidFill>
                  <a:schemeClr val="tx1"/>
                </a:solidFill>
              </a:rPr>
              <a:t> </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de-DE"/>
          </a:p>
        </p:txBody>
      </p:sp>
      <p:sp>
        <p:nvSpPr>
          <p:cNvPr id="3" name="Sous-titr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fr-FR" smtClean="0"/>
              <a:t>Cliquez pour modifier le style des sous-titres du masque</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0E5F28B2-CBBE-46B5-89FB-69761930A75E}" type="slidenum">
              <a:rPr lang="fr-FR"/>
              <a:pPr>
                <a:defRPr/>
              </a:pPr>
              <a:t>‹N°›</a:t>
            </a:fld>
            <a:r>
              <a:rPr lang="fr-FR"/>
              <a:t> </a:t>
            </a: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Rectangle 27"/>
          <p:cNvSpPr>
            <a:spLocks noGrp="1" noChangeArrowheads="1"/>
          </p:cNvSpPr>
          <p:nvPr>
            <p:ph type="dt" sz="half" idx="10"/>
          </p:nvPr>
        </p:nvSpPr>
        <p:spPr>
          <a:ln/>
        </p:spPr>
        <p:txBody>
          <a:bodyPr/>
          <a:lstStyle>
            <a:lvl1pPr>
              <a:defRPr/>
            </a:lvl1pPr>
          </a:lstStyle>
          <a:p>
            <a:pPr>
              <a:defRPr/>
            </a:pPr>
            <a:fld id="{84F4BB3D-C78D-499B-91B3-D95A9FCB6CA0}" type="slidenum">
              <a:rPr lang="fr-FR"/>
              <a:pPr>
                <a:defRPr/>
              </a:pPr>
              <a:t>‹N°›</a:t>
            </a:fld>
            <a:r>
              <a:rPr lang="fr-FR"/>
              <a:t> </a:t>
            </a: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Cliquez pour modifier le style du titre</a:t>
            </a:r>
            <a:endParaRPr lang="de-DE"/>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27"/>
          <p:cNvSpPr>
            <a:spLocks noGrp="1" noChangeArrowheads="1"/>
          </p:cNvSpPr>
          <p:nvPr>
            <p:ph type="dt" sz="half" idx="10"/>
          </p:nvPr>
        </p:nvSpPr>
        <p:spPr>
          <a:ln/>
        </p:spPr>
        <p:txBody>
          <a:bodyPr/>
          <a:lstStyle>
            <a:lvl1pPr>
              <a:defRPr/>
            </a:lvl1pPr>
          </a:lstStyle>
          <a:p>
            <a:pPr>
              <a:defRPr/>
            </a:pPr>
            <a:fld id="{4CA79005-C518-46D4-98A8-D298A42C57DA}" type="slidenum">
              <a:rPr lang="fr-FR"/>
              <a:pPr>
                <a:defRPr/>
              </a:pPr>
              <a:t>‹N°›</a:t>
            </a:fld>
            <a:r>
              <a:rPr lang="fr-FR"/>
              <a:t> </a:t>
            </a: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de-DE"/>
          </a:p>
        </p:txBody>
      </p:sp>
      <p:sp>
        <p:nvSpPr>
          <p:cNvPr id="3" name="Espace réservé du contenu 2"/>
          <p:cNvSpPr>
            <a:spLocks noGrp="1"/>
          </p:cNvSpPr>
          <p:nvPr>
            <p:ph sz="half" idx="1"/>
          </p:nvPr>
        </p:nvSpPr>
        <p:spPr>
          <a:xfrm>
            <a:off x="720725" y="1619250"/>
            <a:ext cx="3883025"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4" name="Espace réservé du contenu 3"/>
          <p:cNvSpPr>
            <a:spLocks noGrp="1"/>
          </p:cNvSpPr>
          <p:nvPr>
            <p:ph sz="half" idx="2"/>
          </p:nvPr>
        </p:nvSpPr>
        <p:spPr>
          <a:xfrm>
            <a:off x="4756150" y="1619250"/>
            <a:ext cx="3884613" cy="414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Rectangle 27"/>
          <p:cNvSpPr>
            <a:spLocks noGrp="1" noChangeArrowheads="1"/>
          </p:cNvSpPr>
          <p:nvPr>
            <p:ph type="dt" sz="half" idx="10"/>
          </p:nvPr>
        </p:nvSpPr>
        <p:spPr>
          <a:ln/>
        </p:spPr>
        <p:txBody>
          <a:bodyPr/>
          <a:lstStyle>
            <a:lvl1pPr>
              <a:defRPr/>
            </a:lvl1pPr>
          </a:lstStyle>
          <a:p>
            <a:pPr>
              <a:defRPr/>
            </a:pPr>
            <a:fld id="{AFC3E54F-1BD8-4045-B28E-8AFF6799FACB}" type="slidenum">
              <a:rPr lang="fr-FR"/>
              <a:pPr>
                <a:defRPr/>
              </a:pPr>
              <a:t>‹N°›</a:t>
            </a:fld>
            <a:r>
              <a:rPr lang="fr-FR"/>
              <a:t> </a:t>
            </a: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de-DE"/>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de-DE"/>
          </a:p>
        </p:txBody>
      </p:sp>
      <p:sp>
        <p:nvSpPr>
          <p:cNvPr id="7" name="Rectangle 27"/>
          <p:cNvSpPr>
            <a:spLocks noGrp="1" noChangeArrowheads="1"/>
          </p:cNvSpPr>
          <p:nvPr>
            <p:ph type="dt" sz="half" idx="10"/>
          </p:nvPr>
        </p:nvSpPr>
        <p:spPr>
          <a:ln/>
        </p:spPr>
        <p:txBody>
          <a:bodyPr/>
          <a:lstStyle>
            <a:lvl1pPr>
              <a:defRPr/>
            </a:lvl1pPr>
          </a:lstStyle>
          <a:p>
            <a:pPr>
              <a:defRPr/>
            </a:pPr>
            <a:fld id="{8E3F380C-5A1B-41E2-938C-F64DCB912379}" type="slidenum">
              <a:rPr lang="fr-FR"/>
              <a:pPr>
                <a:defRPr/>
              </a:pPr>
              <a:t>‹N°›</a:t>
            </a:fld>
            <a:r>
              <a:rPr lang="fr-FR"/>
              <a:t> </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5.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0.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3.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pn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1.xml"/><Relationship Id="rId2" Type="http://schemas.openxmlformats.org/officeDocument/2006/relationships/slideLayout" Target="../slideLayouts/slideLayout118.xml"/><Relationship Id="rId16" Type="http://schemas.openxmlformats.org/officeDocument/2006/relationships/image" Target="../media/image4.png"/><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5" Type="http://schemas.openxmlformats.org/officeDocument/2006/relationships/image" Target="../media/image3.png"/><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5.pn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2.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 Id="rId14" Type="http://schemas.openxmlformats.org/officeDocument/2006/relationships/image" Target="../media/image3.png"/></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5.pn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3.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image" Target="../media/image3.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image" Target="../media/image5.png"/><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theme" Target="../theme/theme14.xml"/><Relationship Id="rId2" Type="http://schemas.openxmlformats.org/officeDocument/2006/relationships/slideLayout" Target="../slideLayouts/slideLayout151.xml"/><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image" Target="../media/image3.png"/></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8.xml"/><Relationship Id="rId13" Type="http://schemas.openxmlformats.org/officeDocument/2006/relationships/image" Target="../media/image5.png"/><Relationship Id="rId3" Type="http://schemas.openxmlformats.org/officeDocument/2006/relationships/slideLayout" Target="../slideLayouts/slideLayout163.xml"/><Relationship Id="rId7" Type="http://schemas.openxmlformats.org/officeDocument/2006/relationships/slideLayout" Target="../slideLayouts/slideLayout167.xml"/><Relationship Id="rId12" Type="http://schemas.openxmlformats.org/officeDocument/2006/relationships/theme" Target="../theme/theme15.xml"/><Relationship Id="rId2" Type="http://schemas.openxmlformats.org/officeDocument/2006/relationships/slideLayout" Target="../slideLayouts/slideLayout162.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5" Type="http://schemas.openxmlformats.org/officeDocument/2006/relationships/slideLayout" Target="../slideLayouts/slideLayout165.xml"/><Relationship Id="rId10" Type="http://schemas.openxmlformats.org/officeDocument/2006/relationships/slideLayout" Target="../slideLayouts/slideLayout170.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image" Target="../media/image5.png"/><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theme" Target="../theme/theme16.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0.xml"/><Relationship Id="rId13" Type="http://schemas.openxmlformats.org/officeDocument/2006/relationships/image" Target="../media/image5.png"/><Relationship Id="rId3" Type="http://schemas.openxmlformats.org/officeDocument/2006/relationships/slideLayout" Target="../slideLayouts/slideLayout185.xml"/><Relationship Id="rId7" Type="http://schemas.openxmlformats.org/officeDocument/2006/relationships/slideLayout" Target="../slideLayouts/slideLayout189.xml"/><Relationship Id="rId12" Type="http://schemas.openxmlformats.org/officeDocument/2006/relationships/theme" Target="../theme/theme17.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11" Type="http://schemas.openxmlformats.org/officeDocument/2006/relationships/slideLayout" Target="../slideLayouts/slideLayout193.xml"/><Relationship Id="rId5" Type="http://schemas.openxmlformats.org/officeDocument/2006/relationships/slideLayout" Target="../slideLayouts/slideLayout187.xml"/><Relationship Id="rId10" Type="http://schemas.openxmlformats.org/officeDocument/2006/relationships/slideLayout" Target="../slideLayouts/slideLayout192.xml"/><Relationship Id="rId4" Type="http://schemas.openxmlformats.org/officeDocument/2006/relationships/slideLayout" Target="../slideLayouts/slideLayout186.xml"/><Relationship Id="rId9" Type="http://schemas.openxmlformats.org/officeDocument/2006/relationships/slideLayout" Target="../slideLayouts/slideLayout191.xml"/><Relationship Id="rId1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1.xml"/><Relationship Id="rId13" Type="http://schemas.openxmlformats.org/officeDocument/2006/relationships/image" Target="../media/image5.png"/><Relationship Id="rId3" Type="http://schemas.openxmlformats.org/officeDocument/2006/relationships/slideLayout" Target="../slideLayouts/slideLayout196.xml"/><Relationship Id="rId7" Type="http://schemas.openxmlformats.org/officeDocument/2006/relationships/slideLayout" Target="../slideLayouts/slideLayout200.xml"/><Relationship Id="rId12" Type="http://schemas.openxmlformats.org/officeDocument/2006/relationships/theme" Target="../theme/theme18.xml"/><Relationship Id="rId2" Type="http://schemas.openxmlformats.org/officeDocument/2006/relationships/slideLayout" Target="../slideLayouts/slideLayout195.xml"/><Relationship Id="rId1" Type="http://schemas.openxmlformats.org/officeDocument/2006/relationships/slideLayout" Target="../slideLayouts/slideLayout194.xml"/><Relationship Id="rId6" Type="http://schemas.openxmlformats.org/officeDocument/2006/relationships/slideLayout" Target="../slideLayouts/slideLayout199.xml"/><Relationship Id="rId11" Type="http://schemas.openxmlformats.org/officeDocument/2006/relationships/slideLayout" Target="../slideLayouts/slideLayout204.xml"/><Relationship Id="rId5" Type="http://schemas.openxmlformats.org/officeDocument/2006/relationships/slideLayout" Target="../slideLayouts/slideLayout198.xml"/><Relationship Id="rId10" Type="http://schemas.openxmlformats.org/officeDocument/2006/relationships/slideLayout" Target="../slideLayouts/slideLayout203.xml"/><Relationship Id="rId4" Type="http://schemas.openxmlformats.org/officeDocument/2006/relationships/slideLayout" Target="../slideLayouts/slideLayout197.xml"/><Relationship Id="rId9" Type="http://schemas.openxmlformats.org/officeDocument/2006/relationships/slideLayout" Target="../slideLayouts/slideLayout202.xml"/><Relationship Id="rId1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12.xml"/><Relationship Id="rId13" Type="http://schemas.openxmlformats.org/officeDocument/2006/relationships/image" Target="../media/image5.png"/><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9.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image" Target="../media/image5.png"/><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23.xml"/><Relationship Id="rId13" Type="http://schemas.openxmlformats.org/officeDocument/2006/relationships/image" Target="../media/image5.png"/><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20.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 Id="rId1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4.xml"/><Relationship Id="rId13" Type="http://schemas.openxmlformats.org/officeDocument/2006/relationships/image" Target="../media/image1.png"/><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1.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5" Type="http://schemas.openxmlformats.org/officeDocument/2006/relationships/image" Target="../media/image3.png"/><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 Id="rId14" Type="http://schemas.openxmlformats.org/officeDocument/2006/relationships/image" Target="../media/image2.png"/></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image" Target="../media/image5.png"/><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2.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 Id="rId14" Type="http://schemas.openxmlformats.org/officeDocument/2006/relationships/image" Target="../media/image3.png"/></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6.xml"/><Relationship Id="rId13" Type="http://schemas.openxmlformats.org/officeDocument/2006/relationships/image" Target="../media/image5.png"/><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3.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 Id="rId14" Type="http://schemas.openxmlformats.org/officeDocument/2006/relationships/image" Target="../media/image3.png"/></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image" Target="../media/image5.png"/><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theme" Target="../theme/theme24.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image" Target="../media/image3.png"/></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78.xml"/><Relationship Id="rId13" Type="http://schemas.openxmlformats.org/officeDocument/2006/relationships/image" Target="../media/image5.png"/><Relationship Id="rId3" Type="http://schemas.openxmlformats.org/officeDocument/2006/relationships/slideLayout" Target="../slideLayouts/slideLayout273.xml"/><Relationship Id="rId7" Type="http://schemas.openxmlformats.org/officeDocument/2006/relationships/slideLayout" Target="../slideLayouts/slideLayout277.xml"/><Relationship Id="rId12" Type="http://schemas.openxmlformats.org/officeDocument/2006/relationships/theme" Target="../theme/theme25.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11" Type="http://schemas.openxmlformats.org/officeDocument/2006/relationships/slideLayout" Target="../slideLayouts/slideLayout281.xml"/><Relationship Id="rId5" Type="http://schemas.openxmlformats.org/officeDocument/2006/relationships/slideLayout" Target="../slideLayouts/slideLayout275.xml"/><Relationship Id="rId10" Type="http://schemas.openxmlformats.org/officeDocument/2006/relationships/slideLayout" Target="../slideLayouts/slideLayout280.xml"/><Relationship Id="rId4" Type="http://schemas.openxmlformats.org/officeDocument/2006/relationships/slideLayout" Target="../slideLayouts/slideLayout274.xml"/><Relationship Id="rId9" Type="http://schemas.openxmlformats.org/officeDocument/2006/relationships/slideLayout" Target="../slideLayouts/slideLayout279.xml"/><Relationship Id="rId14" Type="http://schemas.openxmlformats.org/officeDocument/2006/relationships/image" Target="../media/image3.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89.xml"/><Relationship Id="rId13" Type="http://schemas.openxmlformats.org/officeDocument/2006/relationships/image" Target="../media/image5.png"/><Relationship Id="rId3" Type="http://schemas.openxmlformats.org/officeDocument/2006/relationships/slideLayout" Target="../slideLayouts/slideLayout284.xml"/><Relationship Id="rId7" Type="http://schemas.openxmlformats.org/officeDocument/2006/relationships/slideLayout" Target="../slideLayouts/slideLayout288.xml"/><Relationship Id="rId12" Type="http://schemas.openxmlformats.org/officeDocument/2006/relationships/theme" Target="../theme/theme26.xml"/><Relationship Id="rId2" Type="http://schemas.openxmlformats.org/officeDocument/2006/relationships/slideLayout" Target="../slideLayouts/slideLayout283.xml"/><Relationship Id="rId1" Type="http://schemas.openxmlformats.org/officeDocument/2006/relationships/slideLayout" Target="../slideLayouts/slideLayout282.xml"/><Relationship Id="rId6" Type="http://schemas.openxmlformats.org/officeDocument/2006/relationships/slideLayout" Target="../slideLayouts/slideLayout287.xml"/><Relationship Id="rId11" Type="http://schemas.openxmlformats.org/officeDocument/2006/relationships/slideLayout" Target="../slideLayouts/slideLayout292.xml"/><Relationship Id="rId5" Type="http://schemas.openxmlformats.org/officeDocument/2006/relationships/slideLayout" Target="../slideLayouts/slideLayout286.xml"/><Relationship Id="rId10" Type="http://schemas.openxmlformats.org/officeDocument/2006/relationships/slideLayout" Target="../slideLayouts/slideLayout291.xml"/><Relationship Id="rId4" Type="http://schemas.openxmlformats.org/officeDocument/2006/relationships/slideLayout" Target="../slideLayouts/slideLayout285.xml"/><Relationship Id="rId9" Type="http://schemas.openxmlformats.org/officeDocument/2006/relationships/slideLayout" Target="../slideLayouts/slideLayout290.xml"/><Relationship Id="rId14" Type="http://schemas.openxmlformats.org/officeDocument/2006/relationships/image" Target="../media/image3.png"/></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0.xml"/><Relationship Id="rId13" Type="http://schemas.openxmlformats.org/officeDocument/2006/relationships/image" Target="../media/image5.png"/><Relationship Id="rId3" Type="http://schemas.openxmlformats.org/officeDocument/2006/relationships/slideLayout" Target="../slideLayouts/slideLayout295.xml"/><Relationship Id="rId7" Type="http://schemas.openxmlformats.org/officeDocument/2006/relationships/slideLayout" Target="../slideLayouts/slideLayout299.xml"/><Relationship Id="rId12" Type="http://schemas.openxmlformats.org/officeDocument/2006/relationships/theme" Target="../theme/theme27.xml"/><Relationship Id="rId2" Type="http://schemas.openxmlformats.org/officeDocument/2006/relationships/slideLayout" Target="../slideLayouts/slideLayout294.xml"/><Relationship Id="rId1" Type="http://schemas.openxmlformats.org/officeDocument/2006/relationships/slideLayout" Target="../slideLayouts/slideLayout293.xml"/><Relationship Id="rId6" Type="http://schemas.openxmlformats.org/officeDocument/2006/relationships/slideLayout" Target="../slideLayouts/slideLayout298.xml"/><Relationship Id="rId11" Type="http://schemas.openxmlformats.org/officeDocument/2006/relationships/slideLayout" Target="../slideLayouts/slideLayout303.xml"/><Relationship Id="rId5" Type="http://schemas.openxmlformats.org/officeDocument/2006/relationships/slideLayout" Target="../slideLayouts/slideLayout297.xml"/><Relationship Id="rId10" Type="http://schemas.openxmlformats.org/officeDocument/2006/relationships/slideLayout" Target="../slideLayouts/slideLayout302.xml"/><Relationship Id="rId4" Type="http://schemas.openxmlformats.org/officeDocument/2006/relationships/slideLayout" Target="../slideLayouts/slideLayout296.xml"/><Relationship Id="rId9" Type="http://schemas.openxmlformats.org/officeDocument/2006/relationships/slideLayout" Target="../slideLayouts/slideLayout301.xml"/><Relationship Id="rId14" Type="http://schemas.openxmlformats.org/officeDocument/2006/relationships/image" Target="../media/image3.png"/></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311.xml"/><Relationship Id="rId13" Type="http://schemas.openxmlformats.org/officeDocument/2006/relationships/image" Target="../media/image5.png"/><Relationship Id="rId3" Type="http://schemas.openxmlformats.org/officeDocument/2006/relationships/slideLayout" Target="../slideLayouts/slideLayout306.xml"/><Relationship Id="rId7" Type="http://schemas.openxmlformats.org/officeDocument/2006/relationships/slideLayout" Target="../slideLayouts/slideLayout310.xml"/><Relationship Id="rId12" Type="http://schemas.openxmlformats.org/officeDocument/2006/relationships/theme" Target="../theme/theme28.xml"/><Relationship Id="rId2" Type="http://schemas.openxmlformats.org/officeDocument/2006/relationships/slideLayout" Target="../slideLayouts/slideLayout305.xml"/><Relationship Id="rId1" Type="http://schemas.openxmlformats.org/officeDocument/2006/relationships/slideLayout" Target="../slideLayouts/slideLayout304.xml"/><Relationship Id="rId6" Type="http://schemas.openxmlformats.org/officeDocument/2006/relationships/slideLayout" Target="../slideLayouts/slideLayout309.xml"/><Relationship Id="rId11" Type="http://schemas.openxmlformats.org/officeDocument/2006/relationships/slideLayout" Target="../slideLayouts/slideLayout314.xml"/><Relationship Id="rId5" Type="http://schemas.openxmlformats.org/officeDocument/2006/relationships/slideLayout" Target="../slideLayouts/slideLayout308.xml"/><Relationship Id="rId10" Type="http://schemas.openxmlformats.org/officeDocument/2006/relationships/slideLayout" Target="../slideLayouts/slideLayout313.xml"/><Relationship Id="rId4" Type="http://schemas.openxmlformats.org/officeDocument/2006/relationships/slideLayout" Target="../slideLayouts/slideLayout307.xml"/><Relationship Id="rId9" Type="http://schemas.openxmlformats.org/officeDocument/2006/relationships/slideLayout" Target="../slideLayouts/slideLayout312.xml"/><Relationship Id="rId14" Type="http://schemas.openxmlformats.org/officeDocument/2006/relationships/image" Target="../media/image3.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2.xml"/><Relationship Id="rId13" Type="http://schemas.openxmlformats.org/officeDocument/2006/relationships/image" Target="../media/image5.png"/><Relationship Id="rId3" Type="http://schemas.openxmlformats.org/officeDocument/2006/relationships/slideLayout" Target="../slideLayouts/slideLayout317.xml"/><Relationship Id="rId7" Type="http://schemas.openxmlformats.org/officeDocument/2006/relationships/slideLayout" Target="../slideLayouts/slideLayout321.xml"/><Relationship Id="rId12" Type="http://schemas.openxmlformats.org/officeDocument/2006/relationships/theme" Target="../theme/theme29.xml"/><Relationship Id="rId2" Type="http://schemas.openxmlformats.org/officeDocument/2006/relationships/slideLayout" Target="../slideLayouts/slideLayout316.xml"/><Relationship Id="rId1" Type="http://schemas.openxmlformats.org/officeDocument/2006/relationships/slideLayout" Target="../slideLayouts/slideLayout315.xml"/><Relationship Id="rId6" Type="http://schemas.openxmlformats.org/officeDocument/2006/relationships/slideLayout" Target="../slideLayouts/slideLayout320.xml"/><Relationship Id="rId11" Type="http://schemas.openxmlformats.org/officeDocument/2006/relationships/slideLayout" Target="../slideLayouts/slideLayout325.xml"/><Relationship Id="rId5" Type="http://schemas.openxmlformats.org/officeDocument/2006/relationships/slideLayout" Target="../slideLayouts/slideLayout319.xml"/><Relationship Id="rId10" Type="http://schemas.openxmlformats.org/officeDocument/2006/relationships/slideLayout" Target="../slideLayouts/slideLayout324.xml"/><Relationship Id="rId4" Type="http://schemas.openxmlformats.org/officeDocument/2006/relationships/slideLayout" Target="../slideLayouts/slideLayout318.xml"/><Relationship Id="rId9" Type="http://schemas.openxmlformats.org/officeDocument/2006/relationships/slideLayout" Target="../slideLayouts/slideLayout323.xml"/><Relationship Id="rId14"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image" Target="../media/image5.png"/><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33.xml"/><Relationship Id="rId13" Type="http://schemas.openxmlformats.org/officeDocument/2006/relationships/image" Target="../media/image5.png"/><Relationship Id="rId3" Type="http://schemas.openxmlformats.org/officeDocument/2006/relationships/slideLayout" Target="../slideLayouts/slideLayout328.xml"/><Relationship Id="rId7" Type="http://schemas.openxmlformats.org/officeDocument/2006/relationships/slideLayout" Target="../slideLayouts/slideLayout332.xml"/><Relationship Id="rId12" Type="http://schemas.openxmlformats.org/officeDocument/2006/relationships/theme" Target="../theme/theme30.xml"/><Relationship Id="rId2" Type="http://schemas.openxmlformats.org/officeDocument/2006/relationships/slideLayout" Target="../slideLayouts/slideLayout327.xml"/><Relationship Id="rId1" Type="http://schemas.openxmlformats.org/officeDocument/2006/relationships/slideLayout" Target="../slideLayouts/slideLayout326.xml"/><Relationship Id="rId6" Type="http://schemas.openxmlformats.org/officeDocument/2006/relationships/slideLayout" Target="../slideLayouts/slideLayout331.xml"/><Relationship Id="rId11" Type="http://schemas.openxmlformats.org/officeDocument/2006/relationships/slideLayout" Target="../slideLayouts/slideLayout336.xml"/><Relationship Id="rId5" Type="http://schemas.openxmlformats.org/officeDocument/2006/relationships/slideLayout" Target="../slideLayouts/slideLayout330.xml"/><Relationship Id="rId10" Type="http://schemas.openxmlformats.org/officeDocument/2006/relationships/slideLayout" Target="../slideLayouts/slideLayout335.xml"/><Relationship Id="rId4" Type="http://schemas.openxmlformats.org/officeDocument/2006/relationships/slideLayout" Target="../slideLayouts/slideLayout329.xml"/><Relationship Id="rId9" Type="http://schemas.openxmlformats.org/officeDocument/2006/relationships/slideLayout" Target="../slideLayouts/slideLayout334.xml"/><Relationship Id="rId14" Type="http://schemas.openxmlformats.org/officeDocument/2006/relationships/image" Target="../media/image3.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44.xml"/><Relationship Id="rId13" Type="http://schemas.openxmlformats.org/officeDocument/2006/relationships/image" Target="../media/image5.png"/><Relationship Id="rId3" Type="http://schemas.openxmlformats.org/officeDocument/2006/relationships/slideLayout" Target="../slideLayouts/slideLayout339.xml"/><Relationship Id="rId7" Type="http://schemas.openxmlformats.org/officeDocument/2006/relationships/slideLayout" Target="../slideLayouts/slideLayout343.xml"/><Relationship Id="rId12" Type="http://schemas.openxmlformats.org/officeDocument/2006/relationships/theme" Target="../theme/theme31.xml"/><Relationship Id="rId2" Type="http://schemas.openxmlformats.org/officeDocument/2006/relationships/slideLayout" Target="../slideLayouts/slideLayout338.xml"/><Relationship Id="rId1" Type="http://schemas.openxmlformats.org/officeDocument/2006/relationships/slideLayout" Target="../slideLayouts/slideLayout337.xml"/><Relationship Id="rId6" Type="http://schemas.openxmlformats.org/officeDocument/2006/relationships/slideLayout" Target="../slideLayouts/slideLayout342.xml"/><Relationship Id="rId11" Type="http://schemas.openxmlformats.org/officeDocument/2006/relationships/slideLayout" Target="../slideLayouts/slideLayout347.xml"/><Relationship Id="rId5" Type="http://schemas.openxmlformats.org/officeDocument/2006/relationships/slideLayout" Target="../slideLayouts/slideLayout341.xml"/><Relationship Id="rId10" Type="http://schemas.openxmlformats.org/officeDocument/2006/relationships/slideLayout" Target="../slideLayouts/slideLayout346.xml"/><Relationship Id="rId4" Type="http://schemas.openxmlformats.org/officeDocument/2006/relationships/slideLayout" Target="../slideLayouts/slideLayout340.xml"/><Relationship Id="rId9" Type="http://schemas.openxmlformats.org/officeDocument/2006/relationships/slideLayout" Target="../slideLayouts/slideLayout345.xml"/><Relationship Id="rId14" Type="http://schemas.openxmlformats.org/officeDocument/2006/relationships/image" Target="../media/image3.png"/></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image" Target="../media/image5.png"/><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theme" Target="../theme/theme32.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image" Target="../media/image3.png"/></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66.xml"/><Relationship Id="rId13" Type="http://schemas.openxmlformats.org/officeDocument/2006/relationships/image" Target="../media/image5.png"/><Relationship Id="rId3" Type="http://schemas.openxmlformats.org/officeDocument/2006/relationships/slideLayout" Target="../slideLayouts/slideLayout361.xml"/><Relationship Id="rId7" Type="http://schemas.openxmlformats.org/officeDocument/2006/relationships/slideLayout" Target="../slideLayouts/slideLayout365.xml"/><Relationship Id="rId12" Type="http://schemas.openxmlformats.org/officeDocument/2006/relationships/theme" Target="../theme/theme33.xml"/><Relationship Id="rId2" Type="http://schemas.openxmlformats.org/officeDocument/2006/relationships/slideLayout" Target="../slideLayouts/slideLayout360.xml"/><Relationship Id="rId1" Type="http://schemas.openxmlformats.org/officeDocument/2006/relationships/slideLayout" Target="../slideLayouts/slideLayout359.xml"/><Relationship Id="rId6" Type="http://schemas.openxmlformats.org/officeDocument/2006/relationships/slideLayout" Target="../slideLayouts/slideLayout364.xml"/><Relationship Id="rId11" Type="http://schemas.openxmlformats.org/officeDocument/2006/relationships/slideLayout" Target="../slideLayouts/slideLayout369.xml"/><Relationship Id="rId5" Type="http://schemas.openxmlformats.org/officeDocument/2006/relationships/slideLayout" Target="../slideLayouts/slideLayout363.xml"/><Relationship Id="rId10" Type="http://schemas.openxmlformats.org/officeDocument/2006/relationships/slideLayout" Target="../slideLayouts/slideLayout368.xml"/><Relationship Id="rId4" Type="http://schemas.openxmlformats.org/officeDocument/2006/relationships/slideLayout" Target="../slideLayouts/slideLayout362.xml"/><Relationship Id="rId9" Type="http://schemas.openxmlformats.org/officeDocument/2006/relationships/slideLayout" Target="../slideLayouts/slideLayout367.xml"/><Relationship Id="rId14" Type="http://schemas.openxmlformats.org/officeDocument/2006/relationships/image" Target="../media/image3.png"/></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77.xml"/><Relationship Id="rId13" Type="http://schemas.openxmlformats.org/officeDocument/2006/relationships/image" Target="../media/image5.png"/><Relationship Id="rId3" Type="http://schemas.openxmlformats.org/officeDocument/2006/relationships/slideLayout" Target="../slideLayouts/slideLayout372.xml"/><Relationship Id="rId7" Type="http://schemas.openxmlformats.org/officeDocument/2006/relationships/slideLayout" Target="../slideLayouts/slideLayout376.xml"/><Relationship Id="rId12" Type="http://schemas.openxmlformats.org/officeDocument/2006/relationships/theme" Target="../theme/theme34.xml"/><Relationship Id="rId2" Type="http://schemas.openxmlformats.org/officeDocument/2006/relationships/slideLayout" Target="../slideLayouts/slideLayout371.xml"/><Relationship Id="rId1" Type="http://schemas.openxmlformats.org/officeDocument/2006/relationships/slideLayout" Target="../slideLayouts/slideLayout370.xml"/><Relationship Id="rId6" Type="http://schemas.openxmlformats.org/officeDocument/2006/relationships/slideLayout" Target="../slideLayouts/slideLayout375.xml"/><Relationship Id="rId11" Type="http://schemas.openxmlformats.org/officeDocument/2006/relationships/slideLayout" Target="../slideLayouts/slideLayout380.xml"/><Relationship Id="rId5" Type="http://schemas.openxmlformats.org/officeDocument/2006/relationships/slideLayout" Target="../slideLayouts/slideLayout374.xml"/><Relationship Id="rId10" Type="http://schemas.openxmlformats.org/officeDocument/2006/relationships/slideLayout" Target="../slideLayouts/slideLayout379.xml"/><Relationship Id="rId4" Type="http://schemas.openxmlformats.org/officeDocument/2006/relationships/slideLayout" Target="../slideLayouts/slideLayout373.xml"/><Relationship Id="rId9" Type="http://schemas.openxmlformats.org/officeDocument/2006/relationships/slideLayout" Target="../slideLayouts/slideLayout378.xml"/><Relationship Id="rId14" Type="http://schemas.openxmlformats.org/officeDocument/2006/relationships/image" Target="../media/image3.png"/></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88.xml"/><Relationship Id="rId13" Type="http://schemas.openxmlformats.org/officeDocument/2006/relationships/image" Target="../media/image5.png"/><Relationship Id="rId3" Type="http://schemas.openxmlformats.org/officeDocument/2006/relationships/slideLayout" Target="../slideLayouts/slideLayout383.xml"/><Relationship Id="rId7" Type="http://schemas.openxmlformats.org/officeDocument/2006/relationships/slideLayout" Target="../slideLayouts/slideLayout387.xml"/><Relationship Id="rId12" Type="http://schemas.openxmlformats.org/officeDocument/2006/relationships/theme" Target="../theme/theme35.xml"/><Relationship Id="rId2" Type="http://schemas.openxmlformats.org/officeDocument/2006/relationships/slideLayout" Target="../slideLayouts/slideLayout382.xml"/><Relationship Id="rId1" Type="http://schemas.openxmlformats.org/officeDocument/2006/relationships/slideLayout" Target="../slideLayouts/slideLayout381.xml"/><Relationship Id="rId6" Type="http://schemas.openxmlformats.org/officeDocument/2006/relationships/slideLayout" Target="../slideLayouts/slideLayout386.xml"/><Relationship Id="rId11" Type="http://schemas.openxmlformats.org/officeDocument/2006/relationships/slideLayout" Target="../slideLayouts/slideLayout391.xml"/><Relationship Id="rId5" Type="http://schemas.openxmlformats.org/officeDocument/2006/relationships/slideLayout" Target="../slideLayouts/slideLayout385.xml"/><Relationship Id="rId10" Type="http://schemas.openxmlformats.org/officeDocument/2006/relationships/slideLayout" Target="../slideLayouts/slideLayout390.xml"/><Relationship Id="rId4" Type="http://schemas.openxmlformats.org/officeDocument/2006/relationships/slideLayout" Target="../slideLayouts/slideLayout384.xml"/><Relationship Id="rId9" Type="http://schemas.openxmlformats.org/officeDocument/2006/relationships/slideLayout" Target="../slideLayouts/slideLayout389.xml"/><Relationship Id="rId14" Type="http://schemas.openxmlformats.org/officeDocument/2006/relationships/image" Target="../media/image3.png"/></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99.xml"/><Relationship Id="rId13" Type="http://schemas.openxmlformats.org/officeDocument/2006/relationships/image" Target="../media/image5.png"/><Relationship Id="rId3" Type="http://schemas.openxmlformats.org/officeDocument/2006/relationships/slideLayout" Target="../slideLayouts/slideLayout394.xml"/><Relationship Id="rId7" Type="http://schemas.openxmlformats.org/officeDocument/2006/relationships/slideLayout" Target="../slideLayouts/slideLayout398.xml"/><Relationship Id="rId12" Type="http://schemas.openxmlformats.org/officeDocument/2006/relationships/theme" Target="../theme/theme36.xml"/><Relationship Id="rId2" Type="http://schemas.openxmlformats.org/officeDocument/2006/relationships/slideLayout" Target="../slideLayouts/slideLayout393.xml"/><Relationship Id="rId1" Type="http://schemas.openxmlformats.org/officeDocument/2006/relationships/slideLayout" Target="../slideLayouts/slideLayout392.xml"/><Relationship Id="rId6" Type="http://schemas.openxmlformats.org/officeDocument/2006/relationships/slideLayout" Target="../slideLayouts/slideLayout397.xml"/><Relationship Id="rId11" Type="http://schemas.openxmlformats.org/officeDocument/2006/relationships/slideLayout" Target="../slideLayouts/slideLayout402.xml"/><Relationship Id="rId5" Type="http://schemas.openxmlformats.org/officeDocument/2006/relationships/slideLayout" Target="../slideLayouts/slideLayout396.xml"/><Relationship Id="rId10" Type="http://schemas.openxmlformats.org/officeDocument/2006/relationships/slideLayout" Target="../slideLayouts/slideLayout401.xml"/><Relationship Id="rId4" Type="http://schemas.openxmlformats.org/officeDocument/2006/relationships/slideLayout" Target="../slideLayouts/slideLayout395.xml"/><Relationship Id="rId9" Type="http://schemas.openxmlformats.org/officeDocument/2006/relationships/slideLayout" Target="../slideLayouts/slideLayout400.xml"/><Relationship Id="rId14" Type="http://schemas.openxmlformats.org/officeDocument/2006/relationships/image" Target="../media/image3.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410.xml"/><Relationship Id="rId13" Type="http://schemas.openxmlformats.org/officeDocument/2006/relationships/image" Target="../media/image5.png"/><Relationship Id="rId3" Type="http://schemas.openxmlformats.org/officeDocument/2006/relationships/slideLayout" Target="../slideLayouts/slideLayout405.xml"/><Relationship Id="rId7" Type="http://schemas.openxmlformats.org/officeDocument/2006/relationships/slideLayout" Target="../slideLayouts/slideLayout409.xml"/><Relationship Id="rId12" Type="http://schemas.openxmlformats.org/officeDocument/2006/relationships/theme" Target="../theme/theme37.xml"/><Relationship Id="rId2" Type="http://schemas.openxmlformats.org/officeDocument/2006/relationships/slideLayout" Target="../slideLayouts/slideLayout404.xml"/><Relationship Id="rId1" Type="http://schemas.openxmlformats.org/officeDocument/2006/relationships/slideLayout" Target="../slideLayouts/slideLayout403.xml"/><Relationship Id="rId6" Type="http://schemas.openxmlformats.org/officeDocument/2006/relationships/slideLayout" Target="../slideLayouts/slideLayout408.xml"/><Relationship Id="rId11" Type="http://schemas.openxmlformats.org/officeDocument/2006/relationships/slideLayout" Target="../slideLayouts/slideLayout413.xml"/><Relationship Id="rId5" Type="http://schemas.openxmlformats.org/officeDocument/2006/relationships/slideLayout" Target="../slideLayouts/slideLayout407.xml"/><Relationship Id="rId10" Type="http://schemas.openxmlformats.org/officeDocument/2006/relationships/slideLayout" Target="../slideLayouts/slideLayout412.xml"/><Relationship Id="rId4" Type="http://schemas.openxmlformats.org/officeDocument/2006/relationships/slideLayout" Target="../slideLayouts/slideLayout406.xml"/><Relationship Id="rId9" Type="http://schemas.openxmlformats.org/officeDocument/2006/relationships/slideLayout" Target="../slideLayouts/slideLayout411.xml"/><Relationship Id="rId14" Type="http://schemas.openxmlformats.org/officeDocument/2006/relationships/image" Target="../media/image3.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21.xml"/><Relationship Id="rId13" Type="http://schemas.openxmlformats.org/officeDocument/2006/relationships/image" Target="../media/image5.png"/><Relationship Id="rId3" Type="http://schemas.openxmlformats.org/officeDocument/2006/relationships/slideLayout" Target="../slideLayouts/slideLayout416.xml"/><Relationship Id="rId7" Type="http://schemas.openxmlformats.org/officeDocument/2006/relationships/slideLayout" Target="../slideLayouts/slideLayout420.xml"/><Relationship Id="rId12" Type="http://schemas.openxmlformats.org/officeDocument/2006/relationships/theme" Target="../theme/theme38.xml"/><Relationship Id="rId2" Type="http://schemas.openxmlformats.org/officeDocument/2006/relationships/slideLayout" Target="../slideLayouts/slideLayout415.xml"/><Relationship Id="rId1" Type="http://schemas.openxmlformats.org/officeDocument/2006/relationships/slideLayout" Target="../slideLayouts/slideLayout414.xml"/><Relationship Id="rId6" Type="http://schemas.openxmlformats.org/officeDocument/2006/relationships/slideLayout" Target="../slideLayouts/slideLayout419.xml"/><Relationship Id="rId11" Type="http://schemas.openxmlformats.org/officeDocument/2006/relationships/slideLayout" Target="../slideLayouts/slideLayout424.xml"/><Relationship Id="rId5" Type="http://schemas.openxmlformats.org/officeDocument/2006/relationships/slideLayout" Target="../slideLayouts/slideLayout418.xml"/><Relationship Id="rId10" Type="http://schemas.openxmlformats.org/officeDocument/2006/relationships/slideLayout" Target="../slideLayouts/slideLayout423.xml"/><Relationship Id="rId4" Type="http://schemas.openxmlformats.org/officeDocument/2006/relationships/slideLayout" Target="../slideLayouts/slideLayout417.xml"/><Relationship Id="rId9" Type="http://schemas.openxmlformats.org/officeDocument/2006/relationships/slideLayout" Target="../slideLayouts/slideLayout422.xml"/><Relationship Id="rId14" Type="http://schemas.openxmlformats.org/officeDocument/2006/relationships/image" Target="../media/image3.png"/></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32.xml"/><Relationship Id="rId13" Type="http://schemas.openxmlformats.org/officeDocument/2006/relationships/image" Target="../media/image5.png"/><Relationship Id="rId3" Type="http://schemas.openxmlformats.org/officeDocument/2006/relationships/slideLayout" Target="../slideLayouts/slideLayout427.xml"/><Relationship Id="rId7" Type="http://schemas.openxmlformats.org/officeDocument/2006/relationships/slideLayout" Target="../slideLayouts/slideLayout431.xml"/><Relationship Id="rId12" Type="http://schemas.openxmlformats.org/officeDocument/2006/relationships/theme" Target="../theme/theme39.xml"/><Relationship Id="rId2" Type="http://schemas.openxmlformats.org/officeDocument/2006/relationships/slideLayout" Target="../slideLayouts/slideLayout426.xml"/><Relationship Id="rId1" Type="http://schemas.openxmlformats.org/officeDocument/2006/relationships/slideLayout" Target="../slideLayouts/slideLayout425.xml"/><Relationship Id="rId6" Type="http://schemas.openxmlformats.org/officeDocument/2006/relationships/slideLayout" Target="../slideLayouts/slideLayout430.xml"/><Relationship Id="rId11" Type="http://schemas.openxmlformats.org/officeDocument/2006/relationships/slideLayout" Target="../slideLayouts/slideLayout435.xml"/><Relationship Id="rId5" Type="http://schemas.openxmlformats.org/officeDocument/2006/relationships/slideLayout" Target="../slideLayouts/slideLayout429.xml"/><Relationship Id="rId10" Type="http://schemas.openxmlformats.org/officeDocument/2006/relationships/slideLayout" Target="../slideLayouts/slideLayout434.xml"/><Relationship Id="rId4" Type="http://schemas.openxmlformats.org/officeDocument/2006/relationships/slideLayout" Target="../slideLayouts/slideLayout428.xml"/><Relationship Id="rId9" Type="http://schemas.openxmlformats.org/officeDocument/2006/relationships/slideLayout" Target="../slideLayouts/slideLayout433.xml"/><Relationship Id="rId1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5.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image" Target="../media/image3.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43.xml"/><Relationship Id="rId13" Type="http://schemas.openxmlformats.org/officeDocument/2006/relationships/image" Target="../media/image5.png"/><Relationship Id="rId3" Type="http://schemas.openxmlformats.org/officeDocument/2006/relationships/slideLayout" Target="../slideLayouts/slideLayout438.xml"/><Relationship Id="rId7" Type="http://schemas.openxmlformats.org/officeDocument/2006/relationships/slideLayout" Target="../slideLayouts/slideLayout442.xml"/><Relationship Id="rId12" Type="http://schemas.openxmlformats.org/officeDocument/2006/relationships/theme" Target="../theme/theme40.xml"/><Relationship Id="rId2" Type="http://schemas.openxmlformats.org/officeDocument/2006/relationships/slideLayout" Target="../slideLayouts/slideLayout437.xml"/><Relationship Id="rId1" Type="http://schemas.openxmlformats.org/officeDocument/2006/relationships/slideLayout" Target="../slideLayouts/slideLayout436.xml"/><Relationship Id="rId6" Type="http://schemas.openxmlformats.org/officeDocument/2006/relationships/slideLayout" Target="../slideLayouts/slideLayout441.xml"/><Relationship Id="rId11" Type="http://schemas.openxmlformats.org/officeDocument/2006/relationships/slideLayout" Target="../slideLayouts/slideLayout446.xml"/><Relationship Id="rId5" Type="http://schemas.openxmlformats.org/officeDocument/2006/relationships/slideLayout" Target="../slideLayouts/slideLayout440.xml"/><Relationship Id="rId10" Type="http://schemas.openxmlformats.org/officeDocument/2006/relationships/slideLayout" Target="../slideLayouts/slideLayout445.xml"/><Relationship Id="rId4" Type="http://schemas.openxmlformats.org/officeDocument/2006/relationships/slideLayout" Target="../slideLayouts/slideLayout439.xml"/><Relationship Id="rId9" Type="http://schemas.openxmlformats.org/officeDocument/2006/relationships/slideLayout" Target="../slideLayouts/slideLayout444.xml"/><Relationship Id="rId14" Type="http://schemas.openxmlformats.org/officeDocument/2006/relationships/image" Target="../media/image3.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54.xml"/><Relationship Id="rId13" Type="http://schemas.openxmlformats.org/officeDocument/2006/relationships/image" Target="../media/image5.png"/><Relationship Id="rId3" Type="http://schemas.openxmlformats.org/officeDocument/2006/relationships/slideLayout" Target="../slideLayouts/slideLayout449.xml"/><Relationship Id="rId7" Type="http://schemas.openxmlformats.org/officeDocument/2006/relationships/slideLayout" Target="../slideLayouts/slideLayout453.xml"/><Relationship Id="rId12" Type="http://schemas.openxmlformats.org/officeDocument/2006/relationships/theme" Target="../theme/theme41.xml"/><Relationship Id="rId2" Type="http://schemas.openxmlformats.org/officeDocument/2006/relationships/slideLayout" Target="../slideLayouts/slideLayout448.xml"/><Relationship Id="rId1" Type="http://schemas.openxmlformats.org/officeDocument/2006/relationships/slideLayout" Target="../slideLayouts/slideLayout447.xml"/><Relationship Id="rId6" Type="http://schemas.openxmlformats.org/officeDocument/2006/relationships/slideLayout" Target="../slideLayouts/slideLayout452.xml"/><Relationship Id="rId11" Type="http://schemas.openxmlformats.org/officeDocument/2006/relationships/slideLayout" Target="../slideLayouts/slideLayout457.xml"/><Relationship Id="rId5" Type="http://schemas.openxmlformats.org/officeDocument/2006/relationships/slideLayout" Target="../slideLayouts/slideLayout451.xml"/><Relationship Id="rId10" Type="http://schemas.openxmlformats.org/officeDocument/2006/relationships/slideLayout" Target="../slideLayouts/slideLayout456.xml"/><Relationship Id="rId4" Type="http://schemas.openxmlformats.org/officeDocument/2006/relationships/slideLayout" Target="../slideLayouts/slideLayout450.xml"/><Relationship Id="rId9" Type="http://schemas.openxmlformats.org/officeDocument/2006/relationships/slideLayout" Target="../slideLayouts/slideLayout455.xml"/><Relationship Id="rId14" Type="http://schemas.openxmlformats.org/officeDocument/2006/relationships/image" Target="../media/image3.png"/></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image" Target="../media/image5.png"/><Relationship Id="rId3" Type="http://schemas.openxmlformats.org/officeDocument/2006/relationships/slideLayout" Target="../slideLayouts/slideLayout460.xml"/><Relationship Id="rId7" Type="http://schemas.openxmlformats.org/officeDocument/2006/relationships/slideLayout" Target="../slideLayouts/slideLayout464.xml"/><Relationship Id="rId12" Type="http://schemas.openxmlformats.org/officeDocument/2006/relationships/theme" Target="../theme/theme42.xml"/><Relationship Id="rId2" Type="http://schemas.openxmlformats.org/officeDocument/2006/relationships/slideLayout" Target="../slideLayouts/slideLayout459.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5" Type="http://schemas.openxmlformats.org/officeDocument/2006/relationships/slideLayout" Target="../slideLayouts/slideLayout462.xml"/><Relationship Id="rId10" Type="http://schemas.openxmlformats.org/officeDocument/2006/relationships/slideLayout" Target="../slideLayouts/slideLayout467.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image" Target="../media/image3.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76.xml"/><Relationship Id="rId13" Type="http://schemas.openxmlformats.org/officeDocument/2006/relationships/image" Target="../media/image5.png"/><Relationship Id="rId3" Type="http://schemas.openxmlformats.org/officeDocument/2006/relationships/slideLayout" Target="../slideLayouts/slideLayout471.xml"/><Relationship Id="rId7" Type="http://schemas.openxmlformats.org/officeDocument/2006/relationships/slideLayout" Target="../slideLayouts/slideLayout475.xml"/><Relationship Id="rId12" Type="http://schemas.openxmlformats.org/officeDocument/2006/relationships/theme" Target="../theme/theme43.xml"/><Relationship Id="rId2" Type="http://schemas.openxmlformats.org/officeDocument/2006/relationships/slideLayout" Target="../slideLayouts/slideLayout470.xml"/><Relationship Id="rId1" Type="http://schemas.openxmlformats.org/officeDocument/2006/relationships/slideLayout" Target="../slideLayouts/slideLayout469.xml"/><Relationship Id="rId6" Type="http://schemas.openxmlformats.org/officeDocument/2006/relationships/slideLayout" Target="../slideLayouts/slideLayout474.xml"/><Relationship Id="rId11" Type="http://schemas.openxmlformats.org/officeDocument/2006/relationships/slideLayout" Target="../slideLayouts/slideLayout479.xml"/><Relationship Id="rId5" Type="http://schemas.openxmlformats.org/officeDocument/2006/relationships/slideLayout" Target="../slideLayouts/slideLayout473.xml"/><Relationship Id="rId10" Type="http://schemas.openxmlformats.org/officeDocument/2006/relationships/slideLayout" Target="../slideLayouts/slideLayout478.xml"/><Relationship Id="rId4" Type="http://schemas.openxmlformats.org/officeDocument/2006/relationships/slideLayout" Target="../slideLayouts/slideLayout472.xml"/><Relationship Id="rId9" Type="http://schemas.openxmlformats.org/officeDocument/2006/relationships/slideLayout" Target="../slideLayouts/slideLayout477.xml"/><Relationship Id="rId14" Type="http://schemas.openxmlformats.org/officeDocument/2006/relationships/image" Target="../media/image3.png"/></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87.xml"/><Relationship Id="rId13" Type="http://schemas.openxmlformats.org/officeDocument/2006/relationships/image" Target="../media/image5.png"/><Relationship Id="rId3" Type="http://schemas.openxmlformats.org/officeDocument/2006/relationships/slideLayout" Target="../slideLayouts/slideLayout482.xml"/><Relationship Id="rId7" Type="http://schemas.openxmlformats.org/officeDocument/2006/relationships/slideLayout" Target="../slideLayouts/slideLayout486.xml"/><Relationship Id="rId12" Type="http://schemas.openxmlformats.org/officeDocument/2006/relationships/theme" Target="../theme/theme44.xml"/><Relationship Id="rId2" Type="http://schemas.openxmlformats.org/officeDocument/2006/relationships/slideLayout" Target="../slideLayouts/slideLayout481.xml"/><Relationship Id="rId1" Type="http://schemas.openxmlformats.org/officeDocument/2006/relationships/slideLayout" Target="../slideLayouts/slideLayout480.xml"/><Relationship Id="rId6" Type="http://schemas.openxmlformats.org/officeDocument/2006/relationships/slideLayout" Target="../slideLayouts/slideLayout485.xml"/><Relationship Id="rId11" Type="http://schemas.openxmlformats.org/officeDocument/2006/relationships/slideLayout" Target="../slideLayouts/slideLayout490.xml"/><Relationship Id="rId5" Type="http://schemas.openxmlformats.org/officeDocument/2006/relationships/slideLayout" Target="../slideLayouts/slideLayout484.xml"/><Relationship Id="rId10" Type="http://schemas.openxmlformats.org/officeDocument/2006/relationships/slideLayout" Target="../slideLayouts/slideLayout489.xml"/><Relationship Id="rId4" Type="http://schemas.openxmlformats.org/officeDocument/2006/relationships/slideLayout" Target="../slideLayouts/slideLayout483.xml"/><Relationship Id="rId9" Type="http://schemas.openxmlformats.org/officeDocument/2006/relationships/slideLayout" Target="../slideLayouts/slideLayout488.xml"/><Relationship Id="rId14" Type="http://schemas.openxmlformats.org/officeDocument/2006/relationships/image" Target="../media/image3.png"/></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98.xml"/><Relationship Id="rId13" Type="http://schemas.openxmlformats.org/officeDocument/2006/relationships/image" Target="../media/image5.png"/><Relationship Id="rId3" Type="http://schemas.openxmlformats.org/officeDocument/2006/relationships/slideLayout" Target="../slideLayouts/slideLayout493.xml"/><Relationship Id="rId7" Type="http://schemas.openxmlformats.org/officeDocument/2006/relationships/slideLayout" Target="../slideLayouts/slideLayout497.xml"/><Relationship Id="rId12" Type="http://schemas.openxmlformats.org/officeDocument/2006/relationships/theme" Target="../theme/theme45.xml"/><Relationship Id="rId2" Type="http://schemas.openxmlformats.org/officeDocument/2006/relationships/slideLayout" Target="../slideLayouts/slideLayout492.xml"/><Relationship Id="rId1" Type="http://schemas.openxmlformats.org/officeDocument/2006/relationships/slideLayout" Target="../slideLayouts/slideLayout491.xml"/><Relationship Id="rId6" Type="http://schemas.openxmlformats.org/officeDocument/2006/relationships/slideLayout" Target="../slideLayouts/slideLayout496.xml"/><Relationship Id="rId11" Type="http://schemas.openxmlformats.org/officeDocument/2006/relationships/slideLayout" Target="../slideLayouts/slideLayout501.xml"/><Relationship Id="rId5" Type="http://schemas.openxmlformats.org/officeDocument/2006/relationships/slideLayout" Target="../slideLayouts/slideLayout495.xml"/><Relationship Id="rId10" Type="http://schemas.openxmlformats.org/officeDocument/2006/relationships/slideLayout" Target="../slideLayouts/slideLayout500.xml"/><Relationship Id="rId4" Type="http://schemas.openxmlformats.org/officeDocument/2006/relationships/slideLayout" Target="../slideLayouts/slideLayout494.xml"/><Relationship Id="rId9" Type="http://schemas.openxmlformats.org/officeDocument/2006/relationships/slideLayout" Target="../slideLayouts/slideLayout499.xml"/><Relationship Id="rId14" Type="http://schemas.openxmlformats.org/officeDocument/2006/relationships/image" Target="../media/image3.png"/></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509.xml"/><Relationship Id="rId13" Type="http://schemas.openxmlformats.org/officeDocument/2006/relationships/image" Target="../media/image5.png"/><Relationship Id="rId3" Type="http://schemas.openxmlformats.org/officeDocument/2006/relationships/slideLayout" Target="../slideLayouts/slideLayout504.xml"/><Relationship Id="rId7" Type="http://schemas.openxmlformats.org/officeDocument/2006/relationships/slideLayout" Target="../slideLayouts/slideLayout508.xml"/><Relationship Id="rId12" Type="http://schemas.openxmlformats.org/officeDocument/2006/relationships/theme" Target="../theme/theme46.xml"/><Relationship Id="rId2" Type="http://schemas.openxmlformats.org/officeDocument/2006/relationships/slideLayout" Target="../slideLayouts/slideLayout503.xml"/><Relationship Id="rId1" Type="http://schemas.openxmlformats.org/officeDocument/2006/relationships/slideLayout" Target="../slideLayouts/slideLayout502.xml"/><Relationship Id="rId6" Type="http://schemas.openxmlformats.org/officeDocument/2006/relationships/slideLayout" Target="../slideLayouts/slideLayout507.xml"/><Relationship Id="rId11" Type="http://schemas.openxmlformats.org/officeDocument/2006/relationships/slideLayout" Target="../slideLayouts/slideLayout512.xml"/><Relationship Id="rId5" Type="http://schemas.openxmlformats.org/officeDocument/2006/relationships/slideLayout" Target="../slideLayouts/slideLayout506.xml"/><Relationship Id="rId10" Type="http://schemas.openxmlformats.org/officeDocument/2006/relationships/slideLayout" Target="../slideLayouts/slideLayout511.xml"/><Relationship Id="rId4" Type="http://schemas.openxmlformats.org/officeDocument/2006/relationships/slideLayout" Target="../slideLayouts/slideLayout505.xml"/><Relationship Id="rId9" Type="http://schemas.openxmlformats.org/officeDocument/2006/relationships/slideLayout" Target="../slideLayouts/slideLayout510.xml"/><Relationship Id="rId14" Type="http://schemas.openxmlformats.org/officeDocument/2006/relationships/image" Target="../media/image3.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5.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7.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image" Target="../media/image3.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5.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8.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 Id="rId14" Type="http://schemas.openxmlformats.org/officeDocument/2006/relationships/image" Target="../media/image3.png"/></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5.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49.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 Id="rId14" Type="http://schemas.openxmlformats.org/officeDocument/2006/relationships/image" Target="../media/image3.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5.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image" Target="../media/image3.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5.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0.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 Id="rId14" Type="http://schemas.openxmlformats.org/officeDocument/2006/relationships/image" Target="../media/image3.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5.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1.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 Id="rId14" Type="http://schemas.openxmlformats.org/officeDocument/2006/relationships/image" Target="../media/image3.png"/></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image" Target="../media/image5.png"/><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theme" Target="../theme/theme52.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3.png"/></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86.xml"/><Relationship Id="rId13" Type="http://schemas.openxmlformats.org/officeDocument/2006/relationships/image" Target="../media/image5.png"/><Relationship Id="rId3" Type="http://schemas.openxmlformats.org/officeDocument/2006/relationships/slideLayout" Target="../slideLayouts/slideLayout581.xml"/><Relationship Id="rId7" Type="http://schemas.openxmlformats.org/officeDocument/2006/relationships/slideLayout" Target="../slideLayouts/slideLayout585.xml"/><Relationship Id="rId12" Type="http://schemas.openxmlformats.org/officeDocument/2006/relationships/theme" Target="../theme/theme53.xml"/><Relationship Id="rId2" Type="http://schemas.openxmlformats.org/officeDocument/2006/relationships/slideLayout" Target="../slideLayouts/slideLayout580.xml"/><Relationship Id="rId1" Type="http://schemas.openxmlformats.org/officeDocument/2006/relationships/slideLayout" Target="../slideLayouts/slideLayout579.xml"/><Relationship Id="rId6" Type="http://schemas.openxmlformats.org/officeDocument/2006/relationships/slideLayout" Target="../slideLayouts/slideLayout584.xml"/><Relationship Id="rId11" Type="http://schemas.openxmlformats.org/officeDocument/2006/relationships/slideLayout" Target="../slideLayouts/slideLayout589.xml"/><Relationship Id="rId5" Type="http://schemas.openxmlformats.org/officeDocument/2006/relationships/slideLayout" Target="../slideLayouts/slideLayout583.xml"/><Relationship Id="rId10" Type="http://schemas.openxmlformats.org/officeDocument/2006/relationships/slideLayout" Target="../slideLayouts/slideLayout588.xml"/><Relationship Id="rId4" Type="http://schemas.openxmlformats.org/officeDocument/2006/relationships/slideLayout" Target="../slideLayouts/slideLayout582.xml"/><Relationship Id="rId9" Type="http://schemas.openxmlformats.org/officeDocument/2006/relationships/slideLayout" Target="../slideLayouts/slideLayout587.xml"/><Relationship Id="rId14" Type="http://schemas.openxmlformats.org/officeDocument/2006/relationships/image" Target="../media/image3.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97.xml"/><Relationship Id="rId13" Type="http://schemas.openxmlformats.org/officeDocument/2006/relationships/image" Target="../media/image5.png"/><Relationship Id="rId3" Type="http://schemas.openxmlformats.org/officeDocument/2006/relationships/slideLayout" Target="../slideLayouts/slideLayout592.xml"/><Relationship Id="rId7" Type="http://schemas.openxmlformats.org/officeDocument/2006/relationships/slideLayout" Target="../slideLayouts/slideLayout596.xml"/><Relationship Id="rId12" Type="http://schemas.openxmlformats.org/officeDocument/2006/relationships/theme" Target="../theme/theme54.xml"/><Relationship Id="rId2" Type="http://schemas.openxmlformats.org/officeDocument/2006/relationships/slideLayout" Target="../slideLayouts/slideLayout591.xml"/><Relationship Id="rId1" Type="http://schemas.openxmlformats.org/officeDocument/2006/relationships/slideLayout" Target="../slideLayouts/slideLayout590.xml"/><Relationship Id="rId6" Type="http://schemas.openxmlformats.org/officeDocument/2006/relationships/slideLayout" Target="../slideLayouts/slideLayout595.xml"/><Relationship Id="rId11" Type="http://schemas.openxmlformats.org/officeDocument/2006/relationships/slideLayout" Target="../slideLayouts/slideLayout600.xml"/><Relationship Id="rId5" Type="http://schemas.openxmlformats.org/officeDocument/2006/relationships/slideLayout" Target="../slideLayouts/slideLayout594.xml"/><Relationship Id="rId10" Type="http://schemas.openxmlformats.org/officeDocument/2006/relationships/slideLayout" Target="../slideLayouts/slideLayout599.xml"/><Relationship Id="rId4" Type="http://schemas.openxmlformats.org/officeDocument/2006/relationships/slideLayout" Target="../slideLayouts/slideLayout593.xml"/><Relationship Id="rId9" Type="http://schemas.openxmlformats.org/officeDocument/2006/relationships/slideLayout" Target="../slideLayouts/slideLayout598.xml"/><Relationship Id="rId14" Type="http://schemas.openxmlformats.org/officeDocument/2006/relationships/image" Target="../media/image3.png"/></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608.xml"/><Relationship Id="rId13" Type="http://schemas.openxmlformats.org/officeDocument/2006/relationships/image" Target="../media/image5.png"/><Relationship Id="rId3" Type="http://schemas.openxmlformats.org/officeDocument/2006/relationships/slideLayout" Target="../slideLayouts/slideLayout603.xml"/><Relationship Id="rId7" Type="http://schemas.openxmlformats.org/officeDocument/2006/relationships/slideLayout" Target="../slideLayouts/slideLayout607.xml"/><Relationship Id="rId12" Type="http://schemas.openxmlformats.org/officeDocument/2006/relationships/theme" Target="../theme/theme55.xml"/><Relationship Id="rId2" Type="http://schemas.openxmlformats.org/officeDocument/2006/relationships/slideLayout" Target="../slideLayouts/slideLayout602.xml"/><Relationship Id="rId1" Type="http://schemas.openxmlformats.org/officeDocument/2006/relationships/slideLayout" Target="../slideLayouts/slideLayout601.xml"/><Relationship Id="rId6" Type="http://schemas.openxmlformats.org/officeDocument/2006/relationships/slideLayout" Target="../slideLayouts/slideLayout606.xml"/><Relationship Id="rId11" Type="http://schemas.openxmlformats.org/officeDocument/2006/relationships/slideLayout" Target="../slideLayouts/slideLayout611.xml"/><Relationship Id="rId5" Type="http://schemas.openxmlformats.org/officeDocument/2006/relationships/slideLayout" Target="../slideLayouts/slideLayout605.xml"/><Relationship Id="rId10" Type="http://schemas.openxmlformats.org/officeDocument/2006/relationships/slideLayout" Target="../slideLayouts/slideLayout610.xml"/><Relationship Id="rId4" Type="http://schemas.openxmlformats.org/officeDocument/2006/relationships/slideLayout" Target="../slideLayouts/slideLayout604.xml"/><Relationship Id="rId9" Type="http://schemas.openxmlformats.org/officeDocument/2006/relationships/slideLayout" Target="../slideLayouts/slideLayout609.xml"/><Relationship Id="rId14" Type="http://schemas.openxmlformats.org/officeDocument/2006/relationships/image" Target="../media/image3.png"/></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19.xml"/><Relationship Id="rId13" Type="http://schemas.openxmlformats.org/officeDocument/2006/relationships/image" Target="../media/image5.png"/><Relationship Id="rId3" Type="http://schemas.openxmlformats.org/officeDocument/2006/relationships/slideLayout" Target="../slideLayouts/slideLayout614.xml"/><Relationship Id="rId7" Type="http://schemas.openxmlformats.org/officeDocument/2006/relationships/slideLayout" Target="../slideLayouts/slideLayout618.xml"/><Relationship Id="rId12" Type="http://schemas.openxmlformats.org/officeDocument/2006/relationships/theme" Target="../theme/theme56.xml"/><Relationship Id="rId2" Type="http://schemas.openxmlformats.org/officeDocument/2006/relationships/slideLayout" Target="../slideLayouts/slideLayout613.xml"/><Relationship Id="rId1" Type="http://schemas.openxmlformats.org/officeDocument/2006/relationships/slideLayout" Target="../slideLayouts/slideLayout612.xml"/><Relationship Id="rId6" Type="http://schemas.openxmlformats.org/officeDocument/2006/relationships/slideLayout" Target="../slideLayouts/slideLayout617.xml"/><Relationship Id="rId11" Type="http://schemas.openxmlformats.org/officeDocument/2006/relationships/slideLayout" Target="../slideLayouts/slideLayout622.xml"/><Relationship Id="rId5" Type="http://schemas.openxmlformats.org/officeDocument/2006/relationships/slideLayout" Target="../slideLayouts/slideLayout616.xml"/><Relationship Id="rId10" Type="http://schemas.openxmlformats.org/officeDocument/2006/relationships/slideLayout" Target="../slideLayouts/slideLayout621.xml"/><Relationship Id="rId4" Type="http://schemas.openxmlformats.org/officeDocument/2006/relationships/slideLayout" Target="../slideLayouts/slideLayout615.xml"/><Relationship Id="rId9" Type="http://schemas.openxmlformats.org/officeDocument/2006/relationships/slideLayout" Target="../slideLayouts/slideLayout620.xml"/><Relationship Id="rId14" Type="http://schemas.openxmlformats.org/officeDocument/2006/relationships/image" Target="../media/image3.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image" Target="../media/image5.png"/><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theme" Target="../theme/theme6.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image" Target="../media/image3.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0.xml"/><Relationship Id="rId13" Type="http://schemas.openxmlformats.org/officeDocument/2006/relationships/image" Target="../media/image5.png"/><Relationship Id="rId3" Type="http://schemas.openxmlformats.org/officeDocument/2006/relationships/slideLayout" Target="../slideLayouts/slideLayout75.xml"/><Relationship Id="rId7" Type="http://schemas.openxmlformats.org/officeDocument/2006/relationships/slideLayout" Target="../slideLayouts/slideLayout79.xml"/><Relationship Id="rId12" Type="http://schemas.openxmlformats.org/officeDocument/2006/relationships/theme" Target="../theme/theme7.xml"/><Relationship Id="rId2" Type="http://schemas.openxmlformats.org/officeDocument/2006/relationships/slideLayout" Target="../slideLayouts/slideLayout74.xml"/><Relationship Id="rId1" Type="http://schemas.openxmlformats.org/officeDocument/2006/relationships/slideLayout" Target="../slideLayouts/slideLayout73.xml"/><Relationship Id="rId6" Type="http://schemas.openxmlformats.org/officeDocument/2006/relationships/slideLayout" Target="../slideLayouts/slideLayout78.xml"/><Relationship Id="rId11" Type="http://schemas.openxmlformats.org/officeDocument/2006/relationships/slideLayout" Target="../slideLayouts/slideLayout83.xml"/><Relationship Id="rId5" Type="http://schemas.openxmlformats.org/officeDocument/2006/relationships/slideLayout" Target="../slideLayouts/slideLayout77.xml"/><Relationship Id="rId10" Type="http://schemas.openxmlformats.org/officeDocument/2006/relationships/slideLayout" Target="../slideLayouts/slideLayout82.xml"/><Relationship Id="rId4" Type="http://schemas.openxmlformats.org/officeDocument/2006/relationships/slideLayout" Target="../slideLayouts/slideLayout76.xml"/><Relationship Id="rId9" Type="http://schemas.openxmlformats.org/officeDocument/2006/relationships/slideLayout" Target="../slideLayouts/slideLayout81.xml"/><Relationship Id="rId14" Type="http://schemas.openxmlformats.org/officeDocument/2006/relationships/image" Target="../media/image3.pn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1.xml"/><Relationship Id="rId13" Type="http://schemas.openxmlformats.org/officeDocument/2006/relationships/image" Target="../media/image5.png"/><Relationship Id="rId3" Type="http://schemas.openxmlformats.org/officeDocument/2006/relationships/slideLayout" Target="../slideLayouts/slideLayout86.xml"/><Relationship Id="rId7" Type="http://schemas.openxmlformats.org/officeDocument/2006/relationships/slideLayout" Target="../slideLayouts/slideLayout90.xml"/><Relationship Id="rId12" Type="http://schemas.openxmlformats.org/officeDocument/2006/relationships/theme" Target="../theme/theme8.xml"/><Relationship Id="rId2" Type="http://schemas.openxmlformats.org/officeDocument/2006/relationships/slideLayout" Target="../slideLayouts/slideLayout85.xml"/><Relationship Id="rId1" Type="http://schemas.openxmlformats.org/officeDocument/2006/relationships/slideLayout" Target="../slideLayouts/slideLayout84.xml"/><Relationship Id="rId6" Type="http://schemas.openxmlformats.org/officeDocument/2006/relationships/slideLayout" Target="../slideLayouts/slideLayout89.xml"/><Relationship Id="rId11" Type="http://schemas.openxmlformats.org/officeDocument/2006/relationships/slideLayout" Target="../slideLayouts/slideLayout94.xml"/><Relationship Id="rId5" Type="http://schemas.openxmlformats.org/officeDocument/2006/relationships/slideLayout" Target="../slideLayouts/slideLayout88.xml"/><Relationship Id="rId10" Type="http://schemas.openxmlformats.org/officeDocument/2006/relationships/slideLayout" Target="../slideLayouts/slideLayout93.xml"/><Relationship Id="rId4" Type="http://schemas.openxmlformats.org/officeDocument/2006/relationships/slideLayout" Target="../slideLayouts/slideLayout87.xml"/><Relationship Id="rId9" Type="http://schemas.openxmlformats.org/officeDocument/2006/relationships/slideLayout" Target="../slideLayouts/slideLayout92.xml"/><Relationship Id="rId14" Type="http://schemas.openxmlformats.org/officeDocument/2006/relationships/image" Target="../media/image3.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2.xml"/><Relationship Id="rId13" Type="http://schemas.openxmlformats.org/officeDocument/2006/relationships/image" Target="../media/image5.png"/><Relationship Id="rId3" Type="http://schemas.openxmlformats.org/officeDocument/2006/relationships/slideLayout" Target="../slideLayouts/slideLayout97.xml"/><Relationship Id="rId7" Type="http://schemas.openxmlformats.org/officeDocument/2006/relationships/slideLayout" Target="../slideLayouts/slideLayout101.xml"/><Relationship Id="rId12" Type="http://schemas.openxmlformats.org/officeDocument/2006/relationships/theme" Target="../theme/theme9.xml"/><Relationship Id="rId2" Type="http://schemas.openxmlformats.org/officeDocument/2006/relationships/slideLayout" Target="../slideLayouts/slideLayout96.xml"/><Relationship Id="rId1" Type="http://schemas.openxmlformats.org/officeDocument/2006/relationships/slideLayout" Target="../slideLayouts/slideLayout95.xml"/><Relationship Id="rId6" Type="http://schemas.openxmlformats.org/officeDocument/2006/relationships/slideLayout" Target="../slideLayouts/slideLayout100.xml"/><Relationship Id="rId11" Type="http://schemas.openxmlformats.org/officeDocument/2006/relationships/slideLayout" Target="../slideLayouts/slideLayout105.xml"/><Relationship Id="rId5" Type="http://schemas.openxmlformats.org/officeDocument/2006/relationships/slideLayout" Target="../slideLayouts/slideLayout99.xml"/><Relationship Id="rId10" Type="http://schemas.openxmlformats.org/officeDocument/2006/relationships/slideLayout" Target="../slideLayouts/slideLayout104.xml"/><Relationship Id="rId4" Type="http://schemas.openxmlformats.org/officeDocument/2006/relationships/slideLayout" Target="../slideLayouts/slideLayout98.xml"/><Relationship Id="rId9" Type="http://schemas.openxmlformats.org/officeDocument/2006/relationships/slideLayout" Target="../slideLayouts/slideLayout103.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6" name="Image 7" descr="bas_dgo1_0.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6147" name="Picture 39" descr="P0_logo2"/>
          <p:cNvPicPr>
            <a:picLocks noChangeAspect="1" noChangeArrowheads="1"/>
          </p:cNvPicPr>
          <p:nvPr/>
        </p:nvPicPr>
        <p:blipFill>
          <a:blip r:embed="rId14" cstate="print"/>
          <a:srcRect/>
          <a:stretch>
            <a:fillRect/>
          </a:stretch>
        </p:blipFill>
        <p:spPr bwMode="auto">
          <a:xfrm>
            <a:off x="2438400" y="2514600"/>
            <a:ext cx="4365625" cy="2160588"/>
          </a:xfrm>
          <a:prstGeom prst="rect">
            <a:avLst/>
          </a:prstGeom>
          <a:noFill/>
          <a:ln w="9525">
            <a:noFill/>
            <a:miter lim="800000"/>
            <a:headEnd/>
            <a:tailEnd/>
          </a:ln>
        </p:spPr>
      </p:pic>
      <p:pic>
        <p:nvPicPr>
          <p:cNvPr id="6148" name="Image 9" descr="bandelette_coul.gif"/>
          <p:cNvPicPr>
            <a:picLocks noChangeAspect="1"/>
          </p:cNvPicPr>
          <p:nvPr/>
        </p:nvPicPr>
        <p:blipFill>
          <a:blip r:embed="rId15" cstate="print"/>
          <a:srcRect/>
          <a:stretch>
            <a:fillRect/>
          </a:stretch>
        </p:blipFill>
        <p:spPr bwMode="auto">
          <a:xfrm>
            <a:off x="0" y="0"/>
            <a:ext cx="9144000" cy="144463"/>
          </a:xfrm>
          <a:prstGeom prst="rect">
            <a:avLst/>
          </a:prstGeom>
          <a:noFill/>
          <a:ln w="9525">
            <a:noFill/>
            <a:miter lim="800000"/>
            <a:headEnd/>
            <a:tailEnd/>
          </a:ln>
        </p:spPr>
      </p:pic>
      <p:sp>
        <p:nvSpPr>
          <p:cNvPr id="11" name="Rectangle 27"/>
          <p:cNvSpPr txBox="1">
            <a:spLocks noChangeArrowheads="1"/>
          </p:cNvSpPr>
          <p:nvPr/>
        </p:nvSpPr>
        <p:spPr bwMode="auto">
          <a:xfrm>
            <a:off x="1403350" y="6477000"/>
            <a:ext cx="1800225" cy="179388"/>
          </a:xfrm>
          <a:prstGeom prst="rect">
            <a:avLst/>
          </a:prstGeom>
          <a:noFill/>
          <a:ln w="9525">
            <a:noFill/>
            <a:miter lim="800000"/>
            <a:headEnd/>
            <a:tailEnd/>
          </a:ln>
        </p:spPr>
        <p:txBody>
          <a:bodyPr lIns="0" rIns="0" anchor="ctr"/>
          <a:lstStyle/>
          <a:p>
            <a:pPr>
              <a:spcBef>
                <a:spcPct val="50000"/>
              </a:spcBef>
              <a:defRPr/>
            </a:pPr>
            <a:fld id="{DFEAD197-CC47-4DE6-8790-6A1EDC000569}" type="slidenum">
              <a:rPr lang="fr-FR" sz="1100">
                <a:solidFill>
                  <a:srgbClr val="595959"/>
                </a:solidFill>
                <a:latin typeface="Arial" charset="0"/>
              </a:rPr>
              <a:pPr>
                <a:spcBef>
                  <a:spcPct val="50000"/>
                </a:spcBef>
                <a:defRPr/>
              </a:pPr>
              <a:t>‹N°›</a:t>
            </a:fld>
            <a:r>
              <a:rPr lang="fr-FR" sz="1100">
                <a:latin typeface="Arial" charset="0"/>
              </a:rPr>
              <a:t> </a:t>
            </a:r>
          </a:p>
        </p:txBody>
      </p:sp>
      <p:sp>
        <p:nvSpPr>
          <p:cNvPr id="615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615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6152" name="Picture 8" descr="P2_BAS_DGO1"/>
          <p:cNvPicPr>
            <a:picLocks noChangeAspect="1" noChangeArrowheads="1"/>
          </p:cNvPicPr>
          <p:nvPr userDrawn="1"/>
        </p:nvPicPr>
        <p:blipFill>
          <a:blip r:embed="rId16" cstate="print"/>
          <a:srcRect/>
          <a:stretch>
            <a:fillRect/>
          </a:stretch>
        </p:blipFill>
        <p:spPr bwMode="auto">
          <a:xfrm>
            <a:off x="0" y="5954713"/>
            <a:ext cx="9144000" cy="9032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479" r:id="rId1"/>
    <p:sldLayoutId id="2147485480" r:id="rId2"/>
    <p:sldLayoutId id="2147485481" r:id="rId3"/>
    <p:sldLayoutId id="2147485482" r:id="rId4"/>
    <p:sldLayoutId id="2147485483" r:id="rId5"/>
    <p:sldLayoutId id="2147485484" r:id="rId6"/>
    <p:sldLayoutId id="2147485485" r:id="rId7"/>
    <p:sldLayoutId id="2147485486" r:id="rId8"/>
    <p:sldLayoutId id="2147485487" r:id="rId9"/>
    <p:sldLayoutId id="2147485488" r:id="rId10"/>
    <p:sldLayoutId id="2147485489"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536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536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1536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536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C6958BBE-C6BD-4BDF-B63F-15F71B321773}"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870" r:id="rId1"/>
    <p:sldLayoutId id="2147485871" r:id="rId2"/>
    <p:sldLayoutId id="2147485872" r:id="rId3"/>
    <p:sldLayoutId id="2147485873" r:id="rId4"/>
    <p:sldLayoutId id="2147485874" r:id="rId5"/>
    <p:sldLayoutId id="2147485875" r:id="rId6"/>
    <p:sldLayoutId id="2147485876" r:id="rId7"/>
    <p:sldLayoutId id="2147485877" r:id="rId8"/>
    <p:sldLayoutId id="2147485878" r:id="rId9"/>
    <p:sldLayoutId id="2147485879" r:id="rId10"/>
    <p:sldLayoutId id="2147485880"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6386" name="Image 7" descr="bas_dgo1_0.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6387" name="Picture 39" descr="P0_logo2"/>
          <p:cNvPicPr>
            <a:picLocks noChangeAspect="1" noChangeArrowheads="1"/>
          </p:cNvPicPr>
          <p:nvPr/>
        </p:nvPicPr>
        <p:blipFill>
          <a:blip r:embed="rId14" cstate="print"/>
          <a:srcRect/>
          <a:stretch>
            <a:fillRect/>
          </a:stretch>
        </p:blipFill>
        <p:spPr bwMode="auto">
          <a:xfrm>
            <a:off x="2438400" y="2514600"/>
            <a:ext cx="4365625" cy="2160588"/>
          </a:xfrm>
          <a:prstGeom prst="rect">
            <a:avLst/>
          </a:prstGeom>
          <a:noFill/>
          <a:ln w="9525">
            <a:noFill/>
            <a:miter lim="800000"/>
            <a:headEnd/>
            <a:tailEnd/>
          </a:ln>
        </p:spPr>
      </p:pic>
      <p:pic>
        <p:nvPicPr>
          <p:cNvPr id="16388" name="Image 9" descr="bandelette_coul.gif"/>
          <p:cNvPicPr>
            <a:picLocks noChangeAspect="1"/>
          </p:cNvPicPr>
          <p:nvPr/>
        </p:nvPicPr>
        <p:blipFill>
          <a:blip r:embed="rId15" cstate="print"/>
          <a:srcRect/>
          <a:stretch>
            <a:fillRect/>
          </a:stretch>
        </p:blipFill>
        <p:spPr bwMode="auto">
          <a:xfrm>
            <a:off x="0" y="0"/>
            <a:ext cx="9144000" cy="144463"/>
          </a:xfrm>
          <a:prstGeom prst="rect">
            <a:avLst/>
          </a:prstGeom>
          <a:noFill/>
          <a:ln w="9525">
            <a:noFill/>
            <a:miter lim="800000"/>
            <a:headEnd/>
            <a:tailEnd/>
          </a:ln>
        </p:spPr>
      </p:pic>
      <p:sp>
        <p:nvSpPr>
          <p:cNvPr id="16389"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6390"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25287" name="Rectangle 7"/>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225288" name="Rectangle 8"/>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pic>
        <p:nvPicPr>
          <p:cNvPr id="16393" name="Picture 9" descr="P2_BAS_DGO1"/>
          <p:cNvPicPr>
            <a:picLocks noChangeAspect="1" noChangeArrowheads="1"/>
          </p:cNvPicPr>
          <p:nvPr userDrawn="1"/>
        </p:nvPicPr>
        <p:blipFill>
          <a:blip r:embed="rId16" cstate="print"/>
          <a:srcRect/>
          <a:stretch>
            <a:fillRect/>
          </a:stretch>
        </p:blipFill>
        <p:spPr bwMode="auto">
          <a:xfrm>
            <a:off x="0" y="5954713"/>
            <a:ext cx="9144000" cy="903287"/>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550" r:id="rId1"/>
    <p:sldLayoutId id="2147485551" r:id="rId2"/>
    <p:sldLayoutId id="2147485552" r:id="rId3"/>
    <p:sldLayoutId id="2147485553" r:id="rId4"/>
    <p:sldLayoutId id="2147485554" r:id="rId5"/>
    <p:sldLayoutId id="2147485555" r:id="rId6"/>
    <p:sldLayoutId id="2147485556" r:id="rId7"/>
    <p:sldLayoutId id="2147485557" r:id="rId8"/>
    <p:sldLayoutId id="2147485558" r:id="rId9"/>
    <p:sldLayoutId id="2147485559" r:id="rId10"/>
    <p:sldLayoutId id="2147485560"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741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sp>
        <p:nvSpPr>
          <p:cNvPr id="17411"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7412"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1741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27334"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227335"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561" r:id="rId1"/>
    <p:sldLayoutId id="2147485562" r:id="rId2"/>
    <p:sldLayoutId id="2147485563" r:id="rId3"/>
    <p:sldLayoutId id="2147485564" r:id="rId4"/>
    <p:sldLayoutId id="2147485565" r:id="rId5"/>
    <p:sldLayoutId id="2147485566" r:id="rId6"/>
    <p:sldLayoutId id="2147485567" r:id="rId7"/>
    <p:sldLayoutId id="2147485568" r:id="rId8"/>
    <p:sldLayoutId id="2147485569" r:id="rId9"/>
    <p:sldLayoutId id="2147485570" r:id="rId10"/>
    <p:sldLayoutId id="2147485571"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843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1843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843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28358"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228359"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572" r:id="rId1"/>
    <p:sldLayoutId id="2147485573" r:id="rId2"/>
    <p:sldLayoutId id="2147485574" r:id="rId3"/>
    <p:sldLayoutId id="2147485575" r:id="rId4"/>
    <p:sldLayoutId id="2147485576" r:id="rId5"/>
    <p:sldLayoutId id="2147485577" r:id="rId6"/>
    <p:sldLayoutId id="2147485578" r:id="rId7"/>
    <p:sldLayoutId id="2147485579" r:id="rId8"/>
    <p:sldLayoutId id="2147485580" r:id="rId9"/>
    <p:sldLayoutId id="2147485581" r:id="rId10"/>
    <p:sldLayoutId id="2147485582"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945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945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1946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946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E87822C3-9A2B-4637-B071-50E5A7C4232C}" type="slidenum">
              <a:rPr lang="fr-FR"/>
              <a:pPr>
                <a:defRPr/>
              </a:pPr>
              <a:t>‹N°›</a:t>
            </a:fld>
            <a:r>
              <a:rPr lang="fr-FR">
                <a:solidFill>
                  <a:schemeClr val="bg1"/>
                </a:solidFill>
              </a:rPr>
              <a:t> </a:t>
            </a:r>
          </a:p>
        </p:txBody>
      </p:sp>
    </p:spTree>
  </p:cSld>
  <p:clrMap bg1="lt1" tx1="dk1" bg2="lt2" tx2="dk2" accent1="accent1" accent2="accent2" accent3="accent3" accent4="accent4" accent5="accent5" accent6="accent6" hlink="hlink" folHlink="folHlink"/>
  <p:sldLayoutIdLst>
    <p:sldLayoutId id="2147485583" r:id="rId1"/>
    <p:sldLayoutId id="2147485584" r:id="rId2"/>
    <p:sldLayoutId id="2147485585" r:id="rId3"/>
    <p:sldLayoutId id="2147485586" r:id="rId4"/>
    <p:sldLayoutId id="2147485587" r:id="rId5"/>
    <p:sldLayoutId id="2147485588" r:id="rId6"/>
    <p:sldLayoutId id="2147485589" r:id="rId7"/>
    <p:sldLayoutId id="2147485590" r:id="rId8"/>
    <p:sldLayoutId id="2147485591" r:id="rId9"/>
    <p:sldLayoutId id="2147485592" r:id="rId10"/>
    <p:sldLayoutId id="2147485593"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048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048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048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048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8F3BF755-FBE6-4998-B0BE-BDD1C1B5AB1D}" type="slidenum">
              <a:rPr lang="fr-FR"/>
              <a:pPr>
                <a:defRPr/>
              </a:pPr>
              <a:t>‹N°›</a:t>
            </a:fld>
            <a:r>
              <a:rPr lang="fr-FR">
                <a:solidFill>
                  <a:srgbClr val="FFFFFF"/>
                </a:solidFill>
              </a:rPr>
              <a:t> </a:t>
            </a:r>
          </a:p>
        </p:txBody>
      </p:sp>
    </p:spTree>
  </p:cSld>
  <p:clrMap bg1="lt1" tx1="dk1" bg2="lt2" tx2="dk2" accent1="accent1" accent2="accent2" accent3="accent3" accent4="accent4" accent5="accent5" accent6="accent6" hlink="hlink" folHlink="folHlink"/>
  <p:sldLayoutIdLst>
    <p:sldLayoutId id="2147485594" r:id="rId1"/>
    <p:sldLayoutId id="2147485595" r:id="rId2"/>
    <p:sldLayoutId id="2147485596" r:id="rId3"/>
    <p:sldLayoutId id="2147485597" r:id="rId4"/>
    <p:sldLayoutId id="2147485598" r:id="rId5"/>
    <p:sldLayoutId id="2147485599" r:id="rId6"/>
    <p:sldLayoutId id="2147485600" r:id="rId7"/>
    <p:sldLayoutId id="2147485601" r:id="rId8"/>
    <p:sldLayoutId id="2147485602" r:id="rId9"/>
    <p:sldLayoutId id="2147485603" r:id="rId10"/>
    <p:sldLayoutId id="2147485604"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150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1507"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1508"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1509"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E140357A-32A3-4A6B-9B0D-48EDC66C81B5}"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881" r:id="rId1"/>
    <p:sldLayoutId id="2147485882" r:id="rId2"/>
    <p:sldLayoutId id="2147485883" r:id="rId3"/>
    <p:sldLayoutId id="2147485884" r:id="rId4"/>
    <p:sldLayoutId id="2147485885" r:id="rId5"/>
    <p:sldLayoutId id="2147485886" r:id="rId6"/>
    <p:sldLayoutId id="2147485887" r:id="rId7"/>
    <p:sldLayoutId id="2147485888" r:id="rId8"/>
    <p:sldLayoutId id="2147485889" r:id="rId9"/>
    <p:sldLayoutId id="2147485890" r:id="rId10"/>
    <p:sldLayoutId id="2147485891"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253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253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2532"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2533"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2C0F822C-44B3-4992-A415-005E54C23D20}"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892" r:id="rId1"/>
    <p:sldLayoutId id="2147485893" r:id="rId2"/>
    <p:sldLayoutId id="2147485894" r:id="rId3"/>
    <p:sldLayoutId id="2147485895" r:id="rId4"/>
    <p:sldLayoutId id="2147485896" r:id="rId5"/>
    <p:sldLayoutId id="2147485897" r:id="rId6"/>
    <p:sldLayoutId id="2147485898" r:id="rId7"/>
    <p:sldLayoutId id="2147485899" r:id="rId8"/>
    <p:sldLayoutId id="2147485900" r:id="rId9"/>
    <p:sldLayoutId id="2147485901" r:id="rId10"/>
    <p:sldLayoutId id="2147485902"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355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355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355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355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12A5E711-353A-4F1E-ABA4-0C3D9039CABF}"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03" r:id="rId1"/>
    <p:sldLayoutId id="2147485904" r:id="rId2"/>
    <p:sldLayoutId id="2147485905" r:id="rId3"/>
    <p:sldLayoutId id="2147485906" r:id="rId4"/>
    <p:sldLayoutId id="2147485907" r:id="rId5"/>
    <p:sldLayoutId id="2147485908" r:id="rId6"/>
    <p:sldLayoutId id="2147485909" r:id="rId7"/>
    <p:sldLayoutId id="2147485910" r:id="rId8"/>
    <p:sldLayoutId id="2147485911" r:id="rId9"/>
    <p:sldLayoutId id="2147485912" r:id="rId10"/>
    <p:sldLayoutId id="2147485913"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457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457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458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458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02A8E879-894E-417F-A152-BD7571C382B7}"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605" r:id="rId1"/>
    <p:sldLayoutId id="2147485606" r:id="rId2"/>
    <p:sldLayoutId id="2147485607" r:id="rId3"/>
    <p:sldLayoutId id="2147485608" r:id="rId4"/>
    <p:sldLayoutId id="2147485609" r:id="rId5"/>
    <p:sldLayoutId id="2147485610" r:id="rId6"/>
    <p:sldLayoutId id="2147485611" r:id="rId7"/>
    <p:sldLayoutId id="2147485612" r:id="rId8"/>
    <p:sldLayoutId id="2147485613" r:id="rId9"/>
    <p:sldLayoutId id="2147485614" r:id="rId10"/>
    <p:sldLayoutId id="2147485615"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7170" name="Image 6" descr="bas_dgo1.gif"/>
          <p:cNvPicPr>
            <a:picLocks noChangeAspect="1"/>
          </p:cNvPicPr>
          <p:nvPr/>
        </p:nvPicPr>
        <p:blipFill>
          <a:blip r:embed="rId19" cstate="print"/>
          <a:srcRect/>
          <a:stretch>
            <a:fillRect/>
          </a:stretch>
        </p:blipFill>
        <p:spPr bwMode="auto">
          <a:xfrm>
            <a:off x="0" y="5957888"/>
            <a:ext cx="9144000" cy="900112"/>
          </a:xfrm>
          <a:prstGeom prst="rect">
            <a:avLst/>
          </a:prstGeom>
          <a:noFill/>
          <a:ln w="9525">
            <a:noFill/>
            <a:miter lim="800000"/>
            <a:headEnd/>
            <a:tailEnd/>
          </a:ln>
        </p:spPr>
      </p:pic>
      <p:sp>
        <p:nvSpPr>
          <p:cNvPr id="7171"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7172"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3099" name="Rectangle 27"/>
          <p:cNvSpPr>
            <a:spLocks noGrp="1" noChangeArrowheads="1"/>
          </p:cNvSpPr>
          <p:nvPr>
            <p:ph type="dt" sz="half" idx="2"/>
          </p:nvPr>
        </p:nvSpPr>
        <p:spPr bwMode="auto">
          <a:xfrm>
            <a:off x="1403350" y="6477000"/>
            <a:ext cx="1800225" cy="179388"/>
          </a:xfrm>
          <a:prstGeom prst="rect">
            <a:avLst/>
          </a:prstGeom>
          <a:noFill/>
          <a:ln w="9525">
            <a:noFill/>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299C0CAE-F045-43BF-8C14-D921155538F8}" type="slidenum">
              <a:rPr lang="fr-FR"/>
              <a:pPr>
                <a:defRPr/>
              </a:pPr>
              <a:t>‹N°›</a:t>
            </a:fld>
            <a:r>
              <a:rPr lang="fr-FR">
                <a:solidFill>
                  <a:schemeClr val="bg1"/>
                </a:solidFill>
              </a:rPr>
              <a:t> </a:t>
            </a:r>
          </a:p>
        </p:txBody>
      </p:sp>
      <p:pic>
        <p:nvPicPr>
          <p:cNvPr id="7174" name="Image 9" descr="bandelette_coul.gif"/>
          <p:cNvPicPr>
            <a:picLocks noChangeAspect="1"/>
          </p:cNvPicPr>
          <p:nvPr/>
        </p:nvPicPr>
        <p:blipFill>
          <a:blip r:embed="rId20" cstate="print"/>
          <a:srcRect/>
          <a:stretch>
            <a:fillRect/>
          </a:stretch>
        </p:blipFill>
        <p:spPr bwMode="auto">
          <a:xfrm>
            <a:off x="0" y="0"/>
            <a:ext cx="9144000" cy="144463"/>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490" r:id="rId1"/>
    <p:sldLayoutId id="2147485491" r:id="rId2"/>
    <p:sldLayoutId id="2147485492" r:id="rId3"/>
    <p:sldLayoutId id="2147485493" r:id="rId4"/>
    <p:sldLayoutId id="2147485494" r:id="rId5"/>
    <p:sldLayoutId id="2147485495" r:id="rId6"/>
    <p:sldLayoutId id="2147485496" r:id="rId7"/>
    <p:sldLayoutId id="2147485497" r:id="rId8"/>
    <p:sldLayoutId id="2147485498" r:id="rId9"/>
    <p:sldLayoutId id="2147485499" r:id="rId10"/>
    <p:sldLayoutId id="2147485500" r:id="rId11"/>
    <p:sldLayoutId id="2147485501" r:id="rId12"/>
    <p:sldLayoutId id="2147485502" r:id="rId13"/>
    <p:sldLayoutId id="2147485503" r:id="rId14"/>
    <p:sldLayoutId id="2147485504" r:id="rId15"/>
    <p:sldLayoutId id="2147485505" r:id="rId16"/>
    <p:sldLayoutId id="2147485836" r:id="rId17"/>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560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560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560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560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190777F7-D439-4D29-8B51-1E8FCE8CB466}"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14" r:id="rId1"/>
    <p:sldLayoutId id="2147485915" r:id="rId2"/>
    <p:sldLayoutId id="2147485916" r:id="rId3"/>
    <p:sldLayoutId id="2147485917" r:id="rId4"/>
    <p:sldLayoutId id="2147485918" r:id="rId5"/>
    <p:sldLayoutId id="2147485919" r:id="rId6"/>
    <p:sldLayoutId id="2147485920" r:id="rId7"/>
    <p:sldLayoutId id="2147485921" r:id="rId8"/>
    <p:sldLayoutId id="2147485922" r:id="rId9"/>
    <p:sldLayoutId id="2147485923" r:id="rId10"/>
    <p:sldLayoutId id="2147485924"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6626" name="Image 7" descr="bas_dgo1_0.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6627" name="Picture 39" descr="P0_logo2"/>
          <p:cNvPicPr>
            <a:picLocks noChangeAspect="1" noChangeArrowheads="1"/>
          </p:cNvPicPr>
          <p:nvPr/>
        </p:nvPicPr>
        <p:blipFill>
          <a:blip r:embed="rId14" cstate="print"/>
          <a:srcRect/>
          <a:stretch>
            <a:fillRect/>
          </a:stretch>
        </p:blipFill>
        <p:spPr bwMode="auto">
          <a:xfrm>
            <a:off x="2438400" y="2514600"/>
            <a:ext cx="4365625" cy="2160588"/>
          </a:xfrm>
          <a:prstGeom prst="rect">
            <a:avLst/>
          </a:prstGeom>
          <a:noFill/>
          <a:ln w="9525">
            <a:noFill/>
            <a:miter lim="800000"/>
            <a:headEnd/>
            <a:tailEnd/>
          </a:ln>
        </p:spPr>
      </p:pic>
      <p:pic>
        <p:nvPicPr>
          <p:cNvPr id="26628" name="Image 9" descr="bandelette_coul.gif"/>
          <p:cNvPicPr>
            <a:picLocks noChangeAspect="1"/>
          </p:cNvPicPr>
          <p:nvPr/>
        </p:nvPicPr>
        <p:blipFill>
          <a:blip r:embed="rId15" cstate="print"/>
          <a:srcRect/>
          <a:stretch>
            <a:fillRect/>
          </a:stretch>
        </p:blipFill>
        <p:spPr bwMode="auto">
          <a:xfrm>
            <a:off x="0" y="0"/>
            <a:ext cx="9144000" cy="144463"/>
          </a:xfrm>
          <a:prstGeom prst="rect">
            <a:avLst/>
          </a:prstGeom>
          <a:noFill/>
          <a:ln w="9525">
            <a:noFill/>
            <a:miter lim="800000"/>
            <a:headEnd/>
            <a:tailEnd/>
          </a:ln>
        </p:spPr>
      </p:pic>
      <p:sp>
        <p:nvSpPr>
          <p:cNvPr id="26629"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6630"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45767" name="Rectangle 7"/>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245768" name="Rectangle 8"/>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616" r:id="rId1"/>
    <p:sldLayoutId id="2147485617" r:id="rId2"/>
    <p:sldLayoutId id="2147485618" r:id="rId3"/>
    <p:sldLayoutId id="2147485619" r:id="rId4"/>
    <p:sldLayoutId id="2147485620" r:id="rId5"/>
    <p:sldLayoutId id="2147485621" r:id="rId6"/>
    <p:sldLayoutId id="2147485622" r:id="rId7"/>
    <p:sldLayoutId id="2147485623" r:id="rId8"/>
    <p:sldLayoutId id="2147485624" r:id="rId9"/>
    <p:sldLayoutId id="2147485625" r:id="rId10"/>
    <p:sldLayoutId id="2147485626"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765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sp>
        <p:nvSpPr>
          <p:cNvPr id="27651"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7652"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2765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47814"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247815"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627" r:id="rId1"/>
    <p:sldLayoutId id="2147485628" r:id="rId2"/>
    <p:sldLayoutId id="2147485629" r:id="rId3"/>
    <p:sldLayoutId id="2147485630" r:id="rId4"/>
    <p:sldLayoutId id="2147485631" r:id="rId5"/>
    <p:sldLayoutId id="2147485632" r:id="rId6"/>
    <p:sldLayoutId id="2147485633" r:id="rId7"/>
    <p:sldLayoutId id="2147485634" r:id="rId8"/>
    <p:sldLayoutId id="2147485635" r:id="rId9"/>
    <p:sldLayoutId id="2147485636" r:id="rId10"/>
    <p:sldLayoutId id="2147485637"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867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867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867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867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48838"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248839"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638" r:id="rId1"/>
    <p:sldLayoutId id="2147485639" r:id="rId2"/>
    <p:sldLayoutId id="2147485640" r:id="rId3"/>
    <p:sldLayoutId id="2147485641" r:id="rId4"/>
    <p:sldLayoutId id="2147485642" r:id="rId5"/>
    <p:sldLayoutId id="2147485643" r:id="rId6"/>
    <p:sldLayoutId id="2147485644" r:id="rId7"/>
    <p:sldLayoutId id="2147485645" r:id="rId8"/>
    <p:sldLayoutId id="2147485646" r:id="rId9"/>
    <p:sldLayoutId id="2147485647" r:id="rId10"/>
    <p:sldLayoutId id="2147485648"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969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2969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2970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2970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349EB197-A41D-4E03-A09A-2A354240ED31}" type="slidenum">
              <a:rPr lang="fr-FR"/>
              <a:pPr>
                <a:defRPr/>
              </a:pPr>
              <a:t>‹N°›</a:t>
            </a:fld>
            <a:r>
              <a:rPr lang="fr-FR">
                <a:solidFill>
                  <a:schemeClr val="bg1"/>
                </a:solidFill>
              </a:rPr>
              <a:t> </a:t>
            </a:r>
          </a:p>
        </p:txBody>
      </p:sp>
    </p:spTree>
  </p:cSld>
  <p:clrMap bg1="lt1" tx1="dk1" bg2="lt2" tx2="dk2" accent1="accent1" accent2="accent2" accent3="accent3" accent4="accent4" accent5="accent5" accent6="accent6" hlink="hlink" folHlink="folHlink"/>
  <p:sldLayoutIdLst>
    <p:sldLayoutId id="2147485649" r:id="rId1"/>
    <p:sldLayoutId id="2147485650" r:id="rId2"/>
    <p:sldLayoutId id="2147485651" r:id="rId3"/>
    <p:sldLayoutId id="2147485652" r:id="rId4"/>
    <p:sldLayoutId id="2147485653" r:id="rId5"/>
    <p:sldLayoutId id="2147485654" r:id="rId6"/>
    <p:sldLayoutId id="2147485655" r:id="rId7"/>
    <p:sldLayoutId id="2147485656" r:id="rId8"/>
    <p:sldLayoutId id="2147485657" r:id="rId9"/>
    <p:sldLayoutId id="2147485658" r:id="rId10"/>
    <p:sldLayoutId id="2147485659"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2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072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072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072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97611EF7-2A90-4BBF-9224-9967DB6A3579}" type="slidenum">
              <a:rPr lang="fr-FR"/>
              <a:pPr>
                <a:defRPr/>
              </a:pPr>
              <a:t>‹N°›</a:t>
            </a:fld>
            <a:r>
              <a:rPr lang="fr-FR">
                <a:solidFill>
                  <a:srgbClr val="FFFFFF"/>
                </a:solidFill>
              </a:rPr>
              <a:t> </a:t>
            </a:r>
          </a:p>
        </p:txBody>
      </p:sp>
    </p:spTree>
  </p:cSld>
  <p:clrMap bg1="lt1" tx1="dk1" bg2="lt2" tx2="dk2" accent1="accent1" accent2="accent2" accent3="accent3" accent4="accent4" accent5="accent5" accent6="accent6" hlink="hlink" folHlink="folHlink"/>
  <p:sldLayoutIdLst>
    <p:sldLayoutId id="2147485660" r:id="rId1"/>
    <p:sldLayoutId id="2147485661" r:id="rId2"/>
    <p:sldLayoutId id="2147485662" r:id="rId3"/>
    <p:sldLayoutId id="2147485663" r:id="rId4"/>
    <p:sldLayoutId id="2147485664" r:id="rId5"/>
    <p:sldLayoutId id="2147485665" r:id="rId6"/>
    <p:sldLayoutId id="2147485666" r:id="rId7"/>
    <p:sldLayoutId id="2147485667" r:id="rId8"/>
    <p:sldLayoutId id="2147485668" r:id="rId9"/>
    <p:sldLayoutId id="2147485669" r:id="rId10"/>
    <p:sldLayoutId id="2147485670"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174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1747"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1748"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1749"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6F83B9BB-C809-497A-BC7D-86D7A487C826}"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25" r:id="rId1"/>
    <p:sldLayoutId id="2147485926" r:id="rId2"/>
    <p:sldLayoutId id="2147485927" r:id="rId3"/>
    <p:sldLayoutId id="2147485928" r:id="rId4"/>
    <p:sldLayoutId id="2147485929" r:id="rId5"/>
    <p:sldLayoutId id="2147485930" r:id="rId6"/>
    <p:sldLayoutId id="2147485931" r:id="rId7"/>
    <p:sldLayoutId id="2147485932" r:id="rId8"/>
    <p:sldLayoutId id="2147485933" r:id="rId9"/>
    <p:sldLayoutId id="2147485934" r:id="rId10"/>
    <p:sldLayoutId id="2147485935"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277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277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2772"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2773"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EC1F2AAC-308E-4655-8534-3E59C2499E24}"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36" r:id="rId1"/>
    <p:sldLayoutId id="2147485937" r:id="rId2"/>
    <p:sldLayoutId id="2147485938" r:id="rId3"/>
    <p:sldLayoutId id="2147485939" r:id="rId4"/>
    <p:sldLayoutId id="2147485940" r:id="rId5"/>
    <p:sldLayoutId id="2147485941" r:id="rId6"/>
    <p:sldLayoutId id="2147485942" r:id="rId7"/>
    <p:sldLayoutId id="2147485943" r:id="rId8"/>
    <p:sldLayoutId id="2147485944" r:id="rId9"/>
    <p:sldLayoutId id="2147485945" r:id="rId10"/>
    <p:sldLayoutId id="2147485946"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379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379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379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379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25328C1D-9C85-4DA4-A6B0-DE1497C7780E}"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47" r:id="rId1"/>
    <p:sldLayoutId id="2147485948" r:id="rId2"/>
    <p:sldLayoutId id="2147485949" r:id="rId3"/>
    <p:sldLayoutId id="2147485950" r:id="rId4"/>
    <p:sldLayoutId id="2147485951" r:id="rId5"/>
    <p:sldLayoutId id="2147485952" r:id="rId6"/>
    <p:sldLayoutId id="2147485953" r:id="rId7"/>
    <p:sldLayoutId id="2147485954" r:id="rId8"/>
    <p:sldLayoutId id="2147485955" r:id="rId9"/>
    <p:sldLayoutId id="2147485956" r:id="rId10"/>
    <p:sldLayoutId id="2147485957"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481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481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482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482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3BBF26B3-C1D8-46F9-9F2C-704BD0D14080}"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671" r:id="rId1"/>
    <p:sldLayoutId id="2147485672" r:id="rId2"/>
    <p:sldLayoutId id="2147485673" r:id="rId3"/>
    <p:sldLayoutId id="2147485674" r:id="rId4"/>
    <p:sldLayoutId id="2147485675" r:id="rId5"/>
    <p:sldLayoutId id="2147485676" r:id="rId6"/>
    <p:sldLayoutId id="2147485677" r:id="rId7"/>
    <p:sldLayoutId id="2147485678" r:id="rId8"/>
    <p:sldLayoutId id="2147485679" r:id="rId9"/>
    <p:sldLayoutId id="2147485680" r:id="rId10"/>
    <p:sldLayoutId id="2147485681"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819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819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819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DBE084B7-44CB-4BB7-BF7D-196E217E17C4}" type="slidenum">
              <a:rPr lang="fr-FR"/>
              <a:pPr>
                <a:defRPr/>
              </a:pPr>
              <a:t>‹N°›</a:t>
            </a:fld>
            <a:r>
              <a:rPr lang="fr-FR">
                <a:solidFill>
                  <a:schemeClr val="bg1"/>
                </a:solidFill>
              </a:rPr>
              <a:t> </a:t>
            </a:r>
          </a:p>
        </p:txBody>
      </p:sp>
    </p:spTree>
  </p:cSld>
  <p:clrMap bg1="lt1" tx1="dk1" bg2="lt2" tx2="dk2" accent1="accent1" accent2="accent2" accent3="accent3" accent4="accent4" accent5="accent5" accent6="accent6" hlink="hlink" folHlink="folHlink"/>
  <p:sldLayoutIdLst>
    <p:sldLayoutId id="2147485506" r:id="rId1"/>
    <p:sldLayoutId id="2147485507" r:id="rId2"/>
    <p:sldLayoutId id="2147485508" r:id="rId3"/>
    <p:sldLayoutId id="2147485509" r:id="rId4"/>
    <p:sldLayoutId id="2147485510" r:id="rId5"/>
    <p:sldLayoutId id="2147485511" r:id="rId6"/>
    <p:sldLayoutId id="2147485512" r:id="rId7"/>
    <p:sldLayoutId id="2147485513" r:id="rId8"/>
    <p:sldLayoutId id="2147485514" r:id="rId9"/>
    <p:sldLayoutId id="2147485515" r:id="rId10"/>
    <p:sldLayoutId id="2147485516"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584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584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584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584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17E4059B-3ED2-4672-B780-EF91095B1494}"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58" r:id="rId1"/>
    <p:sldLayoutId id="2147485959" r:id="rId2"/>
    <p:sldLayoutId id="2147485960" r:id="rId3"/>
    <p:sldLayoutId id="2147485961" r:id="rId4"/>
    <p:sldLayoutId id="2147485962" r:id="rId5"/>
    <p:sldLayoutId id="2147485963" r:id="rId6"/>
    <p:sldLayoutId id="2147485964" r:id="rId7"/>
    <p:sldLayoutId id="2147485965" r:id="rId8"/>
    <p:sldLayoutId id="2147485966" r:id="rId9"/>
    <p:sldLayoutId id="2147485967" r:id="rId10"/>
    <p:sldLayoutId id="2147485968"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686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sp>
        <p:nvSpPr>
          <p:cNvPr id="36867"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6868"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3686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21542"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321543"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682" r:id="rId1"/>
    <p:sldLayoutId id="2147485683" r:id="rId2"/>
    <p:sldLayoutId id="2147485684" r:id="rId3"/>
    <p:sldLayoutId id="2147485685" r:id="rId4"/>
    <p:sldLayoutId id="2147485686" r:id="rId5"/>
    <p:sldLayoutId id="2147485687" r:id="rId6"/>
    <p:sldLayoutId id="2147485688" r:id="rId7"/>
    <p:sldLayoutId id="2147485689" r:id="rId8"/>
    <p:sldLayoutId id="2147485690" r:id="rId9"/>
    <p:sldLayoutId id="2147485691" r:id="rId10"/>
    <p:sldLayoutId id="2147485692"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789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789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7892"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7893"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322566"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322567"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693" r:id="rId1"/>
    <p:sldLayoutId id="2147485694" r:id="rId2"/>
    <p:sldLayoutId id="2147485695" r:id="rId3"/>
    <p:sldLayoutId id="2147485696" r:id="rId4"/>
    <p:sldLayoutId id="2147485697" r:id="rId5"/>
    <p:sldLayoutId id="2147485698" r:id="rId6"/>
    <p:sldLayoutId id="2147485699" r:id="rId7"/>
    <p:sldLayoutId id="2147485700" r:id="rId8"/>
    <p:sldLayoutId id="2147485701" r:id="rId9"/>
    <p:sldLayoutId id="2147485702" r:id="rId10"/>
    <p:sldLayoutId id="2147485703"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891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891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891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891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A518E0E7-78BF-4A97-8AC9-4697422239FB}" type="slidenum">
              <a:rPr lang="fr-FR"/>
              <a:pPr>
                <a:defRPr/>
              </a:pPr>
              <a:t>‹N°›</a:t>
            </a:fld>
            <a:r>
              <a:rPr lang="fr-FR">
                <a:solidFill>
                  <a:schemeClr val="bg1"/>
                </a:solidFill>
              </a:rPr>
              <a:t> </a:t>
            </a:r>
          </a:p>
        </p:txBody>
      </p:sp>
    </p:spTree>
  </p:cSld>
  <p:clrMap bg1="lt1" tx1="dk1" bg2="lt2" tx2="dk2" accent1="accent1" accent2="accent2" accent3="accent3" accent4="accent4" accent5="accent5" accent6="accent6" hlink="hlink" folHlink="folHlink"/>
  <p:sldLayoutIdLst>
    <p:sldLayoutId id="2147485704" r:id="rId1"/>
    <p:sldLayoutId id="2147485705" r:id="rId2"/>
    <p:sldLayoutId id="2147485706" r:id="rId3"/>
    <p:sldLayoutId id="2147485707" r:id="rId4"/>
    <p:sldLayoutId id="2147485708" r:id="rId5"/>
    <p:sldLayoutId id="2147485709" r:id="rId6"/>
    <p:sldLayoutId id="2147485710" r:id="rId7"/>
    <p:sldLayoutId id="2147485711" r:id="rId8"/>
    <p:sldLayoutId id="2147485712" r:id="rId9"/>
    <p:sldLayoutId id="2147485713" r:id="rId10"/>
    <p:sldLayoutId id="2147485714"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993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3993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3994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3994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BB6892D2-D306-45E1-ABBC-C6133CC84232}" type="slidenum">
              <a:rPr lang="fr-FR"/>
              <a:pPr>
                <a:defRPr/>
              </a:pPr>
              <a:t>‹N°›</a:t>
            </a:fld>
            <a:r>
              <a:rPr lang="fr-FR">
                <a:solidFill>
                  <a:srgbClr val="FFFFFF"/>
                </a:solidFill>
              </a:rPr>
              <a:t> </a:t>
            </a:r>
          </a:p>
        </p:txBody>
      </p:sp>
    </p:spTree>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6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4096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096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096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C5E5BD6A-84F6-484C-809C-5BBF566A13E4}"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69" r:id="rId1"/>
    <p:sldLayoutId id="2147485970" r:id="rId2"/>
    <p:sldLayoutId id="2147485971" r:id="rId3"/>
    <p:sldLayoutId id="2147485972" r:id="rId4"/>
    <p:sldLayoutId id="2147485973" r:id="rId5"/>
    <p:sldLayoutId id="2147485974" r:id="rId6"/>
    <p:sldLayoutId id="2147485975" r:id="rId7"/>
    <p:sldLayoutId id="2147485976" r:id="rId8"/>
    <p:sldLayoutId id="2147485977" r:id="rId9"/>
    <p:sldLayoutId id="2147485978" r:id="rId10"/>
    <p:sldLayoutId id="2147485979"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198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41987"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1988"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1989"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9F545FB9-F4A9-4339-82DE-1E853B3B803D}"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80" r:id="rId1"/>
    <p:sldLayoutId id="2147485981" r:id="rId2"/>
    <p:sldLayoutId id="2147485982" r:id="rId3"/>
    <p:sldLayoutId id="2147485983" r:id="rId4"/>
    <p:sldLayoutId id="2147485984" r:id="rId5"/>
    <p:sldLayoutId id="2147485985" r:id="rId6"/>
    <p:sldLayoutId id="2147485986" r:id="rId7"/>
    <p:sldLayoutId id="2147485987" r:id="rId8"/>
    <p:sldLayoutId id="2147485988" r:id="rId9"/>
    <p:sldLayoutId id="2147485989" r:id="rId10"/>
    <p:sldLayoutId id="2147485990"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301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4301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3012"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3013"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E93C2DA5-186D-423C-A2D7-5332B5A2A6E0}"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991" r:id="rId1"/>
    <p:sldLayoutId id="2147485992" r:id="rId2"/>
    <p:sldLayoutId id="2147485993" r:id="rId3"/>
    <p:sldLayoutId id="2147485994" r:id="rId4"/>
    <p:sldLayoutId id="2147485995" r:id="rId5"/>
    <p:sldLayoutId id="2147485996" r:id="rId6"/>
    <p:sldLayoutId id="2147485997" r:id="rId7"/>
    <p:sldLayoutId id="2147485998" r:id="rId8"/>
    <p:sldLayoutId id="2147485999" r:id="rId9"/>
    <p:sldLayoutId id="2147486000" r:id="rId10"/>
    <p:sldLayoutId id="2147486001"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403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4403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403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403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903548FC-791A-4B47-B73A-74ABC6A09CFF}"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726" r:id="rId1"/>
    <p:sldLayoutId id="2147485727" r:id="rId2"/>
    <p:sldLayoutId id="2147485728" r:id="rId3"/>
    <p:sldLayoutId id="2147485729" r:id="rId4"/>
    <p:sldLayoutId id="2147485730" r:id="rId5"/>
    <p:sldLayoutId id="2147485731" r:id="rId6"/>
    <p:sldLayoutId id="2147485732" r:id="rId7"/>
    <p:sldLayoutId id="2147485733" r:id="rId8"/>
    <p:sldLayoutId id="2147485734" r:id="rId9"/>
    <p:sldLayoutId id="2147485735" r:id="rId10"/>
    <p:sldLayoutId id="2147485736"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505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4505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506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506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3D2AE2C4-9401-40A2-82D3-B15109CF87EB}"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02" r:id="rId1"/>
    <p:sldLayoutId id="2147486003" r:id="rId2"/>
    <p:sldLayoutId id="2147486004" r:id="rId3"/>
    <p:sldLayoutId id="2147486005" r:id="rId4"/>
    <p:sldLayoutId id="2147486006" r:id="rId5"/>
    <p:sldLayoutId id="2147486007" r:id="rId6"/>
    <p:sldLayoutId id="2147486008" r:id="rId7"/>
    <p:sldLayoutId id="2147486009" r:id="rId8"/>
    <p:sldLayoutId id="2147486010" r:id="rId9"/>
    <p:sldLayoutId id="2147486011" r:id="rId10"/>
    <p:sldLayoutId id="2147486012"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921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921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922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922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47E3C6A0-1838-4D18-B675-B1F4ED9FA1DB}" type="slidenum">
              <a:rPr lang="fr-FR"/>
              <a:pPr>
                <a:defRPr/>
              </a:pPr>
              <a:t>‹N°›</a:t>
            </a:fld>
            <a:r>
              <a:rPr lang="fr-FR">
                <a:solidFill>
                  <a:schemeClr val="bg1"/>
                </a:solidFill>
              </a:rPr>
              <a:t> </a:t>
            </a:r>
          </a:p>
        </p:txBody>
      </p:sp>
    </p:spTree>
  </p:cSld>
  <p:clrMap bg1="lt1" tx1="dk1" bg2="lt2" tx2="dk2" accent1="accent1" accent2="accent2" accent3="accent3" accent4="accent4" accent5="accent5" accent6="accent6" hlink="hlink" folHlink="folHlink"/>
  <p:sldLayoutIdLst>
    <p:sldLayoutId id="2147485517" r:id="rId1"/>
    <p:sldLayoutId id="2147485518" r:id="rId2"/>
    <p:sldLayoutId id="2147485519" r:id="rId3"/>
    <p:sldLayoutId id="2147485520" r:id="rId4"/>
    <p:sldLayoutId id="2147485521" r:id="rId5"/>
    <p:sldLayoutId id="2147485522" r:id="rId6"/>
    <p:sldLayoutId id="2147485523" r:id="rId7"/>
    <p:sldLayoutId id="2147485524" r:id="rId8"/>
    <p:sldLayoutId id="2147485525" r:id="rId9"/>
    <p:sldLayoutId id="2147485526" r:id="rId10"/>
    <p:sldLayoutId id="2147485527"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608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sp>
        <p:nvSpPr>
          <p:cNvPr id="46083"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6084"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4608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20870"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420871"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737" r:id="rId1"/>
    <p:sldLayoutId id="2147485738" r:id="rId2"/>
    <p:sldLayoutId id="2147485739" r:id="rId3"/>
    <p:sldLayoutId id="2147485740" r:id="rId4"/>
    <p:sldLayoutId id="2147485741" r:id="rId5"/>
    <p:sldLayoutId id="2147485742" r:id="rId6"/>
    <p:sldLayoutId id="2147485743" r:id="rId7"/>
    <p:sldLayoutId id="2147485744" r:id="rId8"/>
    <p:sldLayoutId id="2147485745" r:id="rId9"/>
    <p:sldLayoutId id="2147485746" r:id="rId10"/>
    <p:sldLayoutId id="2147485747"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710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47107"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7108"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7109"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21894"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421895"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748" r:id="rId1"/>
    <p:sldLayoutId id="2147485749" r:id="rId2"/>
    <p:sldLayoutId id="2147485750" r:id="rId3"/>
    <p:sldLayoutId id="2147485751" r:id="rId4"/>
    <p:sldLayoutId id="2147485752" r:id="rId5"/>
    <p:sldLayoutId id="2147485753" r:id="rId6"/>
    <p:sldLayoutId id="2147485754" r:id="rId7"/>
    <p:sldLayoutId id="2147485755" r:id="rId8"/>
    <p:sldLayoutId id="2147485756" r:id="rId9"/>
    <p:sldLayoutId id="2147485757" r:id="rId10"/>
    <p:sldLayoutId id="2147485758"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813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4813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8132"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8133"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CC43DD18-31C8-4ADE-ADCA-1AB4AAB2205D}" type="slidenum">
              <a:rPr lang="fr-FR"/>
              <a:pPr>
                <a:defRPr/>
              </a:pPr>
              <a:t>‹N°›</a:t>
            </a:fld>
            <a:r>
              <a:rPr lang="fr-FR">
                <a:solidFill>
                  <a:schemeClr val="bg1"/>
                </a:solidFill>
              </a:rPr>
              <a:t> </a:t>
            </a:r>
          </a:p>
        </p:txBody>
      </p:sp>
    </p:spTree>
  </p:cSld>
  <p:clrMap bg1="lt1" tx1="dk1" bg2="lt2" tx2="dk2" accent1="accent1" accent2="accent2" accent3="accent3" accent4="accent4" accent5="accent5" accent6="accent6" hlink="hlink" folHlink="folHlink"/>
  <p:sldLayoutIdLst>
    <p:sldLayoutId id="2147485759" r:id="rId1"/>
    <p:sldLayoutId id="2147485760" r:id="rId2"/>
    <p:sldLayoutId id="2147485761" r:id="rId3"/>
    <p:sldLayoutId id="2147485762" r:id="rId4"/>
    <p:sldLayoutId id="2147485763" r:id="rId5"/>
    <p:sldLayoutId id="2147485764" r:id="rId6"/>
    <p:sldLayoutId id="2147485765" r:id="rId7"/>
    <p:sldLayoutId id="2147485766" r:id="rId8"/>
    <p:sldLayoutId id="2147485767" r:id="rId9"/>
    <p:sldLayoutId id="2147485768" r:id="rId10"/>
    <p:sldLayoutId id="2147485769"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915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4915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915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4915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06BFDB1F-485E-4614-9DED-7FE620A16CAA}" type="slidenum">
              <a:rPr lang="fr-FR"/>
              <a:pPr>
                <a:defRPr/>
              </a:pPr>
              <a:t>‹N°›</a:t>
            </a:fld>
            <a:r>
              <a:rPr lang="fr-FR">
                <a:solidFill>
                  <a:srgbClr val="FFFFFF"/>
                </a:solidFill>
              </a:rPr>
              <a:t> </a:t>
            </a:r>
          </a:p>
        </p:txBody>
      </p:sp>
    </p:spTree>
  </p:cSld>
  <p:clrMap bg1="lt1" tx1="dk1" bg2="lt2" tx2="dk2" accent1="accent1" accent2="accent2" accent3="accent3" accent4="accent4" accent5="accent5" accent6="accent6" hlink="hlink" folHlink="folHlink"/>
  <p:sldLayoutIdLst>
    <p:sldLayoutId id="2147485770" r:id="rId1"/>
    <p:sldLayoutId id="2147485771" r:id="rId2"/>
    <p:sldLayoutId id="2147485772" r:id="rId3"/>
    <p:sldLayoutId id="2147485773" r:id="rId4"/>
    <p:sldLayoutId id="2147485774" r:id="rId5"/>
    <p:sldLayoutId id="2147485775" r:id="rId6"/>
    <p:sldLayoutId id="2147485776" r:id="rId7"/>
    <p:sldLayoutId id="2147485777" r:id="rId8"/>
    <p:sldLayoutId id="2147485778" r:id="rId9"/>
    <p:sldLayoutId id="2147485779" r:id="rId10"/>
    <p:sldLayoutId id="2147485780"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017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017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018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018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BD349E9F-2A34-4159-958E-E72D12067379}"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13" r:id="rId1"/>
    <p:sldLayoutId id="2147486014" r:id="rId2"/>
    <p:sldLayoutId id="2147486015" r:id="rId3"/>
    <p:sldLayoutId id="2147486016" r:id="rId4"/>
    <p:sldLayoutId id="2147486017" r:id="rId5"/>
    <p:sldLayoutId id="2147486018" r:id="rId6"/>
    <p:sldLayoutId id="2147486019" r:id="rId7"/>
    <p:sldLayoutId id="2147486020" r:id="rId8"/>
    <p:sldLayoutId id="2147486021" r:id="rId9"/>
    <p:sldLayoutId id="2147486022" r:id="rId10"/>
    <p:sldLayoutId id="2147486023"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120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120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120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120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F0D34517-2C73-4549-B90E-444B443CC231}"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24" r:id="rId1"/>
    <p:sldLayoutId id="2147486025" r:id="rId2"/>
    <p:sldLayoutId id="2147486026" r:id="rId3"/>
    <p:sldLayoutId id="2147486027" r:id="rId4"/>
    <p:sldLayoutId id="2147486028" r:id="rId5"/>
    <p:sldLayoutId id="2147486029" r:id="rId6"/>
    <p:sldLayoutId id="2147486030" r:id="rId7"/>
    <p:sldLayoutId id="2147486031" r:id="rId8"/>
    <p:sldLayoutId id="2147486032" r:id="rId9"/>
    <p:sldLayoutId id="2147486033" r:id="rId10"/>
    <p:sldLayoutId id="2147486034"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222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2227"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2228"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2229"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5550641F-5BFD-4D82-AAD6-2D03F148894C}"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35" r:id="rId1"/>
    <p:sldLayoutId id="2147486036" r:id="rId2"/>
    <p:sldLayoutId id="2147486037" r:id="rId3"/>
    <p:sldLayoutId id="2147486038" r:id="rId4"/>
    <p:sldLayoutId id="2147486039" r:id="rId5"/>
    <p:sldLayoutId id="2147486040" r:id="rId6"/>
    <p:sldLayoutId id="2147486041" r:id="rId7"/>
    <p:sldLayoutId id="2147486042" r:id="rId8"/>
    <p:sldLayoutId id="2147486043" r:id="rId9"/>
    <p:sldLayoutId id="2147486044" r:id="rId10"/>
    <p:sldLayoutId id="2147486045"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325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325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3252"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3253"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C0C258A7-92BE-4497-81EC-1C1E13E81789}"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427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427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427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427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078CFD0F-0889-4133-9248-C57E2135CE92}"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46" r:id="rId1"/>
    <p:sldLayoutId id="2147486047" r:id="rId2"/>
    <p:sldLayoutId id="2147486048" r:id="rId3"/>
    <p:sldLayoutId id="2147486049" r:id="rId4"/>
    <p:sldLayoutId id="2147486050" r:id="rId5"/>
    <p:sldLayoutId id="2147486051" r:id="rId6"/>
    <p:sldLayoutId id="2147486052" r:id="rId7"/>
    <p:sldLayoutId id="2147486053" r:id="rId8"/>
    <p:sldLayoutId id="2147486054" r:id="rId9"/>
    <p:sldLayoutId id="2147486055" r:id="rId10"/>
    <p:sldLayoutId id="2147486056"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529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sp>
        <p:nvSpPr>
          <p:cNvPr id="55299"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5300"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pic>
        <p:nvPicPr>
          <p:cNvPr id="5530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439302" name="Rectangle 6"/>
          <p:cNvSpPr>
            <a:spLocks noChangeArrowheads="1"/>
          </p:cNvSpPr>
          <p:nvPr/>
        </p:nvSpPr>
        <p:spPr bwMode="auto">
          <a:xfrm>
            <a:off x="1352550" y="6400800"/>
            <a:ext cx="2268538" cy="457200"/>
          </a:xfrm>
          <a:prstGeom prst="rect">
            <a:avLst/>
          </a:prstGeom>
          <a:noFill/>
          <a:ln w="9525">
            <a:noFill/>
            <a:miter lim="800000"/>
            <a:headEnd/>
            <a:tailEnd/>
          </a:ln>
          <a:effectLst/>
        </p:spPr>
        <p:txBody>
          <a:bodyPr anchor="b"/>
          <a:lstStyle/>
          <a:p>
            <a:pPr>
              <a:defRPr/>
            </a:pPr>
            <a:r>
              <a:rPr lang="fr-BE" sz="1100">
                <a:solidFill>
                  <a:srgbClr val="969696"/>
                </a:solidFill>
                <a:latin typeface="Verdana" pitchFamily="34" charset="0"/>
              </a:rPr>
              <a:t>DIRECTION DES STRUCTURES METALLIQUES</a:t>
            </a:r>
            <a:endParaRPr lang="fr-BE">
              <a:latin typeface="Verdana" pitchFamily="34" charset="0"/>
            </a:endParaRPr>
          </a:p>
        </p:txBody>
      </p:sp>
      <p:sp>
        <p:nvSpPr>
          <p:cNvPr id="439303" name="Rectangle 7"/>
          <p:cNvSpPr>
            <a:spLocks noChangeArrowheads="1"/>
          </p:cNvSpPr>
          <p:nvPr/>
        </p:nvSpPr>
        <p:spPr bwMode="auto">
          <a:xfrm>
            <a:off x="4484688" y="6400800"/>
            <a:ext cx="2895600" cy="457200"/>
          </a:xfrm>
          <a:prstGeom prst="rect">
            <a:avLst/>
          </a:prstGeom>
          <a:noFill/>
          <a:ln w="9525">
            <a:noFill/>
            <a:miter lim="800000"/>
            <a:headEnd/>
            <a:tailEnd/>
          </a:ln>
          <a:effectLst/>
        </p:spPr>
        <p:txBody>
          <a:bodyPr anchor="b"/>
          <a:lstStyle/>
          <a:p>
            <a:pPr algn="ctr">
              <a:defRPr/>
            </a:pPr>
            <a:r>
              <a:rPr lang="fr-BE" sz="1100">
                <a:solidFill>
                  <a:srgbClr val="969696"/>
                </a:solidFill>
                <a:latin typeface="Verdana" pitchFamily="34" charset="0"/>
              </a:rPr>
              <a:t>Eléments linéaires routiers</a:t>
            </a:r>
          </a:p>
          <a:p>
            <a:pPr algn="ctr">
              <a:defRPr/>
            </a:pPr>
            <a:r>
              <a:rPr lang="fr-BE" sz="1100">
                <a:solidFill>
                  <a:srgbClr val="969696"/>
                </a:solidFill>
                <a:latin typeface="Verdana" pitchFamily="34" charset="0"/>
              </a:rPr>
              <a:t>Moulins de Beez, 25/05/2011</a:t>
            </a:r>
          </a:p>
        </p:txBody>
      </p:sp>
    </p:spTree>
  </p:cSld>
  <p:clrMap bg1="lt1" tx1="dk1" bg2="lt2" tx2="dk2" accent1="accent1" accent2="accent2" accent3="accent3" accent4="accent4" accent5="accent5" accent6="accent6" hlink="hlink" folHlink="folHlink"/>
  <p:sldLayoutIdLst>
    <p:sldLayoutId id="2147485792" r:id="rId1"/>
    <p:sldLayoutId id="2147485793" r:id="rId2"/>
    <p:sldLayoutId id="2147485794" r:id="rId3"/>
    <p:sldLayoutId id="2147485795" r:id="rId4"/>
    <p:sldLayoutId id="2147485796" r:id="rId5"/>
    <p:sldLayoutId id="2147485797" r:id="rId6"/>
    <p:sldLayoutId id="2147485798" r:id="rId7"/>
    <p:sldLayoutId id="2147485799" r:id="rId8"/>
    <p:sldLayoutId id="2147485800" r:id="rId9"/>
    <p:sldLayoutId id="2147485801" r:id="rId10"/>
    <p:sldLayoutId id="2147485802"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024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1024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024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7E9ACC84-1B8B-4D90-A614-E991A1D8159D}" type="slidenum">
              <a:rPr lang="fr-FR"/>
              <a:pPr>
                <a:defRPr/>
              </a:pPr>
              <a:t>‹N°›</a:t>
            </a:fld>
            <a:r>
              <a:rPr lang="fr-FR">
                <a:solidFill>
                  <a:srgbClr val="FFFFFF"/>
                </a:solidFill>
              </a:rPr>
              <a:t> </a:t>
            </a:r>
          </a:p>
        </p:txBody>
      </p:sp>
    </p:spTree>
  </p:cSld>
  <p:clrMap bg1="lt1" tx1="dk1" bg2="lt2" tx2="dk2" accent1="accent1" accent2="accent2" accent3="accent3" accent4="accent4" accent5="accent5" accent6="accent6" hlink="hlink" folHlink="folHlink"/>
  <p:sldLayoutIdLst>
    <p:sldLayoutId id="2147485528" r:id="rId1"/>
    <p:sldLayoutId id="2147485529" r:id="rId2"/>
    <p:sldLayoutId id="2147485530" r:id="rId3"/>
    <p:sldLayoutId id="2147485531" r:id="rId4"/>
    <p:sldLayoutId id="2147485532" r:id="rId5"/>
    <p:sldLayoutId id="2147485533" r:id="rId6"/>
    <p:sldLayoutId id="2147485534" r:id="rId7"/>
    <p:sldLayoutId id="2147485535" r:id="rId8"/>
    <p:sldLayoutId id="2147485536" r:id="rId9"/>
    <p:sldLayoutId id="2147485537" r:id="rId10"/>
    <p:sldLayoutId id="2147485538"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632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632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632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632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DBB545D8-8E1C-4882-A806-9AA35175220F}" type="slidenum">
              <a:rPr lang="fr-FR"/>
              <a:pPr>
                <a:defRPr/>
              </a:pPr>
              <a:t>‹N°›</a:t>
            </a:fld>
            <a:r>
              <a:rPr lang="fr-FR">
                <a:solidFill>
                  <a:schemeClr val="bg1"/>
                </a:solidFill>
              </a:rPr>
              <a:t> </a:t>
            </a:r>
          </a:p>
        </p:txBody>
      </p:sp>
    </p:spTree>
  </p:cSld>
  <p:clrMap bg1="lt1" tx1="dk1" bg2="lt2" tx2="dk2" accent1="accent1" accent2="accent2" accent3="accent3" accent4="accent4" accent5="accent5" accent6="accent6" hlink="hlink" folHlink="folHlink"/>
  <p:sldLayoutIdLst>
    <p:sldLayoutId id="2147485803" r:id="rId1"/>
    <p:sldLayoutId id="2147485804" r:id="rId2"/>
    <p:sldLayoutId id="2147485805" r:id="rId3"/>
    <p:sldLayoutId id="2147485806" r:id="rId4"/>
    <p:sldLayoutId id="2147485807" r:id="rId5"/>
    <p:sldLayoutId id="2147485808" r:id="rId6"/>
    <p:sldLayoutId id="2147485809" r:id="rId7"/>
    <p:sldLayoutId id="2147485810" r:id="rId8"/>
    <p:sldLayoutId id="2147485811" r:id="rId9"/>
    <p:sldLayoutId id="2147485812" r:id="rId10"/>
    <p:sldLayoutId id="2147485813"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734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7347"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7348"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7349"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AFA0781D-EFF8-4309-8A22-2F441D8488A0}" type="slidenum">
              <a:rPr lang="fr-FR"/>
              <a:pPr>
                <a:defRPr/>
              </a:pPr>
              <a:t>‹N°›</a:t>
            </a:fld>
            <a:r>
              <a:rPr lang="fr-FR">
                <a:solidFill>
                  <a:srgbClr val="FFFFFF"/>
                </a:solidFill>
              </a:rPr>
              <a:t> </a:t>
            </a:r>
          </a:p>
        </p:txBody>
      </p:sp>
    </p:spTree>
  </p:cSld>
  <p:clrMap bg1="lt1" tx1="dk1" bg2="lt2" tx2="dk2" accent1="accent1" accent2="accent2" accent3="accent3" accent4="accent4" accent5="accent5" accent6="accent6" hlink="hlink" folHlink="folHlink"/>
  <p:sldLayoutIdLst>
    <p:sldLayoutId id="2147485814" r:id="rId1"/>
    <p:sldLayoutId id="2147485815" r:id="rId2"/>
    <p:sldLayoutId id="2147485816" r:id="rId3"/>
    <p:sldLayoutId id="2147485817" r:id="rId4"/>
    <p:sldLayoutId id="2147485818" r:id="rId5"/>
    <p:sldLayoutId id="2147485819" r:id="rId6"/>
    <p:sldLayoutId id="2147485820" r:id="rId7"/>
    <p:sldLayoutId id="2147485821" r:id="rId8"/>
    <p:sldLayoutId id="2147485822" r:id="rId9"/>
    <p:sldLayoutId id="2147485823" r:id="rId10"/>
    <p:sldLayoutId id="2147485824"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837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837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8372"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8373"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20852722-039C-410C-9462-7D168179E9E2}"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57" r:id="rId1"/>
    <p:sldLayoutId id="2147486058" r:id="rId2"/>
    <p:sldLayoutId id="2147486059" r:id="rId3"/>
    <p:sldLayoutId id="2147486060" r:id="rId4"/>
    <p:sldLayoutId id="2147486061" r:id="rId5"/>
    <p:sldLayoutId id="2147486062" r:id="rId6"/>
    <p:sldLayoutId id="2147486063" r:id="rId7"/>
    <p:sldLayoutId id="2147486064" r:id="rId8"/>
    <p:sldLayoutId id="2147486065" r:id="rId9"/>
    <p:sldLayoutId id="2147486066" r:id="rId10"/>
    <p:sldLayoutId id="2147486067"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5939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5939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5939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5939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3DEA0B97-C9F7-41DC-A0DA-9CD67E13318B}"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68" r:id="rId1"/>
    <p:sldLayoutId id="2147486069" r:id="rId2"/>
    <p:sldLayoutId id="2147486070" r:id="rId3"/>
    <p:sldLayoutId id="2147486071" r:id="rId4"/>
    <p:sldLayoutId id="2147486072" r:id="rId5"/>
    <p:sldLayoutId id="2147486073" r:id="rId6"/>
    <p:sldLayoutId id="2147486074" r:id="rId7"/>
    <p:sldLayoutId id="2147486075" r:id="rId8"/>
    <p:sldLayoutId id="2147486076" r:id="rId9"/>
    <p:sldLayoutId id="2147486077" r:id="rId10"/>
    <p:sldLayoutId id="2147486078"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041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6041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6042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6042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D79BA0EA-B077-4FFE-B05F-ED204BD81D95}"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79" r:id="rId1"/>
    <p:sldLayoutId id="2147486080" r:id="rId2"/>
    <p:sldLayoutId id="2147486081" r:id="rId3"/>
    <p:sldLayoutId id="2147486082" r:id="rId4"/>
    <p:sldLayoutId id="2147486083" r:id="rId5"/>
    <p:sldLayoutId id="2147486084" r:id="rId6"/>
    <p:sldLayoutId id="2147486085" r:id="rId7"/>
    <p:sldLayoutId id="2147486086" r:id="rId8"/>
    <p:sldLayoutId id="2147486087" r:id="rId9"/>
    <p:sldLayoutId id="2147486088" r:id="rId10"/>
    <p:sldLayoutId id="2147486089"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42"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61443"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61444"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61445"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4793C8B4-3665-4A19-A25D-47CBBCD1B2D8}"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825" r:id="rId1"/>
    <p:sldLayoutId id="2147485826" r:id="rId2"/>
    <p:sldLayoutId id="2147485827" r:id="rId3"/>
    <p:sldLayoutId id="2147485828" r:id="rId4"/>
    <p:sldLayoutId id="2147485829" r:id="rId5"/>
    <p:sldLayoutId id="2147485830" r:id="rId6"/>
    <p:sldLayoutId id="2147485831" r:id="rId7"/>
    <p:sldLayoutId id="2147485832" r:id="rId8"/>
    <p:sldLayoutId id="2147485833" r:id="rId9"/>
    <p:sldLayoutId id="2147485834" r:id="rId10"/>
    <p:sldLayoutId id="2147485835"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246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62467"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62468"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62469"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C6875AD9-470C-4497-8DB8-9C89FB262576}"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6090" r:id="rId1"/>
    <p:sldLayoutId id="2147486091" r:id="rId2"/>
    <p:sldLayoutId id="2147486092" r:id="rId3"/>
    <p:sldLayoutId id="2147486093" r:id="rId4"/>
    <p:sldLayoutId id="2147486094" r:id="rId5"/>
    <p:sldLayoutId id="2147486095" r:id="rId6"/>
    <p:sldLayoutId id="2147486096" r:id="rId7"/>
    <p:sldLayoutId id="2147486097" r:id="rId8"/>
    <p:sldLayoutId id="2147486098" r:id="rId9"/>
    <p:sldLayoutId id="2147486099" r:id="rId10"/>
    <p:sldLayoutId id="2147486100"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266"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1267"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11268"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1269"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695D1448-A8EC-4338-90AB-BABE37B7E2E4}"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837" r:id="rId1"/>
    <p:sldLayoutId id="2147485838" r:id="rId2"/>
    <p:sldLayoutId id="2147485839" r:id="rId3"/>
    <p:sldLayoutId id="2147485840" r:id="rId4"/>
    <p:sldLayoutId id="2147485841" r:id="rId5"/>
    <p:sldLayoutId id="2147485842" r:id="rId6"/>
    <p:sldLayoutId id="2147485843" r:id="rId7"/>
    <p:sldLayoutId id="2147485844" r:id="rId8"/>
    <p:sldLayoutId id="2147485845" r:id="rId9"/>
    <p:sldLayoutId id="2147485846" r:id="rId10"/>
    <p:sldLayoutId id="2147485847"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2291"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12292"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2293"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467AB3DF-983D-4F28-AF73-1BF1AC9F720E}"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848" r:id="rId1"/>
    <p:sldLayoutId id="2147485849" r:id="rId2"/>
    <p:sldLayoutId id="2147485850" r:id="rId3"/>
    <p:sldLayoutId id="2147485851" r:id="rId4"/>
    <p:sldLayoutId id="2147485852" r:id="rId5"/>
    <p:sldLayoutId id="2147485853" r:id="rId6"/>
    <p:sldLayoutId id="2147485854" r:id="rId7"/>
    <p:sldLayoutId id="2147485855" r:id="rId8"/>
    <p:sldLayoutId id="2147485856" r:id="rId9"/>
    <p:sldLayoutId id="2147485857" r:id="rId10"/>
    <p:sldLayoutId id="2147485858"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3315"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13316"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3317"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A87AEF8E-06CC-42EF-9810-F3BEB7CE9BD9}"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859" r:id="rId1"/>
    <p:sldLayoutId id="2147485860" r:id="rId2"/>
    <p:sldLayoutId id="2147485861" r:id="rId3"/>
    <p:sldLayoutId id="2147485862" r:id="rId4"/>
    <p:sldLayoutId id="2147485863" r:id="rId5"/>
    <p:sldLayoutId id="2147485864" r:id="rId6"/>
    <p:sldLayoutId id="2147485865" r:id="rId7"/>
    <p:sldLayoutId id="2147485866" r:id="rId8"/>
    <p:sldLayoutId id="2147485867" r:id="rId9"/>
    <p:sldLayoutId id="2147485868" r:id="rId10"/>
    <p:sldLayoutId id="2147485869"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Image 6" descr="bas_dgo1.gif"/>
          <p:cNvPicPr>
            <a:picLocks noChangeAspect="1"/>
          </p:cNvPicPr>
          <p:nvPr/>
        </p:nvPicPr>
        <p:blipFill>
          <a:blip r:embed="rId13" cstate="print"/>
          <a:srcRect/>
          <a:stretch>
            <a:fillRect/>
          </a:stretch>
        </p:blipFill>
        <p:spPr bwMode="auto">
          <a:xfrm>
            <a:off x="0" y="5957888"/>
            <a:ext cx="9144000" cy="900112"/>
          </a:xfrm>
          <a:prstGeom prst="rect">
            <a:avLst/>
          </a:prstGeom>
          <a:noFill/>
          <a:ln w="9525">
            <a:noFill/>
            <a:miter lim="800000"/>
            <a:headEnd/>
            <a:tailEnd/>
          </a:ln>
        </p:spPr>
      </p:pic>
      <p:pic>
        <p:nvPicPr>
          <p:cNvPr id="14339" name="Image 9" descr="bandelette_coul.gif"/>
          <p:cNvPicPr>
            <a:picLocks noChangeAspect="1"/>
          </p:cNvPicPr>
          <p:nvPr/>
        </p:nvPicPr>
        <p:blipFill>
          <a:blip r:embed="rId14" cstate="print"/>
          <a:srcRect/>
          <a:stretch>
            <a:fillRect/>
          </a:stretch>
        </p:blipFill>
        <p:spPr bwMode="auto">
          <a:xfrm>
            <a:off x="0" y="0"/>
            <a:ext cx="9144000" cy="144463"/>
          </a:xfrm>
          <a:prstGeom prst="rect">
            <a:avLst/>
          </a:prstGeom>
          <a:noFill/>
          <a:ln w="9525">
            <a:noFill/>
            <a:miter lim="800000"/>
            <a:headEnd/>
            <a:tailEnd/>
          </a:ln>
        </p:spPr>
      </p:pic>
      <p:sp>
        <p:nvSpPr>
          <p:cNvPr id="14340" name="Rectangle 25"/>
          <p:cNvSpPr>
            <a:spLocks noGrp="1" noChangeArrowheads="1"/>
          </p:cNvSpPr>
          <p:nvPr>
            <p:ph type="title"/>
          </p:nvPr>
        </p:nvSpPr>
        <p:spPr bwMode="auto">
          <a:xfrm>
            <a:off x="720725" y="539750"/>
            <a:ext cx="7920038" cy="90011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et modifiez le titre</a:t>
            </a:r>
          </a:p>
        </p:txBody>
      </p:sp>
      <p:sp>
        <p:nvSpPr>
          <p:cNvPr id="14341" name="Rectangle 26"/>
          <p:cNvSpPr>
            <a:spLocks noGrp="1" noChangeArrowheads="1"/>
          </p:cNvSpPr>
          <p:nvPr>
            <p:ph type="body" idx="1"/>
          </p:nvPr>
        </p:nvSpPr>
        <p:spPr bwMode="auto">
          <a:xfrm>
            <a:off x="720725" y="1619250"/>
            <a:ext cx="7920038" cy="414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8" name="Rectangle 27"/>
          <p:cNvSpPr>
            <a:spLocks noGrp="1" noChangeArrowheads="1"/>
          </p:cNvSpPr>
          <p:nvPr>
            <p:ph type="dt" sz="half" idx="2"/>
          </p:nvPr>
        </p:nvSpPr>
        <p:spPr bwMode="auto">
          <a:xfrm>
            <a:off x="1403350" y="6477000"/>
            <a:ext cx="1800225" cy="179388"/>
          </a:xfrm>
          <a:prstGeom prst="rect">
            <a:avLst/>
          </a:prstGeom>
          <a:ln>
            <a:miter lim="800000"/>
            <a:headEnd/>
            <a:tailEnd/>
          </a:ln>
        </p:spPr>
        <p:txBody>
          <a:bodyPr vert="horz" wrap="square" lIns="0" tIns="45720" rIns="0" bIns="45720" numCol="1" anchor="ctr" anchorCtr="0" compatLnSpc="1">
            <a:prstTxWarp prst="textNoShape">
              <a:avLst/>
            </a:prstTxWarp>
          </a:bodyPr>
          <a:lstStyle>
            <a:lvl1pPr>
              <a:spcBef>
                <a:spcPct val="50000"/>
              </a:spcBef>
              <a:defRPr sz="1100">
                <a:solidFill>
                  <a:srgbClr val="595959"/>
                </a:solidFill>
                <a:latin typeface="Arial" charset="0"/>
              </a:defRPr>
            </a:lvl1pPr>
          </a:lstStyle>
          <a:p>
            <a:pPr>
              <a:defRPr/>
            </a:pPr>
            <a:fld id="{8987220C-555F-418C-8DE4-744C1EA79EF6}" type="slidenum">
              <a:rPr lang="fr-FR"/>
              <a:pPr>
                <a:defRPr/>
              </a:pPr>
              <a:t>‹N°›</a:t>
            </a:fld>
            <a:r>
              <a:rPr lang="fr-FR"/>
              <a:t> </a:t>
            </a:r>
          </a:p>
        </p:txBody>
      </p:sp>
    </p:spTree>
  </p:cSld>
  <p:clrMap bg1="lt1" tx1="dk1" bg2="lt2" tx2="dk2" accent1="accent1" accent2="accent2" accent3="accent3" accent4="accent4" accent5="accent5" accent6="accent6" hlink="hlink" folHlink="folHlink"/>
  <p:sldLayoutIdLst>
    <p:sldLayoutId id="2147485539" r:id="rId1"/>
    <p:sldLayoutId id="2147485540" r:id="rId2"/>
    <p:sldLayoutId id="2147485541" r:id="rId3"/>
    <p:sldLayoutId id="2147485542" r:id="rId4"/>
    <p:sldLayoutId id="2147485543" r:id="rId5"/>
    <p:sldLayoutId id="2147485544" r:id="rId6"/>
    <p:sldLayoutId id="2147485545" r:id="rId7"/>
    <p:sldLayoutId id="2147485546" r:id="rId8"/>
    <p:sldLayoutId id="2147485547" r:id="rId9"/>
    <p:sldLayoutId id="2147485548" r:id="rId10"/>
    <p:sldLayoutId id="2147485549" r:id="rId11"/>
  </p:sldLayoutIdLst>
  <p:hf sldNum="0" hdr="0" ftr="0"/>
  <p:txStyles>
    <p:titleStyle>
      <a:lvl1pPr algn="l" rtl="0" eaLnBrk="0" fontAlgn="base" hangingPunct="0">
        <a:spcBef>
          <a:spcPct val="0"/>
        </a:spcBef>
        <a:spcAft>
          <a:spcPct val="0"/>
        </a:spcAft>
        <a:defRPr b="1">
          <a:solidFill>
            <a:srgbClr val="595959"/>
          </a:solidFill>
          <a:latin typeface="+mj-lt"/>
          <a:ea typeface="+mj-ea"/>
          <a:cs typeface="+mj-cs"/>
        </a:defRPr>
      </a:lvl1pPr>
      <a:lvl2pPr algn="l" rtl="0" eaLnBrk="0" fontAlgn="base" hangingPunct="0">
        <a:spcBef>
          <a:spcPct val="0"/>
        </a:spcBef>
        <a:spcAft>
          <a:spcPct val="0"/>
        </a:spcAft>
        <a:defRPr b="1">
          <a:solidFill>
            <a:srgbClr val="595959"/>
          </a:solidFill>
          <a:latin typeface="Verdana" pitchFamily="34" charset="0"/>
          <a:ea typeface="Geneva" pitchFamily="64" charset="-128"/>
        </a:defRPr>
      </a:lvl2pPr>
      <a:lvl3pPr algn="l" rtl="0" eaLnBrk="0" fontAlgn="base" hangingPunct="0">
        <a:spcBef>
          <a:spcPct val="0"/>
        </a:spcBef>
        <a:spcAft>
          <a:spcPct val="0"/>
        </a:spcAft>
        <a:defRPr b="1">
          <a:solidFill>
            <a:srgbClr val="595959"/>
          </a:solidFill>
          <a:latin typeface="Verdana" pitchFamily="34" charset="0"/>
          <a:ea typeface="Geneva" pitchFamily="64" charset="-128"/>
        </a:defRPr>
      </a:lvl3pPr>
      <a:lvl4pPr algn="l" rtl="0" eaLnBrk="0" fontAlgn="base" hangingPunct="0">
        <a:spcBef>
          <a:spcPct val="0"/>
        </a:spcBef>
        <a:spcAft>
          <a:spcPct val="0"/>
        </a:spcAft>
        <a:defRPr b="1">
          <a:solidFill>
            <a:srgbClr val="595959"/>
          </a:solidFill>
          <a:latin typeface="Verdana" pitchFamily="34" charset="0"/>
          <a:ea typeface="Geneva" pitchFamily="64" charset="-128"/>
        </a:defRPr>
      </a:lvl4pPr>
      <a:lvl5pPr algn="l" rtl="0" eaLnBrk="0" fontAlgn="base" hangingPunct="0">
        <a:spcBef>
          <a:spcPct val="0"/>
        </a:spcBef>
        <a:spcAft>
          <a:spcPct val="0"/>
        </a:spcAft>
        <a:defRPr b="1">
          <a:solidFill>
            <a:srgbClr val="595959"/>
          </a:solidFill>
          <a:latin typeface="Verdana" pitchFamily="34" charset="0"/>
          <a:ea typeface="Geneva" pitchFamily="64" charset="-128"/>
        </a:defRPr>
      </a:lvl5pPr>
      <a:lvl6pPr marL="457200" algn="l" rtl="0" eaLnBrk="0" fontAlgn="base" hangingPunct="0">
        <a:spcBef>
          <a:spcPct val="0"/>
        </a:spcBef>
        <a:spcAft>
          <a:spcPct val="0"/>
        </a:spcAft>
        <a:defRPr b="1">
          <a:solidFill>
            <a:srgbClr val="595959"/>
          </a:solidFill>
          <a:latin typeface="Verdana" pitchFamily="34" charset="0"/>
          <a:ea typeface="Geneva" pitchFamily="64" charset="-128"/>
        </a:defRPr>
      </a:lvl6pPr>
      <a:lvl7pPr marL="914400" algn="l" rtl="0" eaLnBrk="0" fontAlgn="base" hangingPunct="0">
        <a:spcBef>
          <a:spcPct val="0"/>
        </a:spcBef>
        <a:spcAft>
          <a:spcPct val="0"/>
        </a:spcAft>
        <a:defRPr b="1">
          <a:solidFill>
            <a:srgbClr val="595959"/>
          </a:solidFill>
          <a:latin typeface="Verdana" pitchFamily="34" charset="0"/>
          <a:ea typeface="Geneva" pitchFamily="64" charset="-128"/>
        </a:defRPr>
      </a:lvl7pPr>
      <a:lvl8pPr marL="1371600" algn="l" rtl="0" eaLnBrk="0" fontAlgn="base" hangingPunct="0">
        <a:spcBef>
          <a:spcPct val="0"/>
        </a:spcBef>
        <a:spcAft>
          <a:spcPct val="0"/>
        </a:spcAft>
        <a:defRPr b="1">
          <a:solidFill>
            <a:srgbClr val="595959"/>
          </a:solidFill>
          <a:latin typeface="Verdana" pitchFamily="34" charset="0"/>
          <a:ea typeface="Geneva" pitchFamily="64" charset="-128"/>
        </a:defRPr>
      </a:lvl8pPr>
      <a:lvl9pPr marL="1828800" algn="l" rtl="0" eaLnBrk="0" fontAlgn="base" hangingPunct="0">
        <a:spcBef>
          <a:spcPct val="0"/>
        </a:spcBef>
        <a:spcAft>
          <a:spcPct val="0"/>
        </a:spcAft>
        <a:defRPr b="1">
          <a:solidFill>
            <a:srgbClr val="595959"/>
          </a:solidFill>
          <a:latin typeface="Verdana" pitchFamily="34" charset="0"/>
          <a:ea typeface="Geneva" pitchFamily="64" charset="-128"/>
        </a:defRPr>
      </a:lvl9pPr>
    </p:titleStyle>
    <p:bodyStyle>
      <a:lvl1pPr marL="342900" indent="-342900" algn="l" rtl="0" eaLnBrk="0" fontAlgn="base" hangingPunct="0">
        <a:spcBef>
          <a:spcPct val="20000"/>
        </a:spcBef>
        <a:spcAft>
          <a:spcPct val="0"/>
        </a:spcAft>
        <a:buChar char="•"/>
        <a:defRPr b="1">
          <a:solidFill>
            <a:schemeClr val="tx1"/>
          </a:solidFill>
          <a:latin typeface="+mn-lt"/>
          <a:ea typeface="+mn-ea"/>
          <a:cs typeface="+mn-cs"/>
        </a:defRPr>
      </a:lvl1pPr>
      <a:lvl2pPr marL="742950" indent="-285750" algn="l" rtl="0" eaLnBrk="0" fontAlgn="base" hangingPunct="0">
        <a:spcBef>
          <a:spcPct val="20000"/>
        </a:spcBef>
        <a:spcAft>
          <a:spcPct val="0"/>
        </a:spcAft>
        <a:buChar char="–"/>
        <a:defRPr>
          <a:solidFill>
            <a:schemeClr val="tx1"/>
          </a:solidFill>
          <a:latin typeface="+mn-lt"/>
          <a:ea typeface="+mn-ea"/>
        </a:defRPr>
      </a:lvl2pPr>
      <a:lvl3pPr marL="1143000" indent="-228600" algn="l" rtl="0" eaLnBrk="0" fontAlgn="base" hangingPunct="0">
        <a:spcBef>
          <a:spcPct val="20000"/>
        </a:spcBef>
        <a:spcAft>
          <a:spcPct val="0"/>
        </a:spcAft>
        <a:buChar char="•"/>
        <a:defRPr sz="1600" b="1">
          <a:solidFill>
            <a:schemeClr val="tx1"/>
          </a:solidFill>
          <a:latin typeface="+mn-lt"/>
          <a:ea typeface="+mn-ea"/>
        </a:defRPr>
      </a:lvl3pPr>
      <a:lvl4pPr marL="1562100" indent="-228600" algn="l" rtl="0" eaLnBrk="0" fontAlgn="base" hangingPunct="0">
        <a:spcBef>
          <a:spcPct val="20000"/>
        </a:spcBef>
        <a:spcAft>
          <a:spcPct val="0"/>
        </a:spcAft>
        <a:buChar char="–"/>
        <a:defRPr sz="1600">
          <a:solidFill>
            <a:schemeClr val="tx1"/>
          </a:solidFill>
          <a:latin typeface="+mn-lt"/>
          <a:ea typeface="+mn-ea"/>
        </a:defRPr>
      </a:lvl4pPr>
      <a:lvl5pPr marL="1981200" indent="-228600" algn="l" rtl="0" eaLnBrk="0" fontAlgn="base" hangingPunct="0">
        <a:spcBef>
          <a:spcPct val="20000"/>
        </a:spcBef>
        <a:spcAft>
          <a:spcPct val="0"/>
        </a:spcAft>
        <a:buChar char="»"/>
        <a:defRPr sz="1400">
          <a:solidFill>
            <a:schemeClr val="tx1"/>
          </a:solidFill>
          <a:latin typeface="+mn-lt"/>
          <a:ea typeface="+mn-ea"/>
        </a:defRPr>
      </a:lvl5pPr>
      <a:lvl6pPr marL="2438400" indent="-228600" algn="l" rtl="0" eaLnBrk="0" fontAlgn="base" hangingPunct="0">
        <a:spcBef>
          <a:spcPct val="20000"/>
        </a:spcBef>
        <a:spcAft>
          <a:spcPct val="0"/>
        </a:spcAft>
        <a:buChar char="»"/>
        <a:defRPr sz="1400">
          <a:solidFill>
            <a:schemeClr val="tx1"/>
          </a:solidFill>
          <a:latin typeface="+mn-lt"/>
          <a:ea typeface="+mn-ea"/>
        </a:defRPr>
      </a:lvl6pPr>
      <a:lvl7pPr marL="2895600" indent="-228600" algn="l" rtl="0" eaLnBrk="0" fontAlgn="base" hangingPunct="0">
        <a:spcBef>
          <a:spcPct val="20000"/>
        </a:spcBef>
        <a:spcAft>
          <a:spcPct val="0"/>
        </a:spcAft>
        <a:buChar char="»"/>
        <a:defRPr sz="1400">
          <a:solidFill>
            <a:schemeClr val="tx1"/>
          </a:solidFill>
          <a:latin typeface="+mn-lt"/>
          <a:ea typeface="+mn-ea"/>
        </a:defRPr>
      </a:lvl7pPr>
      <a:lvl8pPr marL="3352800" indent="-228600" algn="l" rtl="0" eaLnBrk="0" fontAlgn="base" hangingPunct="0">
        <a:spcBef>
          <a:spcPct val="20000"/>
        </a:spcBef>
        <a:spcAft>
          <a:spcPct val="0"/>
        </a:spcAft>
        <a:buChar char="»"/>
        <a:defRPr sz="1400">
          <a:solidFill>
            <a:schemeClr val="tx1"/>
          </a:solidFill>
          <a:latin typeface="+mn-lt"/>
          <a:ea typeface="+mn-ea"/>
        </a:defRPr>
      </a:lvl8pPr>
      <a:lvl9pPr marL="3810000" indent="-228600" algn="l" rtl="0" eaLnBrk="0" fontAlgn="base" hangingPunct="0">
        <a:spcBef>
          <a:spcPct val="20000"/>
        </a:spcBef>
        <a:spcAft>
          <a:spcPct val="0"/>
        </a:spcAft>
        <a:buChar char="»"/>
        <a:defRPr sz="1400">
          <a:solidFill>
            <a:schemeClr val="tx1"/>
          </a:solidFill>
          <a:latin typeface="+mn-lt"/>
          <a:ea typeface="+mn-ea"/>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hyperlink" Target="http://pagesperso-orange.fr/optimarq/index_fichiers/image437.jpg" TargetMode="Externa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notesSlide" Target="../notesSlides/notesSlide8.xml"/><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hyperlink" Target="http://www.lkf.dk/index.php?eID=tx_cms_showpic&amp;file=uploads/pics/vizispot_droponline_structured_markings.jpg&amp;width=800m&amp;height=600m&amp;bodyTag=%3cbody%20bgcolor=%22black%22%3e&amp;wrap=%3ca%20href=%22javascript:close();%22%3e%20|%20%3c/a%3e&amp;md5=2ef8cca66ceebc05296181bc40200121" TargetMode="External"/><Relationship Id="rId2" Type="http://schemas.openxmlformats.org/officeDocument/2006/relationships/notesSlide" Target="../notesSlides/notesSlide9.xml"/><Relationship Id="rId1" Type="http://schemas.openxmlformats.org/officeDocument/2006/relationships/slideLayout" Target="../slideLayouts/slideLayout18.xml"/><Relationship Id="rId5" Type="http://schemas.openxmlformats.org/officeDocument/2006/relationships/image" Target="../media/image25.png"/><Relationship Id="rId4" Type="http://schemas.openxmlformats.org/officeDocument/2006/relationships/image" Target="../media/image24.wm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8.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13" Type="http://schemas.openxmlformats.org/officeDocument/2006/relationships/image" Target="../media/image38.jpeg"/><Relationship Id="rId3" Type="http://schemas.openxmlformats.org/officeDocument/2006/relationships/image" Target="../media/image29.png"/><Relationship Id="rId7" Type="http://schemas.openxmlformats.org/officeDocument/2006/relationships/image" Target="../media/image32.jpeg"/><Relationship Id="rId12" Type="http://schemas.openxmlformats.org/officeDocument/2006/relationships/image" Target="../media/image37.jpeg"/><Relationship Id="rId2" Type="http://schemas.openxmlformats.org/officeDocument/2006/relationships/notesSlide" Target="../notesSlides/notesSlide18.xml"/><Relationship Id="rId16" Type="http://schemas.openxmlformats.org/officeDocument/2006/relationships/image" Target="../media/image41.jpeg"/><Relationship Id="rId1" Type="http://schemas.openxmlformats.org/officeDocument/2006/relationships/slideLayout" Target="../slideLayouts/slideLayout18.xml"/><Relationship Id="rId6" Type="http://schemas.openxmlformats.org/officeDocument/2006/relationships/slide" Target="slide9.xml"/><Relationship Id="rId11" Type="http://schemas.openxmlformats.org/officeDocument/2006/relationships/image" Target="../media/image36.jpeg"/><Relationship Id="rId5" Type="http://schemas.openxmlformats.org/officeDocument/2006/relationships/image" Target="../media/image31.jpeg"/><Relationship Id="rId15" Type="http://schemas.openxmlformats.org/officeDocument/2006/relationships/image" Target="../media/image40.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34.jpeg"/><Relationship Id="rId1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5.xml"/><Relationship Id="rId6" Type="http://schemas.openxmlformats.org/officeDocument/2006/relationships/image" Target="../media/image25.png"/><Relationship Id="rId5" Type="http://schemas.openxmlformats.org/officeDocument/2006/relationships/image" Target="../media/image45.png"/><Relationship Id="rId4" Type="http://schemas.openxmlformats.org/officeDocument/2006/relationships/image" Target="../media/image44.wmf"/></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12.jpe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13.xml"/><Relationship Id="rId1" Type="http://schemas.openxmlformats.org/officeDocument/2006/relationships/vmlDrawing" Target="../drawings/vmlDrawing3.vml"/><Relationship Id="rId5" Type="http://schemas.openxmlformats.org/officeDocument/2006/relationships/image" Target="../media/image48.jpeg"/><Relationship Id="rId4" Type="http://schemas.openxmlformats.org/officeDocument/2006/relationships/oleObject" Target="../embeddings/oleObject3.bin"/></Relationships>
</file>

<file path=ppt/slides/_rels/slide3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52.jpeg"/></Relationships>
</file>

<file path=ppt/slides/_rels/slide3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13.xml"/><Relationship Id="rId5" Type="http://schemas.openxmlformats.org/officeDocument/2006/relationships/image" Target="../media/image60.emf"/><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39.xm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46.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notesSlide" Target="../notesSlides/notesSlide40.xml"/><Relationship Id="rId1" Type="http://schemas.openxmlformats.org/officeDocument/2006/relationships/slideLayout" Target="../slideLayouts/slideLayout13.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4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41.xml"/><Relationship Id="rId1" Type="http://schemas.openxmlformats.org/officeDocument/2006/relationships/slideLayout" Target="../slideLayouts/slideLayout13.xml"/><Relationship Id="rId4" Type="http://schemas.openxmlformats.org/officeDocument/2006/relationships/image" Target="../media/image71.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gif"/><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13.xml"/><Relationship Id="rId5" Type="http://schemas.openxmlformats.org/officeDocument/2006/relationships/image" Target="../media/image78.jpeg"/><Relationship Id="rId4" Type="http://schemas.openxmlformats.org/officeDocument/2006/relationships/image" Target="../media/image77.png"/></Relationships>
</file>

<file path=ppt/slides/_rels/slide5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18.xml"/><Relationship Id="rId4" Type="http://schemas.openxmlformats.org/officeDocument/2006/relationships/image" Target="../media/image81.jpeg"/></Relationships>
</file>

<file path=ppt/slides/_rels/slide5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18.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18.xml"/><Relationship Id="rId1" Type="http://schemas.openxmlformats.org/officeDocument/2006/relationships/vmlDrawing" Target="../drawings/vmlDrawing4.vml"/><Relationship Id="rId6" Type="http://schemas.openxmlformats.org/officeDocument/2006/relationships/image" Target="../media/image29.png"/><Relationship Id="rId5" Type="http://schemas.openxmlformats.org/officeDocument/2006/relationships/hyperlink" Target="http://qc.spw.wallonie.be/fr/qualiroutes/index.html" TargetMode="External"/><Relationship Id="rId4" Type="http://schemas.openxmlformats.org/officeDocument/2006/relationships/oleObject" Target="../embeddings/oleObject4.bin"/></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47.xml"/><Relationship Id="rId1" Type="http://schemas.openxmlformats.org/officeDocument/2006/relationships/slideLayout" Target="../slideLayouts/slideLayout13.xml"/><Relationship Id="rId5" Type="http://schemas.openxmlformats.org/officeDocument/2006/relationships/image" Target="../media/image19.jpeg"/><Relationship Id="rId4" Type="http://schemas.openxmlformats.org/officeDocument/2006/relationships/hyperlink" Target="http://pagesperso-orange.fr/optimarq/index_fichiers/image437.jpg" TargetMode="Externa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vmlDrawing" Target="../drawings/vmlDrawing5.vml"/><Relationship Id="rId4" Type="http://schemas.openxmlformats.org/officeDocument/2006/relationships/oleObject" Target="../embeddings/oleObject5.bin"/></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vmlDrawing" Target="../drawings/vmlDrawing6.vml"/><Relationship Id="rId5" Type="http://schemas.openxmlformats.org/officeDocument/2006/relationships/image" Target="../media/image87.jpeg"/><Relationship Id="rId4" Type="http://schemas.openxmlformats.org/officeDocument/2006/relationships/oleObject" Target="../embeddings/oleObject6.bin"/></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Espace réservé de la date 3"/>
          <p:cNvSpPr>
            <a:spLocks noGrp="1"/>
          </p:cNvSpPr>
          <p:nvPr>
            <p:ph type="dt" sz="quarter" idx="10"/>
          </p:nvPr>
        </p:nvSpPr>
        <p:spPr>
          <a:noFill/>
        </p:spPr>
        <p:txBody>
          <a:bodyPr/>
          <a:lstStyle/>
          <a:p>
            <a:fld id="{29C41EF2-A98A-4A7C-AB03-CF726D3E0543}" type="slidenum">
              <a:rPr lang="fr-FR" smtClean="0"/>
              <a:pPr/>
              <a:t>1</a:t>
            </a:fld>
            <a:r>
              <a:rPr lang="fr-FR" smtClean="0">
                <a:solidFill>
                  <a:schemeClr val="bg1"/>
                </a:solidFill>
              </a:rPr>
              <a:t> </a:t>
            </a:r>
          </a:p>
        </p:txBody>
      </p:sp>
      <p:sp>
        <p:nvSpPr>
          <p:cNvPr id="334851" name="Rectangle 2"/>
          <p:cNvSpPr>
            <a:spLocks noGrp="1" noChangeArrowheads="1"/>
          </p:cNvSpPr>
          <p:nvPr>
            <p:ph type="ctrTitle"/>
          </p:nvPr>
        </p:nvSpPr>
        <p:spPr>
          <a:xfrm>
            <a:off x="611188" y="836613"/>
            <a:ext cx="7988300" cy="864195"/>
          </a:xfrm>
          <a:noFill/>
        </p:spPr>
        <p:txBody>
          <a:bodyPr/>
          <a:lstStyle/>
          <a:p>
            <a:pPr algn="ctr"/>
            <a:r>
              <a:rPr lang="fr-FR" sz="2800" dirty="0" smtClean="0"/>
              <a:t>Signalisation routière</a:t>
            </a:r>
            <a:br>
              <a:rPr lang="fr-FR" sz="2800" dirty="0" smtClean="0"/>
            </a:br>
            <a:r>
              <a:rPr lang="fr-FR" sz="2800" dirty="0" smtClean="0"/>
              <a:t/>
            </a:r>
            <a:br>
              <a:rPr lang="fr-FR" sz="2800" dirty="0" smtClean="0"/>
            </a:br>
            <a:r>
              <a:rPr lang="fr-FR" sz="2800" dirty="0" smtClean="0"/>
              <a:t>Horizontale et verticale</a:t>
            </a:r>
          </a:p>
        </p:txBody>
      </p:sp>
      <p:sp>
        <p:nvSpPr>
          <p:cNvPr id="334852" name="Text Box 5"/>
          <p:cNvSpPr txBox="1">
            <a:spLocks noChangeArrowheads="1"/>
          </p:cNvSpPr>
          <p:nvPr/>
        </p:nvSpPr>
        <p:spPr bwMode="auto">
          <a:xfrm>
            <a:off x="5580112" y="2564904"/>
            <a:ext cx="3563888" cy="3016210"/>
          </a:xfrm>
          <a:prstGeom prst="rect">
            <a:avLst/>
          </a:prstGeom>
          <a:noFill/>
          <a:ln w="9525">
            <a:noFill/>
            <a:miter lim="800000"/>
            <a:headEnd/>
            <a:tailEnd/>
          </a:ln>
        </p:spPr>
        <p:txBody>
          <a:bodyPr wrap="square">
            <a:spAutoFit/>
          </a:bodyPr>
          <a:lstStyle/>
          <a:p>
            <a:pPr algn="ctr" eaLnBrk="0" hangingPunct="0">
              <a:spcBef>
                <a:spcPct val="100000"/>
              </a:spcBef>
            </a:pPr>
            <a:endParaRPr lang="fr-FR" sz="800" b="1" dirty="0">
              <a:latin typeface="Arial" charset="0"/>
            </a:endParaRPr>
          </a:p>
          <a:p>
            <a:pPr algn="ctr" eaLnBrk="0" hangingPunct="0">
              <a:spcBef>
                <a:spcPct val="100000"/>
              </a:spcBef>
            </a:pPr>
            <a:endParaRPr lang="fr-FR" sz="1400" b="1" dirty="0">
              <a:latin typeface="Arial" charset="0"/>
            </a:endParaRPr>
          </a:p>
          <a:p>
            <a:pPr eaLnBrk="0" hangingPunct="0">
              <a:spcBef>
                <a:spcPct val="100000"/>
              </a:spcBef>
            </a:pPr>
            <a:r>
              <a:rPr lang="fr-FR" sz="1400" b="1" dirty="0">
                <a:latin typeface="Arial" charset="0"/>
              </a:rPr>
              <a:t>ir. Gauthier </a:t>
            </a:r>
            <a:r>
              <a:rPr lang="fr-FR" sz="1400" b="1" dirty="0" smtClean="0">
                <a:latin typeface="Arial" charset="0"/>
              </a:rPr>
              <a:t>MICHAUX         gauthier.michaux@spw.wallonie.be</a:t>
            </a:r>
          </a:p>
          <a:p>
            <a:pPr eaLnBrk="0" hangingPunct="0">
              <a:spcBef>
                <a:spcPct val="100000"/>
              </a:spcBef>
            </a:pPr>
            <a:r>
              <a:rPr lang="fr-FR" sz="1400" b="1" dirty="0" smtClean="0">
                <a:latin typeface="Arial" charset="0"/>
              </a:rPr>
              <a:t>DSM </a:t>
            </a:r>
            <a:r>
              <a:rPr lang="fr-FR" sz="1400" b="1" dirty="0">
                <a:latin typeface="Arial" charset="0"/>
              </a:rPr>
              <a:t>(DGO1-64</a:t>
            </a:r>
            <a:r>
              <a:rPr lang="fr-FR" sz="1400" b="1" dirty="0" smtClean="0">
                <a:latin typeface="Arial" charset="0"/>
              </a:rPr>
              <a:t>)</a:t>
            </a:r>
          </a:p>
          <a:p>
            <a:pPr eaLnBrk="0" hangingPunct="0">
              <a:spcBef>
                <a:spcPct val="100000"/>
              </a:spcBef>
            </a:pPr>
            <a:endParaRPr lang="fr-FR" sz="1400" b="1" dirty="0" smtClean="0">
              <a:latin typeface="Arial" charset="0"/>
            </a:endParaRPr>
          </a:p>
          <a:p>
            <a:pPr eaLnBrk="0" hangingPunct="0">
              <a:spcBef>
                <a:spcPct val="100000"/>
              </a:spcBef>
            </a:pPr>
            <a:r>
              <a:rPr lang="fr-FR" sz="1400" b="1" dirty="0" smtClean="0">
                <a:latin typeface="Arial" charset="0"/>
              </a:rPr>
              <a:t>Ecolage rétroréflectomètres</a:t>
            </a:r>
          </a:p>
          <a:p>
            <a:pPr eaLnBrk="0" hangingPunct="0">
              <a:spcBef>
                <a:spcPct val="100000"/>
              </a:spcBef>
            </a:pPr>
            <a:r>
              <a:rPr lang="fr-FR" sz="1400" b="1" dirty="0" smtClean="0">
                <a:latin typeface="Arial" charset="0"/>
              </a:rPr>
              <a:t>28 octobre 2015</a:t>
            </a:r>
            <a:endParaRPr lang="fr-FR" sz="1400" b="1" dirty="0">
              <a:latin typeface="Arial" charset="0"/>
            </a:endParaRPr>
          </a:p>
        </p:txBody>
      </p:sp>
      <p:sp>
        <p:nvSpPr>
          <p:cNvPr id="744450" name="AutoShape 2" descr="Résultat de recherche d'images pour &quot;LTL-X delta&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BE"/>
          </a:p>
        </p:txBody>
      </p:sp>
      <p:sp>
        <p:nvSpPr>
          <p:cNvPr id="744452" name="AutoShape 4" descr="Résultat de recherche d'images pour &quot;LTL-X delta&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BE"/>
          </a:p>
        </p:txBody>
      </p:sp>
      <p:pic>
        <p:nvPicPr>
          <p:cNvPr id="744454" name="Picture 6" descr="Products_LTL-X_grey_440x240px"/>
          <p:cNvPicPr>
            <a:picLocks noChangeAspect="1" noChangeArrowheads="1"/>
          </p:cNvPicPr>
          <p:nvPr/>
        </p:nvPicPr>
        <p:blipFill>
          <a:blip r:embed="rId3" cstate="print"/>
          <a:srcRect/>
          <a:stretch>
            <a:fillRect/>
          </a:stretch>
        </p:blipFill>
        <p:spPr bwMode="auto">
          <a:xfrm>
            <a:off x="179512" y="2924944"/>
            <a:ext cx="5280584" cy="288032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Espace réservé de la date 4"/>
          <p:cNvSpPr>
            <a:spLocks noGrp="1"/>
          </p:cNvSpPr>
          <p:nvPr>
            <p:ph type="dt" sz="quarter" idx="10"/>
          </p:nvPr>
        </p:nvSpPr>
        <p:spPr>
          <a:noFill/>
        </p:spPr>
        <p:txBody>
          <a:bodyPr/>
          <a:lstStyle/>
          <a:p>
            <a:fld id="{4BA10654-3E4F-47B3-BF7A-858B157DFC48}" type="slidenum">
              <a:rPr lang="fr-FR" smtClean="0"/>
              <a:pPr/>
              <a:t>10</a:t>
            </a:fld>
            <a:r>
              <a:rPr lang="fr-FR" smtClean="0">
                <a:solidFill>
                  <a:schemeClr val="bg1"/>
                </a:solidFill>
              </a:rPr>
              <a:t> </a:t>
            </a:r>
          </a:p>
        </p:txBody>
      </p:sp>
      <p:sp>
        <p:nvSpPr>
          <p:cNvPr id="458754" name="Rectangle 2"/>
          <p:cNvSpPr>
            <a:spLocks noGrp="1" noChangeArrowheads="1"/>
          </p:cNvSpPr>
          <p:nvPr>
            <p:ph type="title"/>
          </p:nvPr>
        </p:nvSpPr>
        <p:spPr>
          <a:xfrm>
            <a:off x="468313" y="260350"/>
            <a:ext cx="8172450" cy="900113"/>
          </a:xfrm>
          <a:effectLst>
            <a:outerShdw dist="17961" dir="2700000" algn="ctr" rotWithShape="0">
              <a:schemeClr val="tx1"/>
            </a:outerShdw>
          </a:effectLst>
        </p:spPr>
        <p:txBody>
          <a:bodyPr/>
          <a:lstStyle/>
          <a:p>
            <a:pPr>
              <a:spcBef>
                <a:spcPct val="80000"/>
              </a:spcBef>
              <a:defRPr/>
            </a:pPr>
            <a:r>
              <a:rPr lang="fr-FR" sz="2400" smtClean="0">
                <a:latin typeface="Arial" charset="0"/>
              </a:rPr>
              <a:t>L'application des produits de marquage routier</a:t>
            </a:r>
          </a:p>
        </p:txBody>
      </p:sp>
      <p:graphicFrame>
        <p:nvGraphicFramePr>
          <p:cNvPr id="459157" name="Group 405"/>
          <p:cNvGraphicFramePr>
            <a:graphicFrameLocks noGrp="1"/>
          </p:cNvGraphicFramePr>
          <p:nvPr>
            <p:ph sz="half" idx="2"/>
          </p:nvPr>
        </p:nvGraphicFramePr>
        <p:xfrm>
          <a:off x="250825" y="765175"/>
          <a:ext cx="8713789" cy="5047870"/>
        </p:xfrm>
        <a:graphic>
          <a:graphicData uri="http://schemas.openxmlformats.org/drawingml/2006/table">
            <a:tbl>
              <a:tblPr/>
              <a:tblGrid>
                <a:gridCol w="1152525"/>
                <a:gridCol w="1584325"/>
                <a:gridCol w="1481138"/>
                <a:gridCol w="1182687"/>
                <a:gridCol w="1656557"/>
                <a:gridCol w="1656557"/>
              </a:tblGrid>
              <a:tr h="792163">
                <a:tc>
                  <a:txBody>
                    <a:bodyPr/>
                    <a:lstStyle/>
                    <a:p>
                      <a:pPr marL="0" marR="0" lvl="0" indent="0" algn="l" defTabSz="914400" rtl="0" eaLnBrk="0" fontAlgn="base" latinLnBrk="0" hangingPunct="0">
                        <a:lnSpc>
                          <a:spcPct val="125000"/>
                        </a:lnSpc>
                        <a:spcBef>
                          <a:spcPct val="50000"/>
                        </a:spcBef>
                        <a:spcAft>
                          <a:spcPct val="0"/>
                        </a:spcAft>
                        <a:buClrTx/>
                        <a:buSzTx/>
                        <a:buFontTx/>
                        <a:buNone/>
                        <a:tabLst/>
                      </a:pPr>
                      <a:r>
                        <a:rPr kumimoji="0" lang="fr-BE" sz="1600" b="1" i="0" u="none" strike="noStrike" cap="none" normalizeH="0" baseline="0" dirty="0" smtClean="0">
                          <a:ln>
                            <a:noFill/>
                          </a:ln>
                          <a:solidFill>
                            <a:schemeClr val="tx1"/>
                          </a:solidFill>
                          <a:effectLst/>
                          <a:latin typeface="Verdana" pitchFamily="34" charset="0"/>
                          <a:ea typeface="Geneva" pitchFamily="64" charset="-128"/>
                        </a:rPr>
                        <a:t>Produit de base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50000"/>
                        </a:lnSpc>
                        <a:spcBef>
                          <a:spcPct val="80000"/>
                        </a:spcBef>
                        <a:spcAft>
                          <a:spcPct val="0"/>
                        </a:spcAft>
                        <a:buClrTx/>
                        <a:buSzTx/>
                        <a:buFontTx/>
                        <a:buNone/>
                        <a:tabLst/>
                      </a:pPr>
                      <a:r>
                        <a:rPr kumimoji="0" lang="fr-BE" sz="1600" b="1" i="0" u="none" strike="noStrike" cap="none" normalizeH="0" baseline="0" dirty="0" smtClean="0">
                          <a:ln>
                            <a:noFill/>
                          </a:ln>
                          <a:solidFill>
                            <a:schemeClr val="tx1"/>
                          </a:solidFill>
                          <a:effectLst/>
                          <a:latin typeface="Verdana" pitchFamily="34" charset="0"/>
                          <a:ea typeface="Geneva" pitchFamily="64" charset="-128"/>
                        </a:rPr>
                        <a:t>Dosage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50000"/>
                        </a:lnSpc>
                        <a:spcBef>
                          <a:spcPct val="80000"/>
                        </a:spcBef>
                        <a:spcAft>
                          <a:spcPct val="0"/>
                        </a:spcAft>
                        <a:buClrTx/>
                        <a:buSzTx/>
                        <a:buFontTx/>
                        <a:buNone/>
                        <a:tabLst/>
                      </a:pPr>
                      <a:r>
                        <a:rPr kumimoji="0" lang="fr-BE" sz="1600" b="1" i="0" u="none" strike="noStrike" cap="none" normalizeH="0" baseline="0" smtClean="0">
                          <a:ln>
                            <a:noFill/>
                          </a:ln>
                          <a:solidFill>
                            <a:schemeClr val="tx1"/>
                          </a:solidFill>
                          <a:effectLst/>
                          <a:latin typeface="Verdana" pitchFamily="34" charset="0"/>
                          <a:ea typeface="Geneva" pitchFamily="64" charset="-128"/>
                        </a:rPr>
                        <a:t>Épaisseur sèche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50000"/>
                        </a:lnSpc>
                        <a:spcBef>
                          <a:spcPct val="80000"/>
                        </a:spcBef>
                        <a:spcAft>
                          <a:spcPct val="0"/>
                        </a:spcAft>
                        <a:buClrTx/>
                        <a:buSzTx/>
                        <a:buFontTx/>
                        <a:buNone/>
                        <a:tabLst/>
                      </a:pPr>
                      <a:r>
                        <a:rPr kumimoji="0" lang="fr-BE" sz="1600" b="1" i="0" u="none" strike="noStrike" cap="none" normalizeH="0" baseline="0" smtClean="0">
                          <a:ln>
                            <a:noFill/>
                          </a:ln>
                          <a:solidFill>
                            <a:schemeClr val="tx1"/>
                          </a:solidFill>
                          <a:effectLst/>
                          <a:latin typeface="Verdana" pitchFamily="34" charset="0"/>
                          <a:ea typeface="Geneva" pitchFamily="64" charset="-128"/>
                        </a:rPr>
                        <a:t>Garantie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50000"/>
                        </a:lnSpc>
                        <a:spcBef>
                          <a:spcPct val="80000"/>
                        </a:spcBef>
                        <a:spcAft>
                          <a:spcPct val="0"/>
                        </a:spcAft>
                        <a:buClrTx/>
                        <a:buSzTx/>
                        <a:buFontTx/>
                        <a:buNone/>
                        <a:tabLst/>
                      </a:pPr>
                      <a:r>
                        <a:rPr kumimoji="0" lang="fr-BE" sz="1600" b="1" i="0" u="none" strike="noStrike" cap="none" normalizeH="0" baseline="0" dirty="0" smtClean="0">
                          <a:ln>
                            <a:noFill/>
                          </a:ln>
                          <a:solidFill>
                            <a:schemeClr val="tx1"/>
                          </a:solidFill>
                          <a:effectLst/>
                          <a:latin typeface="Verdana" pitchFamily="34" charset="0"/>
                          <a:ea typeface="Geneva" pitchFamily="64" charset="-128"/>
                        </a:rPr>
                        <a:t>Séchage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50000"/>
                        </a:lnSpc>
                        <a:spcBef>
                          <a:spcPct val="80000"/>
                        </a:spcBef>
                        <a:spcAft>
                          <a:spcPct val="0"/>
                        </a:spcAft>
                        <a:buClrTx/>
                        <a:buSzTx/>
                        <a:buFontTx/>
                        <a:buNone/>
                        <a:tabLst/>
                      </a:pPr>
                      <a:r>
                        <a:rPr kumimoji="0" lang="fr-BE" sz="1600" b="1" i="0" u="none" strike="noStrike" cap="none" normalizeH="0" baseline="0" dirty="0" smtClean="0">
                          <a:ln>
                            <a:noFill/>
                          </a:ln>
                          <a:solidFill>
                            <a:schemeClr val="tx1"/>
                          </a:solidFill>
                          <a:effectLst/>
                          <a:latin typeface="Verdana" pitchFamily="34" charset="0"/>
                          <a:ea typeface="Geneva" pitchFamily="64" charset="-128"/>
                        </a:rPr>
                        <a:t>NBN 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l"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smtClean="0">
                          <a:ln>
                            <a:noFill/>
                          </a:ln>
                          <a:solidFill>
                            <a:schemeClr val="tx1"/>
                          </a:solidFill>
                          <a:effectLst/>
                          <a:latin typeface="Verdana" pitchFamily="34" charset="0"/>
                          <a:ea typeface="Geneva" pitchFamily="64" charset="-128"/>
                        </a:rPr>
                        <a:t>Peinture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dirty="0" smtClean="0">
                          <a:ln>
                            <a:noFill/>
                          </a:ln>
                          <a:solidFill>
                            <a:schemeClr val="tx1"/>
                          </a:solidFill>
                          <a:effectLst/>
                          <a:latin typeface="Verdana" pitchFamily="34" charset="0"/>
                          <a:ea typeface="Geneva" pitchFamily="64" charset="-128"/>
                        </a:rPr>
                        <a:t>700 g/m²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Geneva" pitchFamily="64" charset="-128"/>
                        </a:rPr>
                        <a:t>±</a:t>
                      </a:r>
                      <a:r>
                        <a:rPr kumimoji="0" lang="fr-BE" sz="1600" b="0" i="0" u="none" strike="noStrike" cap="none" normalizeH="0" baseline="0" smtClean="0">
                          <a:ln>
                            <a:noFill/>
                          </a:ln>
                          <a:solidFill>
                            <a:schemeClr val="tx1"/>
                          </a:solidFill>
                          <a:effectLst/>
                          <a:latin typeface="Verdana" pitchFamily="34" charset="0"/>
                          <a:ea typeface="Geneva" pitchFamily="64" charset="-128"/>
                        </a:rPr>
                        <a:t> 330 </a:t>
                      </a:r>
                      <a:r>
                        <a:rPr kumimoji="0" lang="en-US" sz="1600" b="0" i="0" u="none" strike="noStrike" cap="none" normalizeH="0" baseline="0" smtClean="0">
                          <a:ln>
                            <a:noFill/>
                          </a:ln>
                          <a:solidFill>
                            <a:schemeClr val="tx1"/>
                          </a:solidFill>
                          <a:effectLst/>
                          <a:latin typeface="Verdana" pitchFamily="34" charset="0"/>
                          <a:ea typeface="Geneva" pitchFamily="64" charset="-128"/>
                        </a:rPr>
                        <a:t>µm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Geneva" pitchFamily="64" charset="-128"/>
                        </a:rPr>
                        <a:t>1 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Geneva" pitchFamily="64" charset="-128"/>
                        </a:rPr>
                        <a:t>±</a:t>
                      </a:r>
                      <a:r>
                        <a:rPr kumimoji="0" lang="fr-BE" sz="1600" b="0" i="0" u="none" strike="noStrike" cap="none" normalizeH="0" baseline="0" dirty="0" smtClean="0">
                          <a:ln>
                            <a:noFill/>
                          </a:ln>
                          <a:solidFill>
                            <a:schemeClr val="tx1"/>
                          </a:solidFill>
                          <a:effectLst/>
                          <a:latin typeface="Verdana" pitchFamily="34" charset="0"/>
                          <a:ea typeface="Geneva" pitchFamily="64" charset="-128"/>
                        </a:rPr>
                        <a:t> 25 </a:t>
                      </a:r>
                      <a:r>
                        <a:rPr kumimoji="0" lang="en-US" sz="1600" b="0" i="0" u="none" strike="noStrike" cap="none" normalizeH="0" baseline="0" dirty="0" smtClean="0">
                          <a:ln>
                            <a:noFill/>
                          </a:ln>
                          <a:solidFill>
                            <a:schemeClr val="tx1"/>
                          </a:solidFill>
                          <a:effectLst/>
                          <a:latin typeface="Verdana" pitchFamily="34" charset="0"/>
                          <a:ea typeface="Geneva" pitchFamily="64" charset="-128"/>
                        </a:rPr>
                        <a:t>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Verdana" pitchFamily="34" charset="0"/>
                          <a:ea typeface="Geneva" pitchFamily="64" charset="-128"/>
                        </a:rPr>
                        <a:t>1871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l"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smtClean="0">
                          <a:ln>
                            <a:noFill/>
                          </a:ln>
                          <a:solidFill>
                            <a:schemeClr val="tx1"/>
                          </a:solidFill>
                          <a:effectLst/>
                          <a:latin typeface="Verdana" pitchFamily="34" charset="0"/>
                          <a:ea typeface="Geneva" pitchFamily="64" charset="-128"/>
                        </a:rPr>
                        <a:t>Enduit à froid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dirty="0" smtClean="0">
                          <a:ln>
                            <a:noFill/>
                          </a:ln>
                          <a:solidFill>
                            <a:schemeClr val="tx1"/>
                          </a:solidFill>
                          <a:effectLst/>
                          <a:latin typeface="Verdana" pitchFamily="34" charset="0"/>
                          <a:ea typeface="Geneva" pitchFamily="64" charset="-128"/>
                        </a:rPr>
                        <a:t>3 ou 6 kg/m²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smtClean="0">
                          <a:ln>
                            <a:noFill/>
                          </a:ln>
                          <a:solidFill>
                            <a:schemeClr val="tx1"/>
                          </a:solidFill>
                          <a:effectLst/>
                          <a:latin typeface="Verdana" pitchFamily="34" charset="0"/>
                          <a:ea typeface="Geneva" pitchFamily="64" charset="-128"/>
                        </a:rPr>
                        <a:t>de 1           à 3 mm </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Geneva" pitchFamily="64" charset="-128"/>
                        </a:rPr>
                        <a:t>3 ans</a:t>
                      </a:r>
                      <a:endParaRPr kumimoji="0" lang="fr-BE" sz="1600" b="0" i="0" u="none" strike="noStrike" cap="none" normalizeH="0" baseline="0" smtClean="0">
                        <a:ln>
                          <a:noFill/>
                        </a:ln>
                        <a:solidFill>
                          <a:schemeClr val="tx1"/>
                        </a:solidFill>
                        <a:effectLst/>
                        <a:latin typeface="Verdana" pitchFamily="34" charset="0"/>
                        <a:ea typeface="Geneva"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Geneva" pitchFamily="64" charset="-128"/>
                        </a:rPr>
                        <a:t>±</a:t>
                      </a:r>
                      <a:r>
                        <a:rPr kumimoji="0" lang="fr-BE" sz="1600" b="0" i="0" u="none" strike="noStrike" cap="none" normalizeH="0" baseline="0" dirty="0" smtClean="0">
                          <a:ln>
                            <a:noFill/>
                          </a:ln>
                          <a:solidFill>
                            <a:schemeClr val="tx1"/>
                          </a:solidFill>
                          <a:effectLst/>
                          <a:latin typeface="Verdana" pitchFamily="34" charset="0"/>
                          <a:ea typeface="Geneva" pitchFamily="64" charset="-128"/>
                        </a:rPr>
                        <a:t> 25 </a:t>
                      </a:r>
                      <a:r>
                        <a:rPr kumimoji="0" lang="en-US" sz="1600" b="0" i="0" u="none" strike="noStrike" cap="none" normalizeH="0" baseline="0" dirty="0" smtClean="0">
                          <a:ln>
                            <a:noFill/>
                          </a:ln>
                          <a:solidFill>
                            <a:schemeClr val="tx1"/>
                          </a:solidFill>
                          <a:effectLst/>
                          <a:latin typeface="Verdana" pitchFamily="34" charset="0"/>
                          <a:ea typeface="Geneva" pitchFamily="64" charset="-128"/>
                        </a:rPr>
                        <a:t>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Verdana" pitchFamily="34" charset="0"/>
                          <a:ea typeface="Geneva" pitchFamily="64" charset="-128"/>
                        </a:rPr>
                        <a:t>1871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a:txBody>
                    <a:bodyPr/>
                    <a:lstStyle/>
                    <a:p>
                      <a:pPr marL="0" marR="0" lvl="0" indent="0" algn="l"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smtClean="0">
                          <a:ln>
                            <a:noFill/>
                          </a:ln>
                          <a:solidFill>
                            <a:schemeClr val="tx1"/>
                          </a:solidFill>
                          <a:effectLst/>
                          <a:latin typeface="Verdana" pitchFamily="34" charset="0"/>
                          <a:ea typeface="Geneva" pitchFamily="64" charset="-128"/>
                        </a:rPr>
                        <a:t>Enduit à chaud</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smtClean="0">
                          <a:ln>
                            <a:noFill/>
                          </a:ln>
                          <a:solidFill>
                            <a:schemeClr val="tx1"/>
                          </a:solidFill>
                          <a:effectLst/>
                          <a:latin typeface="Verdana" pitchFamily="34" charset="0"/>
                          <a:ea typeface="Geneva" pitchFamily="64" charset="-128"/>
                        </a:rPr>
                        <a:t>3 ou 6 kg/m²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Geneva" pitchFamily="64" charset="-128"/>
                        </a:rPr>
                        <a:t>±</a:t>
                      </a:r>
                      <a:r>
                        <a:rPr kumimoji="0" lang="fr-BE" sz="1600" b="0" i="0" u="none" strike="noStrike" cap="none" normalizeH="0" baseline="0" dirty="0" smtClean="0">
                          <a:ln>
                            <a:noFill/>
                          </a:ln>
                          <a:solidFill>
                            <a:schemeClr val="tx1"/>
                          </a:solidFill>
                          <a:effectLst/>
                          <a:latin typeface="Verdana" pitchFamily="34" charset="0"/>
                          <a:ea typeface="Geneva" pitchFamily="64" charset="-128"/>
                        </a:rPr>
                        <a:t> 1,5            ou 3 mm</a:t>
                      </a:r>
                      <a:endParaRPr kumimoji="0" lang="en-US" sz="1600" b="0" i="0" u="none" strike="noStrike" cap="none" normalizeH="0" baseline="0" dirty="0" smtClean="0">
                        <a:ln>
                          <a:noFill/>
                        </a:ln>
                        <a:solidFill>
                          <a:schemeClr val="tx1"/>
                        </a:solidFill>
                        <a:effectLst/>
                        <a:latin typeface="Verdana" pitchFamily="34" charset="0"/>
                        <a:ea typeface="Geneva"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Geneva" pitchFamily="64" charset="-128"/>
                        </a:rPr>
                        <a:t>3 ans</a:t>
                      </a:r>
                      <a:endParaRPr kumimoji="0" lang="fr-BE" sz="1600" b="0" i="0" u="none" strike="noStrike" cap="none" normalizeH="0" baseline="0" smtClean="0">
                        <a:ln>
                          <a:noFill/>
                        </a:ln>
                        <a:solidFill>
                          <a:schemeClr val="tx1"/>
                        </a:solidFill>
                        <a:effectLst/>
                        <a:latin typeface="Verdana" pitchFamily="34" charset="0"/>
                        <a:ea typeface="Geneva" pitchFamily="64" charset="-128"/>
                      </a:endParaRPr>
                    </a:p>
                    <a:p>
                      <a:pPr marL="0" marR="0" lvl="0" indent="0" algn="ctr" defTabSz="914400" rtl="0" eaLnBrk="0" fontAlgn="base" latinLnBrk="0" hangingPunct="0">
                        <a:lnSpc>
                          <a:spcPct val="120000"/>
                        </a:lnSpc>
                        <a:spcBef>
                          <a:spcPct val="75000"/>
                        </a:spcBef>
                        <a:spcAft>
                          <a:spcPct val="0"/>
                        </a:spcAft>
                        <a:buClrTx/>
                        <a:buSzTx/>
                        <a:buFontTx/>
                        <a:buNone/>
                        <a:tabLst/>
                      </a:pPr>
                      <a:endParaRPr kumimoji="0" lang="en-US" sz="1600" b="0" i="0" u="none" strike="noStrike" cap="none" normalizeH="0" baseline="0" smtClean="0">
                        <a:ln>
                          <a:noFill/>
                        </a:ln>
                        <a:solidFill>
                          <a:schemeClr val="tx1"/>
                        </a:solidFill>
                        <a:effectLst/>
                        <a:latin typeface="Verdana" pitchFamily="34" charset="0"/>
                        <a:ea typeface="Geneva"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Geneva" pitchFamily="64" charset="-128"/>
                        </a:rPr>
                        <a:t>5/10</a:t>
                      </a:r>
                      <a:r>
                        <a:rPr kumimoji="0" lang="fr-BE" sz="1600" b="0" i="0" u="none" strike="noStrike" cap="none" normalizeH="0" baseline="0" dirty="0" smtClean="0">
                          <a:ln>
                            <a:noFill/>
                          </a:ln>
                          <a:solidFill>
                            <a:schemeClr val="tx1"/>
                          </a:solidFill>
                          <a:effectLst/>
                          <a:latin typeface="Verdana" pitchFamily="34" charset="0"/>
                          <a:ea typeface="Geneva" pitchFamily="64" charset="-128"/>
                        </a:rPr>
                        <a:t> </a:t>
                      </a:r>
                      <a:r>
                        <a:rPr kumimoji="0" lang="en-US" sz="1600" b="0" i="0" u="none" strike="noStrike" cap="none" normalizeH="0" baseline="0" dirty="0" smtClean="0">
                          <a:ln>
                            <a:noFill/>
                          </a:ln>
                          <a:solidFill>
                            <a:schemeClr val="tx1"/>
                          </a:solidFill>
                          <a:effectLst/>
                          <a:latin typeface="Verdana" pitchFamily="34" charset="0"/>
                          <a:ea typeface="Geneva" pitchFamily="64" charset="-128"/>
                        </a:rPr>
                        <a:t>min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Verdana" pitchFamily="34" charset="0"/>
                          <a:ea typeface="Geneva" pitchFamily="64" charset="-128"/>
                        </a:rPr>
                        <a:t>1871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3263">
                <a:tc>
                  <a:txBody>
                    <a:bodyPr/>
                    <a:lstStyle/>
                    <a:p>
                      <a:pPr marL="0" marR="0" lvl="0" indent="0" algn="l"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dirty="0" smtClean="0">
                          <a:ln>
                            <a:noFill/>
                          </a:ln>
                          <a:solidFill>
                            <a:schemeClr val="tx1"/>
                          </a:solidFill>
                          <a:effectLst/>
                          <a:latin typeface="Verdana" pitchFamily="34" charset="0"/>
                          <a:ea typeface="Geneva" pitchFamily="64" charset="-128"/>
                        </a:rPr>
                        <a:t>Préformé ("</a:t>
                      </a:r>
                      <a:r>
                        <a:rPr kumimoji="0" lang="fr-BE" sz="1600" b="0" i="1" u="none" strike="noStrike" cap="none" normalizeH="0" baseline="0" dirty="0" smtClean="0">
                          <a:ln>
                            <a:noFill/>
                          </a:ln>
                          <a:solidFill>
                            <a:schemeClr val="tx1"/>
                          </a:solidFill>
                          <a:effectLst/>
                          <a:latin typeface="Verdana" pitchFamily="34" charset="0"/>
                          <a:ea typeface="Geneva" pitchFamily="64" charset="-128"/>
                        </a:rPr>
                        <a:t>tapes</a:t>
                      </a:r>
                      <a:r>
                        <a:rPr kumimoji="0" lang="fr-BE" sz="1600" b="0" i="0" u="none" strike="noStrike" cap="none" normalizeH="0" baseline="0" dirty="0" smtClean="0">
                          <a:ln>
                            <a:noFill/>
                          </a:ln>
                          <a:solidFill>
                            <a:schemeClr val="tx1"/>
                          </a:solidFill>
                          <a:effectLst/>
                          <a:latin typeface="Verdana" pitchFamily="34" charset="0"/>
                          <a:ea typeface="Geneva" pitchFamily="64" charset="-128"/>
                        </a:rPr>
                        <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smtClean="0">
                          <a:ln>
                            <a:noFill/>
                          </a:ln>
                          <a:solidFill>
                            <a:schemeClr val="tx1"/>
                          </a:solidFill>
                          <a:effectLst/>
                          <a:latin typeface="Verdana" pitchFamily="34" charset="0"/>
                          <a:ea typeface="Geneva" pitchFamily="64" charset="-128"/>
                        </a:rPr>
                        <a:t>Déterminé</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smtClean="0">
                          <a:ln>
                            <a:noFill/>
                          </a:ln>
                          <a:solidFill>
                            <a:schemeClr val="tx1"/>
                          </a:solidFill>
                          <a:effectLst/>
                          <a:latin typeface="Verdana" pitchFamily="34" charset="0"/>
                          <a:ea typeface="Geneva" pitchFamily="64" charset="-128"/>
                        </a:rPr>
                        <a:t>±</a:t>
                      </a:r>
                      <a:r>
                        <a:rPr kumimoji="0" lang="fr-BE" sz="1600" b="0" i="0" u="none" strike="noStrike" cap="none" normalizeH="0" baseline="0" smtClean="0">
                          <a:ln>
                            <a:noFill/>
                          </a:ln>
                          <a:solidFill>
                            <a:schemeClr val="tx1"/>
                          </a:solidFill>
                          <a:effectLst/>
                          <a:latin typeface="Verdana" pitchFamily="34" charset="0"/>
                          <a:ea typeface="Geneva" pitchFamily="64" charset="-128"/>
                        </a:rPr>
                        <a:t> 3 mm</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Geneva" pitchFamily="64" charset="-128"/>
                        </a:rPr>
                        <a:t>6 </a:t>
                      </a:r>
                      <a:r>
                        <a:rPr kumimoji="0" lang="en-US" sz="1600" b="0" i="0" u="none" strike="noStrike" cap="none" normalizeH="0" baseline="0" dirty="0" err="1" smtClean="0">
                          <a:ln>
                            <a:noFill/>
                          </a:ln>
                          <a:solidFill>
                            <a:schemeClr val="tx1"/>
                          </a:solidFill>
                          <a:effectLst/>
                          <a:latin typeface="Verdana" pitchFamily="34" charset="0"/>
                          <a:ea typeface="Geneva" pitchFamily="64" charset="-128"/>
                        </a:rPr>
                        <a:t>ans</a:t>
                      </a:r>
                      <a:endParaRPr kumimoji="0" lang="fr-BE" sz="1600" b="0" i="0" u="none" strike="noStrike" cap="none" normalizeH="0" baseline="0" dirty="0" smtClean="0">
                        <a:ln>
                          <a:noFill/>
                        </a:ln>
                        <a:solidFill>
                          <a:schemeClr val="tx1"/>
                        </a:solidFill>
                        <a:effectLst/>
                        <a:latin typeface="Verdana" pitchFamily="34" charset="0"/>
                        <a:ea typeface="Geneva" pitchFamily="64" charset="-128"/>
                      </a:endParaRPr>
                    </a:p>
                    <a:p>
                      <a:pPr marL="0" marR="0" lvl="0" indent="0" algn="ctr" defTabSz="914400" rtl="0" eaLnBrk="0" fontAlgn="base" latinLnBrk="0" hangingPunct="0">
                        <a:lnSpc>
                          <a:spcPct val="120000"/>
                        </a:lnSpc>
                        <a:spcBef>
                          <a:spcPct val="75000"/>
                        </a:spcBef>
                        <a:spcAft>
                          <a:spcPct val="0"/>
                        </a:spcAft>
                        <a:buClrTx/>
                        <a:buSzTx/>
                        <a:buFontTx/>
                        <a:buNone/>
                        <a:tabLst/>
                      </a:pPr>
                      <a:endParaRPr kumimoji="0" lang="fr-BE" sz="1600" b="0" i="0" u="none" strike="noStrike" cap="none" normalizeH="0" baseline="0" dirty="0" smtClean="0">
                        <a:ln>
                          <a:noFill/>
                        </a:ln>
                        <a:solidFill>
                          <a:schemeClr val="tx1"/>
                        </a:solidFill>
                        <a:effectLst/>
                        <a:latin typeface="Verdana" pitchFamily="34" charset="0"/>
                        <a:ea typeface="Geneva"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en-US" sz="1600" b="0" i="0" u="none" strike="noStrike" cap="none" normalizeH="0" baseline="0" dirty="0" smtClean="0">
                          <a:ln>
                            <a:noFill/>
                          </a:ln>
                          <a:solidFill>
                            <a:schemeClr val="tx1"/>
                          </a:solidFill>
                          <a:effectLst/>
                          <a:latin typeface="Verdana" pitchFamily="34" charset="0"/>
                          <a:ea typeface="Geneva" pitchFamily="64" charset="-128"/>
                        </a:rPr>
                        <a:t>5/10</a:t>
                      </a:r>
                      <a:r>
                        <a:rPr kumimoji="0" lang="fr-BE" sz="1600" b="0" i="0" u="none" strike="noStrike" cap="none" normalizeH="0" baseline="0" dirty="0" smtClean="0">
                          <a:ln>
                            <a:noFill/>
                          </a:ln>
                          <a:solidFill>
                            <a:schemeClr val="tx1"/>
                          </a:solidFill>
                          <a:effectLst/>
                          <a:latin typeface="Verdana" pitchFamily="34" charset="0"/>
                          <a:ea typeface="Geneva" pitchFamily="64" charset="-128"/>
                        </a:rPr>
                        <a:t> </a:t>
                      </a:r>
                      <a:r>
                        <a:rPr kumimoji="0" lang="en-US" sz="1600" b="0" i="0" u="none" strike="noStrike" cap="none" normalizeH="0" baseline="0" dirty="0" smtClean="0">
                          <a:ln>
                            <a:noFill/>
                          </a:ln>
                          <a:solidFill>
                            <a:schemeClr val="tx1"/>
                          </a:solidFill>
                          <a:effectLst/>
                          <a:latin typeface="Verdana" pitchFamily="34" charset="0"/>
                          <a:ea typeface="Geneva" pitchFamily="64" charset="-128"/>
                        </a:rPr>
                        <a:t>min</a:t>
                      </a:r>
                      <a:endParaRPr kumimoji="0" lang="fr-BE" sz="1600" b="1" i="0" u="none" strike="noStrike" cap="none" normalizeH="0" baseline="0" dirty="0" smtClean="0">
                        <a:ln>
                          <a:noFill/>
                        </a:ln>
                        <a:solidFill>
                          <a:srgbClr val="FF5050"/>
                        </a:solidFill>
                        <a:effectLst/>
                        <a:latin typeface="Verdana" pitchFamily="34" charset="0"/>
                        <a:ea typeface="Geneva"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dirty="0" smtClean="0">
                          <a:ln>
                            <a:noFill/>
                          </a:ln>
                          <a:solidFill>
                            <a:schemeClr val="tx1"/>
                          </a:solidFill>
                          <a:effectLst/>
                          <a:latin typeface="Verdana" pitchFamily="34" charset="0"/>
                          <a:ea typeface="Geneva" pitchFamily="64" charset="-128"/>
                        </a:rPr>
                        <a:t>1790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76263">
                <a:tc gridSpan="6">
                  <a:txBody>
                    <a:bodyPr/>
                    <a:lstStyle/>
                    <a:p>
                      <a:pPr marL="0" marR="0" lvl="0" indent="0" algn="l" defTabSz="914400" rtl="0" eaLnBrk="0" fontAlgn="base" latinLnBrk="0" hangingPunct="0">
                        <a:lnSpc>
                          <a:spcPct val="125000"/>
                        </a:lnSpc>
                        <a:spcBef>
                          <a:spcPct val="50000"/>
                        </a:spcBef>
                        <a:spcAft>
                          <a:spcPct val="0"/>
                        </a:spcAft>
                        <a:buClrTx/>
                        <a:buSzTx/>
                        <a:buFontTx/>
                        <a:buNone/>
                        <a:tabLst/>
                      </a:pPr>
                      <a:r>
                        <a:rPr kumimoji="0" lang="fr-BE" sz="1600" b="1" i="0" u="none" strike="noStrike" cap="none" normalizeH="0" baseline="0" dirty="0" smtClean="0">
                          <a:ln>
                            <a:noFill/>
                          </a:ln>
                          <a:solidFill>
                            <a:schemeClr val="tx1"/>
                          </a:solidFill>
                          <a:effectLst/>
                          <a:latin typeface="Verdana" pitchFamily="34" charset="0"/>
                          <a:ea typeface="Geneva" pitchFamily="64" charset="-128"/>
                        </a:rPr>
                        <a:t>Produits de saupoudrage</a:t>
                      </a:r>
                      <a:endParaRPr kumimoji="0" lang="fr-BE" sz="1600" b="0" i="0" u="none" strike="noStrike" cap="none" normalizeH="0" baseline="0" dirty="0" smtClean="0">
                        <a:ln>
                          <a:noFill/>
                        </a:ln>
                        <a:solidFill>
                          <a:schemeClr val="tx1"/>
                        </a:solidFill>
                        <a:effectLst/>
                        <a:latin typeface="Verdana" pitchFamily="34" charset="0"/>
                        <a:ea typeface="Geneva"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fr-BE"/>
                    </a:p>
                  </a:txBody>
                  <a:tcPr/>
                </a:tc>
              </a:tr>
              <a:tr h="576263">
                <a:tc gridSpan="3">
                  <a:txBody>
                    <a:bodyPr/>
                    <a:lstStyle/>
                    <a:p>
                      <a:pPr marL="0" marR="0" lvl="0" indent="0" algn="l"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smtClean="0">
                          <a:ln>
                            <a:noFill/>
                          </a:ln>
                          <a:solidFill>
                            <a:schemeClr val="tx1"/>
                          </a:solidFill>
                          <a:effectLst/>
                          <a:latin typeface="Verdana" pitchFamily="34" charset="0"/>
                          <a:ea typeface="Geneva" pitchFamily="64" charset="-128"/>
                        </a:rPr>
                        <a:t>Microbilles de verre et/ou granulats antidérapants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lang="de-DE"/>
                    </a:p>
                  </a:txBody>
                  <a:tcPr/>
                </a:tc>
                <a:tc hMerge="1">
                  <a:txBody>
                    <a:bodyPr/>
                    <a:lstStyle/>
                    <a:p>
                      <a:endParaRPr lang="de-DE"/>
                    </a:p>
                  </a:txBody>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smtClean="0">
                          <a:ln>
                            <a:noFill/>
                          </a:ln>
                          <a:solidFill>
                            <a:schemeClr val="tx1"/>
                          </a:solidFill>
                          <a:effectLst/>
                          <a:latin typeface="Verdana" pitchFamily="34" charset="0"/>
                          <a:ea typeface="Geneva" pitchFamily="64" charset="-128"/>
                        </a:rPr>
                        <a:t>+/- 300 g/m²</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endParaRPr kumimoji="0" lang="fr-BE" sz="1600" b="0" i="0" u="none" strike="noStrike" cap="none" normalizeH="0" baseline="0" dirty="0" smtClean="0">
                        <a:ln>
                          <a:noFill/>
                        </a:ln>
                        <a:solidFill>
                          <a:schemeClr val="tx1"/>
                        </a:solidFill>
                        <a:effectLst/>
                        <a:latin typeface="Verdana" pitchFamily="34" charset="0"/>
                        <a:ea typeface="Geneva" pitchFamily="6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20000"/>
                        </a:lnSpc>
                        <a:spcBef>
                          <a:spcPct val="75000"/>
                        </a:spcBef>
                        <a:spcAft>
                          <a:spcPct val="0"/>
                        </a:spcAft>
                        <a:buClrTx/>
                        <a:buSzTx/>
                        <a:buFontTx/>
                        <a:buNone/>
                        <a:tabLst/>
                      </a:pPr>
                      <a:r>
                        <a:rPr kumimoji="0" lang="fr-BE" sz="1600" b="0" i="0" u="none" strike="noStrike" cap="none" normalizeH="0" baseline="0" dirty="0" smtClean="0">
                          <a:ln>
                            <a:noFill/>
                          </a:ln>
                          <a:solidFill>
                            <a:schemeClr val="tx1"/>
                          </a:solidFill>
                          <a:effectLst/>
                          <a:latin typeface="Verdana" pitchFamily="34" charset="0"/>
                          <a:ea typeface="Geneva" pitchFamily="64" charset="-128"/>
                        </a:rPr>
                        <a:t>1423 / 1424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Espace réservé de la date 5"/>
          <p:cNvSpPr>
            <a:spLocks noGrp="1"/>
          </p:cNvSpPr>
          <p:nvPr>
            <p:ph type="dt" sz="quarter" idx="10"/>
          </p:nvPr>
        </p:nvSpPr>
        <p:spPr>
          <a:noFill/>
        </p:spPr>
        <p:txBody>
          <a:bodyPr/>
          <a:lstStyle/>
          <a:p>
            <a:fld id="{0B976318-C946-4C57-9430-963C5F263DE3}" type="slidenum">
              <a:rPr lang="fr-FR" smtClean="0"/>
              <a:pPr/>
              <a:t>11</a:t>
            </a:fld>
            <a:r>
              <a:rPr lang="fr-FR" smtClean="0">
                <a:solidFill>
                  <a:schemeClr val="bg1"/>
                </a:solidFill>
              </a:rPr>
              <a:t> </a:t>
            </a:r>
          </a:p>
        </p:txBody>
      </p:sp>
      <p:sp>
        <p:nvSpPr>
          <p:cNvPr id="343044" name="Rectangle 3"/>
          <p:cNvSpPr>
            <a:spLocks noGrp="1" noChangeArrowheads="1"/>
          </p:cNvSpPr>
          <p:nvPr>
            <p:ph sz="half" idx="1"/>
          </p:nvPr>
        </p:nvSpPr>
        <p:spPr>
          <a:xfrm>
            <a:off x="611560" y="620688"/>
            <a:ext cx="3883025" cy="4140200"/>
          </a:xfrm>
        </p:spPr>
        <p:txBody>
          <a:bodyPr/>
          <a:lstStyle/>
          <a:p>
            <a:pPr>
              <a:buFontTx/>
              <a:buNone/>
            </a:pPr>
            <a:r>
              <a:rPr lang="fr-BE" sz="1600" b="0" dirty="0" smtClean="0"/>
              <a:t>	 </a:t>
            </a:r>
            <a:r>
              <a:rPr lang="fr-BE" sz="2400" dirty="0" smtClean="0">
                <a:latin typeface="Arial" charset="0"/>
              </a:rPr>
              <a:t>Rétroréflexion</a:t>
            </a:r>
          </a:p>
          <a:p>
            <a:pPr lvl="1">
              <a:buFontTx/>
              <a:buNone/>
            </a:pPr>
            <a:endParaRPr lang="fr-BE" dirty="0" smtClean="0"/>
          </a:p>
        </p:txBody>
      </p:sp>
      <p:pic>
        <p:nvPicPr>
          <p:cNvPr id="343045" name="Picture 4" descr="Retro reflection factor"/>
          <p:cNvPicPr>
            <a:picLocks noGrp="1" noChangeAspect="1" noChangeArrowheads="1"/>
          </p:cNvPicPr>
          <p:nvPr>
            <p:ph sz="quarter" idx="2"/>
          </p:nvPr>
        </p:nvPicPr>
        <p:blipFill>
          <a:blip r:embed="rId3" cstate="print"/>
          <a:srcRect/>
          <a:stretch>
            <a:fillRect/>
          </a:stretch>
        </p:blipFill>
        <p:spPr>
          <a:xfrm>
            <a:off x="2195736" y="1196752"/>
            <a:ext cx="5328592" cy="3379449"/>
          </a:xfrm>
          <a:noFill/>
        </p:spPr>
      </p:pic>
      <p:sp>
        <p:nvSpPr>
          <p:cNvPr id="343046" name="Rectangle 6"/>
          <p:cNvSpPr>
            <a:spLocks noChangeArrowheads="1"/>
          </p:cNvSpPr>
          <p:nvPr/>
        </p:nvSpPr>
        <p:spPr bwMode="auto">
          <a:xfrm>
            <a:off x="0" y="3500438"/>
            <a:ext cx="9144000" cy="939800"/>
          </a:xfrm>
          <a:prstGeom prst="rect">
            <a:avLst/>
          </a:prstGeom>
          <a:noFill/>
          <a:ln w="9525">
            <a:noFill/>
            <a:miter lim="800000"/>
            <a:headEnd/>
            <a:tailEnd/>
          </a:ln>
        </p:spPr>
        <p:txBody>
          <a:bodyPr>
            <a:spAutoFit/>
          </a:bodyPr>
          <a:lstStyle/>
          <a:p>
            <a:pPr>
              <a:lnSpc>
                <a:spcPct val="120000"/>
              </a:lnSpc>
            </a:pPr>
            <a:r>
              <a:rPr lang="fr-BE" sz="1800">
                <a:latin typeface="Verdana" pitchFamily="34" charset="0"/>
              </a:rPr>
              <a:t>	</a:t>
            </a:r>
          </a:p>
          <a:p>
            <a:pPr lvl="1"/>
            <a:endParaRPr lang="fr-BE" sz="1000">
              <a:latin typeface="Verdana" pitchFamily="34" charset="0"/>
            </a:endParaRPr>
          </a:p>
          <a:p>
            <a:pPr lvl="1"/>
            <a:r>
              <a:rPr lang="fr-BE"/>
              <a:t>	</a:t>
            </a:r>
            <a:endParaRPr lang="fr-BE" sz="1800">
              <a:latin typeface="Verdana" pitchFamily="34" charset="0"/>
            </a:endParaRPr>
          </a:p>
        </p:txBody>
      </p:sp>
      <p:pic>
        <p:nvPicPr>
          <p:cNvPr id="343047" name="Picture 7" descr="Afficher l'image en taille réelle">
            <a:hlinkClick r:id="rId4"/>
          </p:cNvPr>
          <p:cNvPicPr>
            <a:picLocks noGrp="1" noChangeAspect="1" noChangeArrowheads="1"/>
          </p:cNvPicPr>
          <p:nvPr>
            <p:ph sz="quarter" idx="3"/>
          </p:nvPr>
        </p:nvPicPr>
        <p:blipFill>
          <a:blip r:embed="rId5" cstate="print"/>
          <a:srcRect/>
          <a:stretch>
            <a:fillRect/>
          </a:stretch>
        </p:blipFill>
        <p:spPr>
          <a:xfrm>
            <a:off x="107504" y="3501008"/>
            <a:ext cx="1944216" cy="1839124"/>
          </a:xfrm>
        </p:spPr>
      </p:pic>
      <p:pic>
        <p:nvPicPr>
          <p:cNvPr id="8" name="Picture 7" descr="photo 2-3 Rétroréflexion 1"/>
          <p:cNvPicPr>
            <a:picLocks noChangeAspect="1" noChangeArrowheads="1"/>
          </p:cNvPicPr>
          <p:nvPr/>
        </p:nvPicPr>
        <p:blipFill>
          <a:blip r:embed="rId6" cstate="print"/>
          <a:srcRect/>
          <a:stretch>
            <a:fillRect/>
          </a:stretch>
        </p:blipFill>
        <p:spPr bwMode="auto">
          <a:xfrm>
            <a:off x="4211960" y="4725144"/>
            <a:ext cx="2952328" cy="19685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Espace réservé de la date 1"/>
          <p:cNvSpPr>
            <a:spLocks noGrp="1"/>
          </p:cNvSpPr>
          <p:nvPr>
            <p:ph type="dt" sz="quarter" idx="10"/>
          </p:nvPr>
        </p:nvSpPr>
        <p:spPr>
          <a:noFill/>
        </p:spPr>
        <p:txBody>
          <a:bodyPr/>
          <a:lstStyle/>
          <a:p>
            <a:fld id="{968502C2-BE9A-440D-AAB6-97F25E0729F0}" type="slidenum">
              <a:rPr lang="fr-FR" smtClean="0"/>
              <a:pPr/>
              <a:t>12</a:t>
            </a:fld>
            <a:r>
              <a:rPr lang="fr-FR" smtClean="0">
                <a:solidFill>
                  <a:schemeClr val="bg1"/>
                </a:solidFill>
              </a:rPr>
              <a:t> </a:t>
            </a:r>
          </a:p>
        </p:txBody>
      </p:sp>
      <p:sp>
        <p:nvSpPr>
          <p:cNvPr id="344067" name="Espace réservé de la date 3"/>
          <p:cNvSpPr txBox="1">
            <a:spLocks noGrp="1"/>
          </p:cNvSpPr>
          <p:nvPr/>
        </p:nvSpPr>
        <p:spPr bwMode="auto">
          <a:xfrm>
            <a:off x="1403350" y="6477000"/>
            <a:ext cx="1800225" cy="179388"/>
          </a:xfrm>
          <a:prstGeom prst="rect">
            <a:avLst/>
          </a:prstGeom>
          <a:noFill/>
          <a:ln w="9525">
            <a:noFill/>
            <a:miter lim="800000"/>
            <a:headEnd/>
            <a:tailEnd/>
          </a:ln>
        </p:spPr>
        <p:txBody>
          <a:bodyPr lIns="0" rIns="0" anchor="ctr"/>
          <a:lstStyle/>
          <a:p>
            <a:pPr>
              <a:spcBef>
                <a:spcPct val="50000"/>
              </a:spcBef>
            </a:pPr>
            <a:fld id="{86AF3C4B-0D00-43AE-B077-FDB29747009B}" type="slidenum">
              <a:rPr lang="fr-FR" sz="1100">
                <a:solidFill>
                  <a:srgbClr val="595959"/>
                </a:solidFill>
                <a:latin typeface="Arial" charset="0"/>
              </a:rPr>
              <a:pPr>
                <a:spcBef>
                  <a:spcPct val="50000"/>
                </a:spcBef>
              </a:pPr>
              <a:t>12</a:t>
            </a:fld>
            <a:r>
              <a:rPr lang="fr-FR" sz="1100">
                <a:solidFill>
                  <a:srgbClr val="595959"/>
                </a:solidFill>
                <a:latin typeface="Arial" charset="0"/>
              </a:rPr>
              <a:t> </a:t>
            </a:r>
          </a:p>
        </p:txBody>
      </p:sp>
      <p:sp>
        <p:nvSpPr>
          <p:cNvPr id="344068" name="Rectangle 2"/>
          <p:cNvSpPr>
            <a:spLocks noGrp="1" noChangeArrowheads="1"/>
          </p:cNvSpPr>
          <p:nvPr>
            <p:ph type="title" idx="4294967295"/>
          </p:nvPr>
        </p:nvSpPr>
        <p:spPr>
          <a:xfrm>
            <a:off x="683568" y="260648"/>
            <a:ext cx="7920037" cy="863600"/>
          </a:xfrm>
          <a:noFill/>
        </p:spPr>
        <p:txBody>
          <a:bodyPr/>
          <a:lstStyle/>
          <a:p>
            <a:pPr algn="ctr" eaLnBrk="1" hangingPunct="1"/>
            <a:r>
              <a:rPr lang="fr-FR" sz="2000" dirty="0" smtClean="0"/>
              <a:t>LUMINANCE RETROREFLECHIE(RL) POUR LES MARQUAGES SECS-VISIBILITE DE NUIT (L. 4.3.2.2)</a:t>
            </a:r>
          </a:p>
        </p:txBody>
      </p:sp>
      <p:sp>
        <p:nvSpPr>
          <p:cNvPr id="344069" name="Rectangle 3"/>
          <p:cNvSpPr>
            <a:spLocks noGrp="1" noChangeArrowheads="1"/>
          </p:cNvSpPr>
          <p:nvPr>
            <p:ph type="body" idx="4294967295"/>
          </p:nvPr>
        </p:nvSpPr>
        <p:spPr>
          <a:xfrm>
            <a:off x="720725" y="1665288"/>
            <a:ext cx="7920038" cy="4140200"/>
          </a:xfrm>
        </p:spPr>
        <p:txBody>
          <a:bodyPr/>
          <a:lstStyle/>
          <a:p>
            <a:pPr eaLnBrk="1" hangingPunct="1">
              <a:buFontTx/>
              <a:buNone/>
            </a:pPr>
            <a:endParaRPr lang="fr-FR" smtClean="0"/>
          </a:p>
          <a:p>
            <a:pPr eaLnBrk="1" hangingPunct="1">
              <a:buFontTx/>
              <a:buNone/>
            </a:pPr>
            <a:endParaRPr lang="fr-FR" smtClean="0"/>
          </a:p>
          <a:p>
            <a:pPr eaLnBrk="1" hangingPunct="1">
              <a:buFontTx/>
              <a:buNone/>
            </a:pPr>
            <a:r>
              <a:rPr lang="fr-FR" smtClean="0"/>
              <a:t>      </a:t>
            </a:r>
          </a:p>
        </p:txBody>
      </p:sp>
      <p:graphicFrame>
        <p:nvGraphicFramePr>
          <p:cNvPr id="560133" name="Group 5"/>
          <p:cNvGraphicFramePr>
            <a:graphicFrameLocks noGrp="1"/>
          </p:cNvGraphicFramePr>
          <p:nvPr/>
        </p:nvGraphicFramePr>
        <p:xfrm>
          <a:off x="395288" y="1268413"/>
          <a:ext cx="8277225" cy="4465638"/>
        </p:xfrm>
        <a:graphic>
          <a:graphicData uri="http://schemas.openxmlformats.org/drawingml/2006/table">
            <a:tbl>
              <a:tblPr/>
              <a:tblGrid>
                <a:gridCol w="2098675"/>
                <a:gridCol w="1593850"/>
                <a:gridCol w="1146175"/>
                <a:gridCol w="3438525"/>
              </a:tblGrid>
              <a:tr h="608013">
                <a:tc gridSpan="2">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1" i="0" u="none" strike="noStrike" cap="none" normalizeH="0" baseline="0" dirty="0" smtClean="0">
                          <a:ln>
                            <a:noFill/>
                          </a:ln>
                          <a:solidFill>
                            <a:schemeClr val="tx1"/>
                          </a:solidFill>
                          <a:effectLst/>
                          <a:latin typeface="Arial" charset="0"/>
                          <a:ea typeface="Times New Roman" pitchFamily="18" charset="0"/>
                          <a:cs typeface="Arial" charset="0"/>
                        </a:rPr>
                        <a:t>Type de marquage et couleur</a:t>
                      </a:r>
                      <a:endParaRPr kumimoji="0" lang="fr-BE"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de-DE"/>
                    </a:p>
                  </a:txBody>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Classe </a:t>
                      </a:r>
                      <a:endParaRPr kumimoji="0" lang="fr-BE"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R</a:t>
                      </a:r>
                      <a:r>
                        <a:rPr kumimoji="0" lang="fr-BE" sz="1600" b="1" i="0" u="none" strike="noStrike" cap="none" normalizeH="0" baseline="-30000" smtClean="0">
                          <a:ln>
                            <a:noFill/>
                          </a:ln>
                          <a:solidFill>
                            <a:schemeClr val="tx1"/>
                          </a:solidFill>
                          <a:effectLst/>
                          <a:latin typeface="Arial" charset="0"/>
                          <a:ea typeface="Times New Roman" pitchFamily="18" charset="0"/>
                          <a:cs typeface="Arial" charset="0"/>
                        </a:rPr>
                        <a:t>L</a:t>
                      </a: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 minimum (mcd</a:t>
                      </a:r>
                      <a:r>
                        <a:rPr kumimoji="0" lang="fr-BE" sz="16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m</a:t>
                      </a:r>
                      <a:r>
                        <a:rPr kumimoji="0" lang="fr-BE" sz="1600" b="1" i="0" u="none" strike="noStrike" cap="none" normalizeH="0" baseline="30000" smtClean="0">
                          <a:ln>
                            <a:noFill/>
                          </a:ln>
                          <a:solidFill>
                            <a:schemeClr val="tx1"/>
                          </a:solidFill>
                          <a:effectLst/>
                          <a:latin typeface="Arial" charset="0"/>
                          <a:ea typeface="Times New Roman" pitchFamily="18" charset="0"/>
                          <a:cs typeface="Arial" charset="0"/>
                          <a:sym typeface="Symbol" pitchFamily="18" charset="2"/>
                        </a:rPr>
                        <a:t>-2</a:t>
                      </a:r>
                      <a:r>
                        <a:rPr kumimoji="0" lang="fr-BE" sz="16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lx</a:t>
                      </a:r>
                      <a:r>
                        <a:rPr kumimoji="0" lang="fr-BE" sz="1600" b="1" i="0" u="none" strike="noStrike" cap="none" normalizeH="0" baseline="30000" smtClean="0">
                          <a:ln>
                            <a:noFill/>
                          </a:ln>
                          <a:solidFill>
                            <a:schemeClr val="tx1"/>
                          </a:solidFill>
                          <a:effectLst/>
                          <a:latin typeface="Arial" charset="0"/>
                          <a:ea typeface="Times New Roman" pitchFamily="18" charset="0"/>
                          <a:cs typeface="Arial" charset="0"/>
                          <a:sym typeface="Symbol" pitchFamily="18" charset="2"/>
                        </a:rPr>
                        <a:t>-1</a:t>
                      </a:r>
                      <a:r>
                        <a:rPr kumimoji="0" lang="fr-BE" sz="1600" b="1"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a:t>
                      </a: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381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5652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Permanent</a:t>
                      </a:r>
                      <a:endParaRPr kumimoji="0" lang="fr-BE"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Blanc</a:t>
                      </a:r>
                      <a:endParaRPr kumimoji="0" lang="fr-BE"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R0</a:t>
                      </a:r>
                      <a:endParaRPr kumimoji="0" lang="fr-FR"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rPr>
                        <a:t>R2</a:t>
                      </a:r>
                      <a:endParaRPr kumimoji="0" lang="fr-FR" sz="1600" b="0" i="0" u="none" strike="noStrike" cap="none" normalizeH="0" baseline="0" dirty="0" smtClean="0">
                        <a:ln>
                          <a:noFill/>
                        </a:ln>
                        <a:solidFill>
                          <a:srgbClr val="FF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fr-BE" sz="1600" b="0" i="0" u="none" strike="noStrike" cap="none" normalizeH="0" baseline="0" dirty="0" smtClean="0">
                          <a:ln>
                            <a:noFill/>
                          </a:ln>
                          <a:solidFill>
                            <a:srgbClr val="00B050"/>
                          </a:solidFill>
                          <a:effectLst/>
                          <a:latin typeface="Arial" charset="0"/>
                          <a:ea typeface="Times New Roman" pitchFamily="18" charset="0"/>
                          <a:cs typeface="Arial" charset="0"/>
                        </a:rPr>
                        <a:t>R3</a:t>
                      </a:r>
                      <a:endParaRPr kumimoji="0" lang="fr-FR" sz="1600" b="0" i="0" u="none" strike="noStrike" cap="none" normalizeH="0" baseline="0" dirty="0" smtClean="0">
                        <a:ln>
                          <a:noFill/>
                        </a:ln>
                        <a:solidFill>
                          <a:srgbClr val="00B05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R4</a:t>
                      </a:r>
                      <a:endParaRPr kumimoji="0" lang="fr-FR"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R5</a:t>
                      </a:r>
                      <a:endParaRPr kumimoji="0" lang="fr-BE"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Pas d'exigence</a:t>
                      </a:r>
                      <a:endParaRPr kumimoji="0" lang="fr-FR"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rPr>
                        <a:t>R</a:t>
                      </a:r>
                      <a:r>
                        <a:rPr kumimoji="0" lang="fr-BE" sz="1600" b="0" i="0" u="none" strike="noStrike" cap="none" normalizeH="0" baseline="-30000" dirty="0" smtClean="0">
                          <a:ln>
                            <a:noFill/>
                          </a:ln>
                          <a:solidFill>
                            <a:srgbClr val="FF0000"/>
                          </a:solidFill>
                          <a:effectLst/>
                          <a:latin typeface="Arial" charset="0"/>
                          <a:ea typeface="Times New Roman" pitchFamily="18" charset="0"/>
                          <a:cs typeface="Arial" charset="0"/>
                        </a:rPr>
                        <a:t>L</a:t>
                      </a: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rPr>
                        <a:t> </a:t>
                      </a: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sym typeface="Symbol" pitchFamily="18" charset="2"/>
                        </a:rPr>
                        <a:t></a:t>
                      </a: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rPr>
                        <a:t>100</a:t>
                      </a:r>
                      <a:endParaRPr kumimoji="0" lang="fr-FR" sz="1600" b="0" i="0" u="none" strike="noStrike" cap="none" normalizeH="0" baseline="0" dirty="0" smtClean="0">
                        <a:ln>
                          <a:noFill/>
                        </a:ln>
                        <a:solidFill>
                          <a:srgbClr val="FF0000"/>
                        </a:solidFill>
                        <a:effectLst/>
                        <a:latin typeface="Times New Roman" pitchFamily="18" charset="0"/>
                        <a:ea typeface="Times New Roman" pitchFamily="18" charset="0"/>
                        <a:cs typeface="Arial"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rPr>
                        <a:t> </a:t>
                      </a:r>
                      <a:r>
                        <a:rPr kumimoji="0" lang="fr-BE" sz="1600" b="0" i="0" u="none" strike="noStrike" cap="none" normalizeH="0" baseline="0" dirty="0" smtClean="0">
                          <a:ln>
                            <a:noFill/>
                          </a:ln>
                          <a:solidFill>
                            <a:srgbClr val="00B050"/>
                          </a:solidFill>
                          <a:effectLst/>
                          <a:latin typeface="Arial" charset="0"/>
                          <a:ea typeface="Times New Roman" pitchFamily="18" charset="0"/>
                          <a:cs typeface="Arial" charset="0"/>
                          <a:sym typeface="Symbol" pitchFamily="18" charset="2"/>
                        </a:rPr>
                        <a:t>R</a:t>
                      </a:r>
                      <a:r>
                        <a:rPr kumimoji="0" lang="fr-BE" sz="1600" b="0" i="0" u="none" strike="noStrike" cap="none" normalizeH="0" baseline="-30000" dirty="0" smtClean="0">
                          <a:ln>
                            <a:noFill/>
                          </a:ln>
                          <a:solidFill>
                            <a:srgbClr val="00B050"/>
                          </a:solidFill>
                          <a:effectLst/>
                          <a:latin typeface="Arial" charset="0"/>
                          <a:ea typeface="Times New Roman" pitchFamily="18" charset="0"/>
                          <a:cs typeface="Arial" charset="0"/>
                          <a:sym typeface="Symbol" pitchFamily="18" charset="2"/>
                        </a:rPr>
                        <a:t>L</a:t>
                      </a:r>
                      <a:r>
                        <a:rPr kumimoji="0" lang="fr-BE" sz="1600" b="0" i="0" u="none" strike="noStrike" cap="none" normalizeH="0" baseline="0" dirty="0" smtClean="0">
                          <a:ln>
                            <a:noFill/>
                          </a:ln>
                          <a:solidFill>
                            <a:srgbClr val="00B050"/>
                          </a:solidFill>
                          <a:effectLst/>
                          <a:latin typeface="Arial" charset="0"/>
                          <a:ea typeface="Times New Roman" pitchFamily="18" charset="0"/>
                          <a:cs typeface="Arial" charset="0"/>
                          <a:sym typeface="Symbol" pitchFamily="18" charset="2"/>
                        </a:rPr>
                        <a:t> </a:t>
                      </a:r>
                      <a:r>
                        <a:rPr kumimoji="0" lang="fr-BE" sz="1600" b="0" i="0" u="none" strike="noStrike" cap="none" normalizeH="0" baseline="0" dirty="0" smtClean="0">
                          <a:ln>
                            <a:noFill/>
                          </a:ln>
                          <a:solidFill>
                            <a:srgbClr val="00B050"/>
                          </a:solidFill>
                          <a:effectLst/>
                          <a:latin typeface="Arial" charset="0"/>
                          <a:ea typeface="Times New Roman" pitchFamily="18" charset="0"/>
                          <a:cs typeface="Arial" charset="0"/>
                        </a:rPr>
                        <a:t>150</a:t>
                      </a:r>
                      <a:endParaRPr kumimoji="0" lang="fr-FR" sz="1600" b="0" i="0" u="none" strike="noStrike" cap="none" normalizeH="0" baseline="0" dirty="0" smtClean="0">
                        <a:ln>
                          <a:noFill/>
                        </a:ln>
                        <a:solidFill>
                          <a:srgbClr val="00B050"/>
                        </a:solidFill>
                        <a:effectLst/>
                        <a:latin typeface="Times New Roman" pitchFamily="18" charset="0"/>
                        <a:ea typeface="Times New Roman" pitchFamily="18" charset="0"/>
                        <a:cs typeface="Arial"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rPr>
                        <a:t> R</a:t>
                      </a:r>
                      <a:r>
                        <a:rPr kumimoji="0" lang="fr-BE" sz="1600" b="0" i="0" u="none" strike="noStrike" cap="none" normalizeH="0" baseline="-30000" dirty="0" smtClean="0">
                          <a:ln>
                            <a:noFill/>
                          </a:ln>
                          <a:solidFill>
                            <a:schemeClr val="tx1"/>
                          </a:solidFill>
                          <a:effectLst/>
                          <a:latin typeface="Arial" charset="0"/>
                          <a:ea typeface="Times New Roman" pitchFamily="18" charset="0"/>
                          <a:cs typeface="Arial" charset="0"/>
                          <a:sym typeface="Symbol" pitchFamily="18" charset="2"/>
                        </a:rPr>
                        <a:t>L</a:t>
                      </a: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rPr>
                        <a:t> </a:t>
                      </a: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200</a:t>
                      </a:r>
                      <a:endParaRPr kumimoji="0" lang="fr-FR"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rPr>
                        <a:t> R</a:t>
                      </a:r>
                      <a:r>
                        <a:rPr kumimoji="0" lang="fr-BE" sz="1600" b="0" i="0" u="none" strike="noStrike" cap="none" normalizeH="0" baseline="-30000" dirty="0" smtClean="0">
                          <a:ln>
                            <a:noFill/>
                          </a:ln>
                          <a:solidFill>
                            <a:schemeClr val="tx1"/>
                          </a:solidFill>
                          <a:effectLst/>
                          <a:latin typeface="Arial" charset="0"/>
                          <a:ea typeface="Times New Roman" pitchFamily="18" charset="0"/>
                          <a:cs typeface="Arial" charset="0"/>
                          <a:sym typeface="Symbol" pitchFamily="18" charset="2"/>
                        </a:rPr>
                        <a:t>L</a:t>
                      </a: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rPr>
                        <a:t> </a:t>
                      </a: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300</a:t>
                      </a:r>
                      <a:endPar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endParaRPr>
                    </a:p>
                  </a:txBody>
                  <a:tcPr horzOverflow="overflow">
                    <a:lnL w="12700" cap="flat" cmpd="sng" algn="ctr">
                      <a:solidFill>
                        <a:srgbClr val="000000"/>
                      </a:solidFill>
                      <a:prstDash val="solid"/>
                      <a:round/>
                      <a:headEnd type="none" w="med" len="med"/>
                      <a:tailEnd type="none" w="med" len="med"/>
                    </a:lnL>
                    <a:lnR w="381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2858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fr-FR" sz="1600" b="1" i="0" u="none" strike="noStrike" cap="none" normalizeH="0" baseline="0" smtClean="0">
                        <a:ln>
                          <a:noFill/>
                        </a:ln>
                        <a:solidFill>
                          <a:schemeClr val="tx1"/>
                        </a:solidFill>
                        <a:effectLst/>
                        <a:latin typeface="Verdana" pitchFamily="34" charset="0"/>
                        <a:ea typeface="Geneva" pitchFamily="64" charset="-128"/>
                      </a:endParaRPr>
                    </a:p>
                  </a:txBody>
                  <a:tcPr horzOverflow="overflow">
                    <a:lnL w="381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Jaune (Y1)</a:t>
                      </a:r>
                      <a:endParaRPr kumimoji="0" lang="fr-BE"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smtClean="0">
                          <a:ln>
                            <a:noFill/>
                          </a:ln>
                          <a:solidFill>
                            <a:schemeClr val="tx1"/>
                          </a:solidFill>
                          <a:effectLst/>
                          <a:latin typeface="Arial" charset="0"/>
                          <a:ea typeface="Times New Roman" pitchFamily="18" charset="0"/>
                          <a:cs typeface="Arial" charset="0"/>
                        </a:rPr>
                        <a:t> R0</a:t>
                      </a:r>
                      <a:endParaRPr kumimoji="0" lang="fr-FR"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smtClean="0">
                          <a:ln>
                            <a:noFill/>
                          </a:ln>
                          <a:solidFill>
                            <a:schemeClr val="tx1"/>
                          </a:solidFill>
                          <a:effectLst/>
                          <a:latin typeface="Arial" charset="0"/>
                          <a:ea typeface="Times New Roman" pitchFamily="18" charset="0"/>
                          <a:cs typeface="Arial" charset="0"/>
                        </a:rPr>
                        <a:t> </a:t>
                      </a:r>
                      <a:r>
                        <a:rPr kumimoji="0" lang="fr-BE" sz="1600" b="0" i="0" u="none" strike="noStrike" cap="none" normalizeH="0" baseline="0" smtClean="0">
                          <a:ln>
                            <a:noFill/>
                          </a:ln>
                          <a:solidFill>
                            <a:srgbClr val="FF0000"/>
                          </a:solidFill>
                          <a:effectLst/>
                          <a:latin typeface="Arial" charset="0"/>
                          <a:ea typeface="Times New Roman" pitchFamily="18" charset="0"/>
                          <a:cs typeface="Arial" charset="0"/>
                        </a:rPr>
                        <a:t>R1</a:t>
                      </a:r>
                      <a:endParaRPr kumimoji="0" lang="fr-FR" sz="1600" b="0" i="0" u="none" strike="noStrike" cap="none" normalizeH="0" baseline="0" smtClean="0">
                        <a:ln>
                          <a:noFill/>
                        </a:ln>
                        <a:solidFill>
                          <a:srgbClr val="FF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smtClean="0">
                          <a:ln>
                            <a:noFill/>
                          </a:ln>
                          <a:solidFill>
                            <a:schemeClr val="tx1"/>
                          </a:solidFill>
                          <a:effectLst/>
                          <a:latin typeface="Arial" charset="0"/>
                          <a:ea typeface="Times New Roman" pitchFamily="18" charset="0"/>
                          <a:cs typeface="Arial" charset="0"/>
                        </a:rPr>
                        <a:t> R3</a:t>
                      </a:r>
                      <a:endParaRPr kumimoji="0" lang="fr-FR"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smtClean="0">
                          <a:ln>
                            <a:noFill/>
                          </a:ln>
                          <a:solidFill>
                            <a:schemeClr val="tx1"/>
                          </a:solidFill>
                          <a:effectLst/>
                          <a:latin typeface="Arial" charset="0"/>
                          <a:ea typeface="Times New Roman" pitchFamily="18" charset="0"/>
                          <a:cs typeface="Arial" charset="0"/>
                        </a:rPr>
                        <a:t> R4</a:t>
                      </a:r>
                      <a:endParaRPr kumimoji="0" lang="fr-BE"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smtClean="0">
                          <a:ln>
                            <a:noFill/>
                          </a:ln>
                          <a:solidFill>
                            <a:schemeClr val="tx1"/>
                          </a:solidFill>
                          <a:effectLst/>
                          <a:latin typeface="Arial" charset="0"/>
                          <a:ea typeface="Times New Roman" pitchFamily="18" charset="0"/>
                          <a:cs typeface="Arial" charset="0"/>
                        </a:rPr>
                        <a:t> Pas d'exigence</a:t>
                      </a:r>
                      <a:endParaRPr kumimoji="0" lang="fr-FR"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smtClean="0">
                          <a:ln>
                            <a:noFill/>
                          </a:ln>
                          <a:solidFill>
                            <a:schemeClr val="tx1"/>
                          </a:solidFill>
                          <a:effectLst/>
                          <a:latin typeface="Arial" charset="0"/>
                          <a:ea typeface="Times New Roman" pitchFamily="18" charset="0"/>
                          <a:cs typeface="Arial" charset="0"/>
                        </a:rPr>
                        <a:t> </a:t>
                      </a:r>
                      <a:r>
                        <a:rPr kumimoji="0" lang="fr-BE" sz="1600" b="0" i="0" u="none" strike="noStrike" cap="none" normalizeH="0" baseline="0" smtClean="0">
                          <a:ln>
                            <a:noFill/>
                          </a:ln>
                          <a:solidFill>
                            <a:srgbClr val="FF0000"/>
                          </a:solidFill>
                          <a:effectLst/>
                          <a:latin typeface="Arial" charset="0"/>
                          <a:ea typeface="Times New Roman" pitchFamily="18" charset="0"/>
                          <a:cs typeface="Arial" charset="0"/>
                        </a:rPr>
                        <a:t>R</a:t>
                      </a:r>
                      <a:r>
                        <a:rPr kumimoji="0" lang="fr-BE" sz="1600" b="0" i="0" u="none" strike="noStrike" cap="none" normalizeH="0" baseline="-30000" smtClean="0">
                          <a:ln>
                            <a:noFill/>
                          </a:ln>
                          <a:solidFill>
                            <a:srgbClr val="FF0000"/>
                          </a:solidFill>
                          <a:effectLst/>
                          <a:latin typeface="Arial" charset="0"/>
                          <a:ea typeface="Times New Roman" pitchFamily="18" charset="0"/>
                          <a:cs typeface="Arial" charset="0"/>
                        </a:rPr>
                        <a:t>L</a:t>
                      </a:r>
                      <a:r>
                        <a:rPr kumimoji="0" lang="fr-BE" sz="1600" b="0" i="0" u="none" strike="noStrike" cap="none" normalizeH="0" baseline="0" smtClean="0">
                          <a:ln>
                            <a:noFill/>
                          </a:ln>
                          <a:solidFill>
                            <a:srgbClr val="FF0000"/>
                          </a:solidFill>
                          <a:effectLst/>
                          <a:latin typeface="Arial" charset="0"/>
                          <a:ea typeface="Times New Roman" pitchFamily="18" charset="0"/>
                          <a:cs typeface="Arial" charset="0"/>
                        </a:rPr>
                        <a:t> </a:t>
                      </a:r>
                      <a:r>
                        <a:rPr kumimoji="0" lang="fr-BE" sz="1600" b="0" i="0" u="none" strike="noStrike" cap="none" normalizeH="0" baseline="0" smtClean="0">
                          <a:ln>
                            <a:noFill/>
                          </a:ln>
                          <a:solidFill>
                            <a:srgbClr val="FF0000"/>
                          </a:solidFill>
                          <a:effectLst/>
                          <a:latin typeface="Arial" charset="0"/>
                          <a:ea typeface="Times New Roman" pitchFamily="18" charset="0"/>
                          <a:cs typeface="Arial" charset="0"/>
                          <a:sym typeface="Symbol" pitchFamily="18" charset="2"/>
                        </a:rPr>
                        <a:t></a:t>
                      </a:r>
                      <a:r>
                        <a:rPr kumimoji="0" lang="fr-BE" sz="1600" b="0" i="0" u="none" strike="noStrike" cap="none" normalizeH="0" baseline="0" smtClean="0">
                          <a:ln>
                            <a:noFill/>
                          </a:ln>
                          <a:solidFill>
                            <a:srgbClr val="FF0000"/>
                          </a:solidFill>
                          <a:effectLst/>
                          <a:latin typeface="Arial" charset="0"/>
                          <a:ea typeface="Times New Roman" pitchFamily="18" charset="0"/>
                          <a:cs typeface="Arial" charset="0"/>
                        </a:rPr>
                        <a:t> 80</a:t>
                      </a:r>
                      <a:endParaRPr kumimoji="0" lang="fr-FR" sz="1600" b="0" i="0" u="none" strike="noStrike" cap="none" normalizeH="0" baseline="0" smtClean="0">
                        <a:ln>
                          <a:noFill/>
                        </a:ln>
                        <a:solidFill>
                          <a:srgbClr val="FF0000"/>
                        </a:solidFill>
                        <a:effectLst/>
                        <a:latin typeface="Times New Roman" pitchFamily="18" charset="0"/>
                        <a:ea typeface="Times New Roman" pitchFamily="18" charset="0"/>
                        <a:cs typeface="Arial"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 R</a:t>
                      </a:r>
                      <a:r>
                        <a:rPr kumimoji="0" lang="fr-BE" sz="1600" b="0" i="0" u="none" strike="noStrike" cap="none" normalizeH="0" baseline="-30000" smtClean="0">
                          <a:ln>
                            <a:noFill/>
                          </a:ln>
                          <a:solidFill>
                            <a:schemeClr val="tx1"/>
                          </a:solidFill>
                          <a:effectLst/>
                          <a:latin typeface="Arial" charset="0"/>
                          <a:ea typeface="Times New Roman" pitchFamily="18" charset="0"/>
                          <a:cs typeface="Arial" charset="0"/>
                          <a:sym typeface="Symbol" pitchFamily="18" charset="2"/>
                        </a:rPr>
                        <a:t>L</a:t>
                      </a:r>
                      <a:r>
                        <a:rPr kumimoji="0" lang="fr-BE" sz="16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 </a:t>
                      </a:r>
                      <a:r>
                        <a:rPr kumimoji="0" lang="fr-BE" sz="1600" b="0" i="0" u="none" strike="noStrike" cap="none" normalizeH="0" baseline="0" smtClean="0">
                          <a:ln>
                            <a:noFill/>
                          </a:ln>
                          <a:solidFill>
                            <a:schemeClr val="tx1"/>
                          </a:solidFill>
                          <a:effectLst/>
                          <a:latin typeface="Arial" charset="0"/>
                          <a:ea typeface="Times New Roman" pitchFamily="18" charset="0"/>
                          <a:cs typeface="Arial" charset="0"/>
                        </a:rPr>
                        <a:t>150</a:t>
                      </a:r>
                      <a:endParaRPr kumimoji="0" lang="fr-FR" sz="1600" b="0" i="0" u="none" strike="noStrike" cap="none" normalizeH="0" baseline="0" smtClean="0">
                        <a:ln>
                          <a:noFill/>
                        </a:ln>
                        <a:solidFill>
                          <a:schemeClr val="tx1"/>
                        </a:solidFill>
                        <a:effectLst/>
                        <a:latin typeface="Times New Roman" pitchFamily="18" charset="0"/>
                        <a:ea typeface="Times New Roman" pitchFamily="18" charset="0"/>
                        <a:cs typeface="Arial"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 R</a:t>
                      </a:r>
                      <a:r>
                        <a:rPr kumimoji="0" lang="fr-BE" sz="1600" b="0" i="0" u="none" strike="noStrike" cap="none" normalizeH="0" baseline="-30000" smtClean="0">
                          <a:ln>
                            <a:noFill/>
                          </a:ln>
                          <a:solidFill>
                            <a:schemeClr val="tx1"/>
                          </a:solidFill>
                          <a:effectLst/>
                          <a:latin typeface="Arial" charset="0"/>
                          <a:ea typeface="Times New Roman" pitchFamily="18" charset="0"/>
                          <a:cs typeface="Arial" charset="0"/>
                          <a:sym typeface="Symbol" pitchFamily="18" charset="2"/>
                        </a:rPr>
                        <a:t>L</a:t>
                      </a:r>
                      <a:r>
                        <a:rPr kumimoji="0" lang="fr-BE" sz="16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rPr>
                        <a:t> </a:t>
                      </a:r>
                      <a:r>
                        <a:rPr kumimoji="0" lang="fr-BE" sz="1600" b="0" i="0" u="none" strike="noStrike" cap="none" normalizeH="0" baseline="0" smtClean="0">
                          <a:ln>
                            <a:noFill/>
                          </a:ln>
                          <a:solidFill>
                            <a:schemeClr val="tx1"/>
                          </a:solidFill>
                          <a:effectLst/>
                          <a:latin typeface="Arial" charset="0"/>
                          <a:ea typeface="Times New Roman" pitchFamily="18" charset="0"/>
                          <a:cs typeface="Arial" charset="0"/>
                        </a:rPr>
                        <a:t>200</a:t>
                      </a:r>
                      <a:endParaRPr kumimoji="0" lang="fr-BE" sz="1600" b="0" i="0" u="none" strike="noStrike" cap="none" normalizeH="0" baseline="0" smtClean="0">
                        <a:ln>
                          <a:noFill/>
                        </a:ln>
                        <a:solidFill>
                          <a:schemeClr val="tx1"/>
                        </a:solidFill>
                        <a:effectLst/>
                        <a:latin typeface="Arial" charset="0"/>
                        <a:ea typeface="Times New Roman" pitchFamily="18" charset="0"/>
                        <a:cs typeface="Arial" charset="0"/>
                        <a:sym typeface="Symbol" pitchFamily="18" charset="2"/>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006475">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Temporaire</a:t>
                      </a:r>
                      <a:endParaRPr kumimoji="0" lang="fr-BE"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381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1" i="0" u="none" strike="noStrike" cap="none" normalizeH="0" baseline="0" smtClean="0">
                          <a:ln>
                            <a:noFill/>
                          </a:ln>
                          <a:solidFill>
                            <a:schemeClr val="tx1"/>
                          </a:solidFill>
                          <a:effectLst/>
                          <a:latin typeface="Arial" charset="0"/>
                          <a:ea typeface="Times New Roman" pitchFamily="18" charset="0"/>
                          <a:cs typeface="Arial" charset="0"/>
                        </a:rPr>
                        <a:t>Jaune (Y2)</a:t>
                      </a:r>
                      <a:endParaRPr kumimoji="0" lang="fr-BE" sz="1600" b="0" i="0" u="none" strike="noStrike" cap="none" normalizeH="0" baseline="0" smtClean="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R0</a:t>
                      </a:r>
                      <a:endParaRPr kumimoji="0" lang="fr-FR"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rPr>
                        <a:t> R3</a:t>
                      </a:r>
                      <a:endParaRPr kumimoji="0" lang="fr-FR" sz="1600" b="0" i="0" u="none" strike="noStrike" cap="none" normalizeH="0" baseline="0" dirty="0" smtClean="0">
                        <a:ln>
                          <a:noFill/>
                        </a:ln>
                        <a:solidFill>
                          <a:srgbClr val="FF0000"/>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R5</a:t>
                      </a:r>
                      <a:endParaRPr kumimoji="0" lang="fr-BE"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Pas d'exigence</a:t>
                      </a:r>
                      <a:endParaRPr kumimoji="0" lang="fr-FR" sz="1600" b="0" i="0" u="none" strike="noStrike" cap="none" normalizeH="0" baseline="0" dirty="0" smtClean="0">
                        <a:ln>
                          <a:noFill/>
                        </a:ln>
                        <a:solidFill>
                          <a:schemeClr val="tx1"/>
                        </a:solidFill>
                        <a:effectLst/>
                        <a:latin typeface="Times New Roman" pitchFamily="18" charset="0"/>
                        <a:ea typeface="Times New Roman" pitchFamily="18" charset="0"/>
                        <a:cs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 </a:t>
                      </a: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rPr>
                        <a:t>R</a:t>
                      </a:r>
                      <a:r>
                        <a:rPr kumimoji="0" lang="fr-BE" sz="1600" b="0" i="0" u="none" strike="noStrike" cap="none" normalizeH="0" baseline="-30000" dirty="0" smtClean="0">
                          <a:ln>
                            <a:noFill/>
                          </a:ln>
                          <a:solidFill>
                            <a:srgbClr val="FF0000"/>
                          </a:solidFill>
                          <a:effectLst/>
                          <a:latin typeface="Arial" charset="0"/>
                          <a:ea typeface="Times New Roman" pitchFamily="18" charset="0"/>
                          <a:cs typeface="Arial" charset="0"/>
                        </a:rPr>
                        <a:t>L </a:t>
                      </a: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sym typeface="Symbol" pitchFamily="18" charset="2"/>
                        </a:rPr>
                        <a:t></a:t>
                      </a:r>
                      <a:r>
                        <a:rPr kumimoji="0" lang="fr-BE" sz="1600" b="0" i="0" u="none" strike="noStrike" cap="none" normalizeH="0" baseline="0" dirty="0" smtClean="0">
                          <a:ln>
                            <a:noFill/>
                          </a:ln>
                          <a:solidFill>
                            <a:srgbClr val="FF0000"/>
                          </a:solidFill>
                          <a:effectLst/>
                          <a:latin typeface="Arial" charset="0"/>
                          <a:ea typeface="Times New Roman" pitchFamily="18" charset="0"/>
                          <a:cs typeface="Arial" charset="0"/>
                        </a:rPr>
                        <a:t>150</a:t>
                      </a:r>
                      <a:endParaRPr kumimoji="0" lang="fr-FR" sz="1600" b="0" i="0" u="none" strike="noStrike" cap="none" normalizeH="0" baseline="0" dirty="0" smtClean="0">
                        <a:ln>
                          <a:noFill/>
                        </a:ln>
                        <a:solidFill>
                          <a:srgbClr val="FF0000"/>
                        </a:solidFill>
                        <a:effectLst/>
                        <a:latin typeface="Times New Roman" pitchFamily="18" charset="0"/>
                        <a:ea typeface="Times New Roman" pitchFamily="18" charset="0"/>
                        <a:cs typeface="Arial" charset="0"/>
                        <a:sym typeface="Symbol" pitchFamily="18" charset="2"/>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rPr>
                        <a:t> R</a:t>
                      </a:r>
                      <a:r>
                        <a:rPr kumimoji="0" lang="fr-BE" sz="1600" b="0" i="0" u="none" strike="noStrike" cap="none" normalizeH="0" baseline="-30000" dirty="0" smtClean="0">
                          <a:ln>
                            <a:noFill/>
                          </a:ln>
                          <a:solidFill>
                            <a:schemeClr val="tx1"/>
                          </a:solidFill>
                          <a:effectLst/>
                          <a:latin typeface="Arial" charset="0"/>
                          <a:ea typeface="Times New Roman" pitchFamily="18" charset="0"/>
                          <a:cs typeface="Arial" charset="0"/>
                          <a:sym typeface="Symbol" pitchFamily="18" charset="2"/>
                        </a:rPr>
                        <a:t>L </a:t>
                      </a: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rPr>
                        <a:t></a:t>
                      </a:r>
                      <a:r>
                        <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rPr>
                        <a:t>300</a:t>
                      </a:r>
                      <a:endParaRPr kumimoji="0" lang="fr-BE" sz="1600" b="0" i="0" u="none" strike="noStrike" cap="none" normalizeH="0" baseline="0" dirty="0" smtClean="0">
                        <a:ln>
                          <a:noFill/>
                        </a:ln>
                        <a:solidFill>
                          <a:schemeClr val="tx1"/>
                        </a:solidFill>
                        <a:effectLst/>
                        <a:latin typeface="Arial" charset="0"/>
                        <a:ea typeface="Times New Roman" pitchFamily="18" charset="0"/>
                        <a:cs typeface="Arial" charset="0"/>
                        <a:sym typeface="Symbol" pitchFamily="18" charset="2"/>
                      </a:endParaRPr>
                    </a:p>
                  </a:txBody>
                  <a:tcPr horzOverflow="overflow">
                    <a:lnL w="12700" cap="flat" cmpd="sng" algn="ctr">
                      <a:solidFill>
                        <a:srgbClr val="000000"/>
                      </a:solidFill>
                      <a:prstDash val="solid"/>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ChangeArrowheads="1"/>
          </p:cNvSpPr>
          <p:nvPr/>
        </p:nvSpPr>
        <p:spPr bwMode="auto">
          <a:xfrm>
            <a:off x="0" y="188913"/>
            <a:ext cx="8464550" cy="719137"/>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sz="3000" b="1">
                <a:solidFill>
                  <a:srgbClr val="131313"/>
                </a:solidFill>
                <a:latin typeface="Arial" charset="0"/>
              </a:rPr>
              <a:t>Le marquage routier</a:t>
            </a:r>
          </a:p>
        </p:txBody>
      </p:sp>
      <p:sp>
        <p:nvSpPr>
          <p:cNvPr id="346115" name="Rectangle 3"/>
          <p:cNvSpPr>
            <a:spLocks noChangeArrowheads="1"/>
          </p:cNvSpPr>
          <p:nvPr/>
        </p:nvSpPr>
        <p:spPr bwMode="auto">
          <a:xfrm>
            <a:off x="250825" y="836613"/>
            <a:ext cx="8893175" cy="5329237"/>
          </a:xfrm>
          <a:prstGeom prst="rect">
            <a:avLst/>
          </a:prstGeom>
          <a:noFill/>
          <a:ln w="9525">
            <a:noFill/>
            <a:miter lim="800000"/>
            <a:headEnd/>
            <a:tailEnd/>
          </a:ln>
        </p:spPr>
        <p:txBody>
          <a:bodyPr/>
          <a:lstStyle/>
          <a:p>
            <a:pPr marL="342900" indent="-342900">
              <a:spcBef>
                <a:spcPct val="20000"/>
              </a:spcBef>
            </a:pPr>
            <a:r>
              <a:rPr lang="fr-BE" sz="1800" b="1" u="sng" dirty="0">
                <a:latin typeface="Arial" charset="0"/>
              </a:rPr>
              <a:t>CCT Qualiroutes - Chap. L. 4. </a:t>
            </a:r>
          </a:p>
          <a:p>
            <a:pPr marL="342900" indent="-342900">
              <a:spcBef>
                <a:spcPct val="20000"/>
              </a:spcBef>
            </a:pPr>
            <a:r>
              <a:rPr lang="fr-BE" sz="1800" dirty="0">
                <a:latin typeface="Arial" charset="0"/>
              </a:rPr>
              <a:t>Performances: R</a:t>
            </a:r>
            <a:r>
              <a:rPr lang="fr-BE" sz="1800" baseline="-25000" dirty="0">
                <a:latin typeface="Arial" charset="0"/>
              </a:rPr>
              <a:t>L </a:t>
            </a:r>
            <a:r>
              <a:rPr lang="fr-BE" sz="1800" dirty="0">
                <a:latin typeface="Arial" charset="0"/>
              </a:rPr>
              <a:t>/ </a:t>
            </a:r>
            <a:r>
              <a:rPr lang="fr-BE" sz="1800" dirty="0" smtClean="0">
                <a:latin typeface="Arial" charset="0"/>
              </a:rPr>
              <a:t>R</a:t>
            </a:r>
            <a:r>
              <a:rPr lang="fr-BE" sz="1800" baseline="-25000" dirty="0" smtClean="0">
                <a:latin typeface="Arial" charset="0"/>
              </a:rPr>
              <a:t>R</a:t>
            </a:r>
            <a:r>
              <a:rPr lang="fr-BE" sz="1800" dirty="0" smtClean="0">
                <a:latin typeface="Arial" charset="0"/>
              </a:rPr>
              <a:t> </a:t>
            </a:r>
            <a:r>
              <a:rPr lang="fr-BE" sz="1800" dirty="0">
                <a:latin typeface="Arial" charset="0"/>
              </a:rPr>
              <a:t>/ </a:t>
            </a:r>
            <a:r>
              <a:rPr lang="fr-BE" sz="1800" dirty="0" smtClean="0">
                <a:latin typeface="Arial" charset="0"/>
              </a:rPr>
              <a:t>R</a:t>
            </a:r>
            <a:r>
              <a:rPr lang="fr-BE" sz="1800" baseline="-25000" dirty="0" smtClean="0">
                <a:latin typeface="Arial" charset="0"/>
              </a:rPr>
              <a:t>W</a:t>
            </a:r>
            <a:r>
              <a:rPr lang="fr-BE" sz="1800" dirty="0" smtClean="0">
                <a:latin typeface="Arial" charset="0"/>
              </a:rPr>
              <a:t> </a:t>
            </a:r>
            <a:r>
              <a:rPr lang="fr-BE" sz="1800" dirty="0">
                <a:latin typeface="Arial" charset="0"/>
              </a:rPr>
              <a:t>/ Q</a:t>
            </a:r>
            <a:r>
              <a:rPr lang="fr-BE" sz="1800" baseline="-25000" dirty="0">
                <a:latin typeface="Arial" charset="0"/>
              </a:rPr>
              <a:t>D</a:t>
            </a:r>
            <a:r>
              <a:rPr lang="fr-BE" sz="1800" dirty="0">
                <a:latin typeface="Arial" charset="0"/>
              </a:rPr>
              <a:t> / </a:t>
            </a:r>
            <a:r>
              <a:rPr lang="el-GR" sz="1800" dirty="0">
                <a:latin typeface="Arial" charset="0"/>
                <a:cs typeface="Arial" charset="0"/>
              </a:rPr>
              <a:t>β</a:t>
            </a:r>
            <a:r>
              <a:rPr lang="fr-BE" sz="1800" dirty="0">
                <a:latin typeface="Arial" charset="0"/>
              </a:rPr>
              <a:t> / SRT / </a:t>
            </a:r>
            <a:r>
              <a:rPr lang="fr-BE" sz="1800" dirty="0" err="1">
                <a:latin typeface="Arial" charset="0"/>
              </a:rPr>
              <a:t>x,y</a:t>
            </a:r>
            <a:endParaRPr lang="fr-BE" sz="1800" dirty="0">
              <a:latin typeface="Arial" charset="0"/>
            </a:endParaRPr>
          </a:p>
          <a:p>
            <a:pPr marL="342900" indent="-342900">
              <a:spcBef>
                <a:spcPct val="20000"/>
              </a:spcBef>
            </a:pPr>
            <a:endParaRPr lang="fr-BE" sz="1800" dirty="0">
              <a:latin typeface="Arial" charset="0"/>
            </a:endParaRPr>
          </a:p>
          <a:p>
            <a:pPr marL="342900" indent="-342900">
              <a:spcBef>
                <a:spcPct val="20000"/>
              </a:spcBef>
            </a:pPr>
            <a:r>
              <a:rPr lang="fr-BE" sz="1800" dirty="0">
                <a:latin typeface="Arial" charset="0"/>
              </a:rPr>
              <a:t>        Rétroréflexion par temps de pluie </a:t>
            </a:r>
            <a:endParaRPr lang="fr-BE" sz="1800" baseline="-25000" dirty="0">
              <a:latin typeface="Arial" charset="0"/>
            </a:endParaRPr>
          </a:p>
        </p:txBody>
      </p:sp>
      <p:pic>
        <p:nvPicPr>
          <p:cNvPr id="346116" name="Picture 4"/>
          <p:cNvPicPr>
            <a:picLocks noChangeAspect="1" noChangeArrowheads="1"/>
          </p:cNvPicPr>
          <p:nvPr/>
        </p:nvPicPr>
        <p:blipFill>
          <a:blip r:embed="rId3" cstate="print"/>
          <a:srcRect/>
          <a:stretch>
            <a:fillRect/>
          </a:stretch>
        </p:blipFill>
        <p:spPr bwMode="auto">
          <a:xfrm>
            <a:off x="251520" y="2492896"/>
            <a:ext cx="5040312" cy="2892425"/>
          </a:xfrm>
          <a:prstGeom prst="rect">
            <a:avLst/>
          </a:prstGeom>
          <a:noFill/>
          <a:ln w="9525">
            <a:noFill/>
            <a:miter lim="800000"/>
            <a:headEnd/>
            <a:tailEnd/>
          </a:ln>
        </p:spPr>
      </p:pic>
      <p:sp>
        <p:nvSpPr>
          <p:cNvPr id="346117" name="Oval 5"/>
          <p:cNvSpPr>
            <a:spLocks noChangeArrowheads="1"/>
          </p:cNvSpPr>
          <p:nvPr/>
        </p:nvSpPr>
        <p:spPr bwMode="auto">
          <a:xfrm>
            <a:off x="2123728" y="3356992"/>
            <a:ext cx="2376488" cy="215453"/>
          </a:xfrm>
          <a:prstGeom prst="ellipse">
            <a:avLst/>
          </a:prstGeom>
          <a:noFill/>
          <a:ln w="28575">
            <a:solidFill>
              <a:srgbClr val="FF0000"/>
            </a:solidFill>
            <a:round/>
            <a:headEnd/>
            <a:tailEnd/>
          </a:ln>
        </p:spPr>
        <p:txBody>
          <a:bodyPr wrap="none" anchor="ctr"/>
          <a:lstStyle/>
          <a:p>
            <a:endParaRPr lang="fr-FR"/>
          </a:p>
        </p:txBody>
      </p:sp>
      <p:sp>
        <p:nvSpPr>
          <p:cNvPr id="346118" name="Line 6"/>
          <p:cNvSpPr>
            <a:spLocks noChangeShapeType="1"/>
          </p:cNvSpPr>
          <p:nvPr/>
        </p:nvSpPr>
        <p:spPr bwMode="auto">
          <a:xfrm rot="60000">
            <a:off x="3277228" y="3650583"/>
            <a:ext cx="578490" cy="133941"/>
          </a:xfrm>
          <a:prstGeom prst="line">
            <a:avLst/>
          </a:prstGeom>
          <a:noFill/>
          <a:ln w="28575">
            <a:solidFill>
              <a:srgbClr val="FF0000"/>
            </a:solidFill>
            <a:round/>
            <a:headEnd type="triangle" w="med" len="med"/>
            <a:tailEnd/>
          </a:ln>
        </p:spPr>
        <p:txBody>
          <a:bodyPr wrap="none"/>
          <a:lstStyle/>
          <a:p>
            <a:endParaRPr lang="fr-BE"/>
          </a:p>
        </p:txBody>
      </p:sp>
      <p:sp>
        <p:nvSpPr>
          <p:cNvPr id="346121" name="Text Box 9"/>
          <p:cNvSpPr txBox="1">
            <a:spLocks noChangeArrowheads="1"/>
          </p:cNvSpPr>
          <p:nvPr/>
        </p:nvSpPr>
        <p:spPr bwMode="auto">
          <a:xfrm>
            <a:off x="6084168" y="2564904"/>
            <a:ext cx="2232025" cy="336550"/>
          </a:xfrm>
          <a:prstGeom prst="rect">
            <a:avLst/>
          </a:prstGeom>
          <a:noFill/>
          <a:ln w="9525">
            <a:noFill/>
            <a:miter lim="800000"/>
            <a:headEnd/>
            <a:tailEnd/>
          </a:ln>
        </p:spPr>
        <p:txBody>
          <a:bodyPr>
            <a:spAutoFit/>
          </a:bodyPr>
          <a:lstStyle/>
          <a:p>
            <a:pPr>
              <a:spcBef>
                <a:spcPct val="50000"/>
              </a:spcBef>
            </a:pPr>
            <a:r>
              <a:rPr lang="fr-BE" sz="1600" dirty="0">
                <a:latin typeface="Verdana" pitchFamily="34" charset="0"/>
              </a:rPr>
              <a:t>Structuré – Type II</a:t>
            </a:r>
          </a:p>
        </p:txBody>
      </p:sp>
      <p:pic>
        <p:nvPicPr>
          <p:cNvPr id="10" name="Image 9" descr="bloc_003---DSC_1931_DxOa.jpg"/>
          <p:cNvPicPr>
            <a:picLocks noChangeAspect="1"/>
          </p:cNvPicPr>
          <p:nvPr/>
        </p:nvPicPr>
        <p:blipFill>
          <a:blip r:embed="rId4" cstate="print"/>
          <a:stretch>
            <a:fillRect/>
          </a:stretch>
        </p:blipFill>
        <p:spPr>
          <a:xfrm>
            <a:off x="5580112" y="332656"/>
            <a:ext cx="3251161" cy="2160240"/>
          </a:xfrm>
          <a:prstGeom prst="rect">
            <a:avLst/>
          </a:prstGeom>
        </p:spPr>
      </p:pic>
      <p:pic>
        <p:nvPicPr>
          <p:cNvPr id="1447937" name="Picture 1"/>
          <p:cNvPicPr>
            <a:picLocks noChangeAspect="1" noChangeArrowheads="1"/>
          </p:cNvPicPr>
          <p:nvPr/>
        </p:nvPicPr>
        <p:blipFill>
          <a:blip r:embed="rId5" cstate="print"/>
          <a:srcRect/>
          <a:stretch>
            <a:fillRect/>
          </a:stretch>
        </p:blipFill>
        <p:spPr bwMode="auto">
          <a:xfrm>
            <a:off x="5364088" y="3284984"/>
            <a:ext cx="3622406" cy="203587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p:cNvSpPr>
            <a:spLocks noChangeArrowheads="1"/>
          </p:cNvSpPr>
          <p:nvPr/>
        </p:nvSpPr>
        <p:spPr bwMode="auto">
          <a:xfrm>
            <a:off x="0" y="188913"/>
            <a:ext cx="8464550" cy="719137"/>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sz="3000" b="1">
                <a:solidFill>
                  <a:srgbClr val="131313"/>
                </a:solidFill>
                <a:latin typeface="Arial" charset="0"/>
              </a:rPr>
              <a:t>Le marquage routier</a:t>
            </a:r>
          </a:p>
        </p:txBody>
      </p:sp>
      <p:sp>
        <p:nvSpPr>
          <p:cNvPr id="347139" name="Rectangle 3"/>
          <p:cNvSpPr>
            <a:spLocks noChangeArrowheads="1"/>
          </p:cNvSpPr>
          <p:nvPr/>
        </p:nvSpPr>
        <p:spPr bwMode="auto">
          <a:xfrm>
            <a:off x="250825" y="836613"/>
            <a:ext cx="8893175" cy="5329237"/>
          </a:xfrm>
          <a:prstGeom prst="rect">
            <a:avLst/>
          </a:prstGeom>
          <a:noFill/>
          <a:ln w="9525">
            <a:noFill/>
            <a:miter lim="800000"/>
            <a:headEnd/>
            <a:tailEnd/>
          </a:ln>
        </p:spPr>
        <p:txBody>
          <a:bodyPr/>
          <a:lstStyle/>
          <a:p>
            <a:pPr marL="342900" indent="-342900">
              <a:spcBef>
                <a:spcPct val="20000"/>
              </a:spcBef>
            </a:pPr>
            <a:r>
              <a:rPr lang="fr-BE" sz="1800" b="1" u="sng" dirty="0">
                <a:latin typeface="Arial" charset="0"/>
              </a:rPr>
              <a:t>CCT Qualiroutes - Chap. L. 4. – Signalisation horizontale</a:t>
            </a:r>
          </a:p>
          <a:p>
            <a:pPr marL="342900" indent="-342900">
              <a:spcBef>
                <a:spcPct val="20000"/>
              </a:spcBef>
            </a:pPr>
            <a:r>
              <a:rPr lang="fr-BE" sz="1800" dirty="0">
                <a:latin typeface="Arial" charset="0"/>
              </a:rPr>
              <a:t>Performances: R</a:t>
            </a:r>
            <a:r>
              <a:rPr lang="fr-BE" sz="1800" baseline="-25000" dirty="0">
                <a:latin typeface="Arial" charset="0"/>
              </a:rPr>
              <a:t>L </a:t>
            </a:r>
            <a:r>
              <a:rPr lang="fr-BE" sz="1800" dirty="0">
                <a:latin typeface="Arial" charset="0"/>
              </a:rPr>
              <a:t>/ </a:t>
            </a:r>
            <a:r>
              <a:rPr lang="fr-BE" sz="1800" dirty="0" smtClean="0">
                <a:latin typeface="Arial" charset="0"/>
              </a:rPr>
              <a:t>R</a:t>
            </a:r>
            <a:r>
              <a:rPr lang="fr-BE" sz="1800" baseline="-25000" dirty="0" smtClean="0">
                <a:latin typeface="Arial" charset="0"/>
              </a:rPr>
              <a:t>R</a:t>
            </a:r>
            <a:r>
              <a:rPr lang="fr-BE" sz="1800" dirty="0" smtClean="0">
                <a:latin typeface="Arial" charset="0"/>
              </a:rPr>
              <a:t> / R</a:t>
            </a:r>
            <a:r>
              <a:rPr lang="fr-BE" sz="1800" baseline="-25000" dirty="0" smtClean="0">
                <a:latin typeface="Arial" charset="0"/>
              </a:rPr>
              <a:t>W</a:t>
            </a:r>
            <a:r>
              <a:rPr lang="fr-BE" sz="1800" dirty="0" smtClean="0">
                <a:latin typeface="Arial" charset="0"/>
              </a:rPr>
              <a:t> / </a:t>
            </a:r>
            <a:r>
              <a:rPr lang="fr-BE" sz="1800" dirty="0">
                <a:latin typeface="Arial" charset="0"/>
              </a:rPr>
              <a:t>Q</a:t>
            </a:r>
            <a:r>
              <a:rPr lang="fr-BE" sz="1800" baseline="-25000" dirty="0">
                <a:latin typeface="Arial" charset="0"/>
              </a:rPr>
              <a:t>D</a:t>
            </a:r>
            <a:r>
              <a:rPr lang="fr-BE" sz="1800" dirty="0">
                <a:latin typeface="Arial" charset="0"/>
              </a:rPr>
              <a:t> / </a:t>
            </a:r>
            <a:r>
              <a:rPr lang="el-GR" sz="1800" dirty="0">
                <a:latin typeface="Arial" charset="0"/>
                <a:cs typeface="Arial" charset="0"/>
              </a:rPr>
              <a:t>β</a:t>
            </a:r>
            <a:r>
              <a:rPr lang="fr-BE" sz="1800" dirty="0">
                <a:latin typeface="Arial" charset="0"/>
              </a:rPr>
              <a:t> / SRT / </a:t>
            </a:r>
            <a:r>
              <a:rPr lang="fr-BE" sz="1800" dirty="0" err="1">
                <a:latin typeface="Arial" charset="0"/>
              </a:rPr>
              <a:t>x,y</a:t>
            </a:r>
            <a:endParaRPr lang="fr-BE" sz="1800" dirty="0">
              <a:latin typeface="Arial" charset="0"/>
            </a:endParaRPr>
          </a:p>
          <a:p>
            <a:pPr marL="342900" indent="-342900">
              <a:spcBef>
                <a:spcPct val="20000"/>
              </a:spcBef>
            </a:pPr>
            <a:endParaRPr lang="fr-BE" sz="1800" dirty="0">
              <a:latin typeface="Arial" charset="0"/>
            </a:endParaRPr>
          </a:p>
          <a:p>
            <a:pPr marL="342900" indent="-342900">
              <a:spcBef>
                <a:spcPct val="20000"/>
              </a:spcBef>
            </a:pPr>
            <a:r>
              <a:rPr lang="fr-BE" sz="1800" dirty="0">
                <a:latin typeface="Arial" charset="0"/>
              </a:rPr>
              <a:t>        </a:t>
            </a:r>
          </a:p>
          <a:p>
            <a:pPr marL="342900" indent="-342900">
              <a:spcBef>
                <a:spcPct val="20000"/>
              </a:spcBef>
            </a:pPr>
            <a:r>
              <a:rPr lang="fr-BE" sz="1800" dirty="0">
                <a:latin typeface="Arial" charset="0"/>
              </a:rPr>
              <a:t>		Rugosité </a:t>
            </a:r>
            <a:r>
              <a:rPr lang="fr-BE" sz="1800" dirty="0" smtClean="0">
                <a:latin typeface="Arial" charset="0"/>
              </a:rPr>
              <a:t>SRT</a:t>
            </a:r>
          </a:p>
          <a:p>
            <a:pPr marL="342900" indent="-342900">
              <a:spcBef>
                <a:spcPct val="20000"/>
              </a:spcBef>
            </a:pPr>
            <a:endParaRPr lang="fr-BE" sz="1800" dirty="0" smtClean="0">
              <a:latin typeface="Arial" charset="0"/>
            </a:endParaRPr>
          </a:p>
          <a:p>
            <a:pPr marL="342900" indent="-342900">
              <a:spcBef>
                <a:spcPct val="20000"/>
              </a:spcBef>
            </a:pPr>
            <a:endParaRPr lang="fr-BE" sz="1800" dirty="0" smtClean="0">
              <a:latin typeface="Arial" charset="0"/>
            </a:endParaRPr>
          </a:p>
          <a:p>
            <a:pPr marL="342900" indent="-342900">
              <a:spcBef>
                <a:spcPct val="20000"/>
              </a:spcBef>
            </a:pPr>
            <a:endParaRPr lang="fr-BE" sz="1800" dirty="0" smtClean="0">
              <a:latin typeface="Arial" charset="0"/>
            </a:endParaRPr>
          </a:p>
          <a:p>
            <a:pPr marL="342900" indent="-342900">
              <a:spcBef>
                <a:spcPct val="20000"/>
              </a:spcBef>
            </a:pPr>
            <a:endParaRPr lang="fr-BE" sz="1800" dirty="0" smtClean="0">
              <a:latin typeface="Arial" charset="0"/>
            </a:endParaRPr>
          </a:p>
          <a:p>
            <a:pPr marL="342900" indent="-342900">
              <a:spcBef>
                <a:spcPct val="20000"/>
              </a:spcBef>
            </a:pPr>
            <a:endParaRPr lang="fr-BE" sz="1800" dirty="0" smtClean="0">
              <a:latin typeface="Arial" charset="0"/>
            </a:endParaRPr>
          </a:p>
          <a:p>
            <a:pPr marL="342900" indent="-342900">
              <a:spcBef>
                <a:spcPct val="20000"/>
              </a:spcBef>
            </a:pPr>
            <a:endParaRPr lang="fr-BE" sz="1800" dirty="0" smtClean="0">
              <a:latin typeface="Arial" charset="0"/>
            </a:endParaRPr>
          </a:p>
          <a:p>
            <a:pPr marL="342900" indent="-342900">
              <a:spcBef>
                <a:spcPct val="20000"/>
              </a:spcBef>
            </a:pPr>
            <a:endParaRPr lang="fr-BE" sz="1800" dirty="0" smtClean="0">
              <a:latin typeface="Arial" charset="0"/>
            </a:endParaRPr>
          </a:p>
          <a:p>
            <a:pPr marL="342900" indent="-342900">
              <a:spcBef>
                <a:spcPct val="20000"/>
              </a:spcBef>
            </a:pPr>
            <a:endParaRPr lang="fr-BE" sz="800" dirty="0" smtClean="0">
              <a:latin typeface="Arial" charset="0"/>
            </a:endParaRPr>
          </a:p>
          <a:p>
            <a:pPr marL="342900" indent="-342900">
              <a:spcBef>
                <a:spcPct val="20000"/>
              </a:spcBef>
            </a:pPr>
            <a:r>
              <a:rPr lang="fr-BE" sz="1800" dirty="0" smtClean="0">
                <a:latin typeface="Arial" charset="0"/>
              </a:rPr>
              <a:t>	Passages piétons: </a:t>
            </a:r>
            <a:r>
              <a:rPr lang="fr-BE" sz="1800" b="1" dirty="0" smtClean="0">
                <a:latin typeface="Arial" charset="0"/>
              </a:rPr>
              <a:t>S2</a:t>
            </a:r>
          </a:p>
          <a:p>
            <a:pPr marL="342900" indent="-342900">
              <a:spcBef>
                <a:spcPct val="20000"/>
              </a:spcBef>
            </a:pPr>
            <a:r>
              <a:rPr lang="fr-BE" sz="1800" dirty="0" smtClean="0">
                <a:latin typeface="Arial" charset="0"/>
              </a:rPr>
              <a:t>	Marquages de grande surface: </a:t>
            </a:r>
            <a:r>
              <a:rPr lang="fr-BE" sz="1800" b="1" dirty="0" smtClean="0">
                <a:latin typeface="Arial" charset="0"/>
              </a:rPr>
              <a:t>S3</a:t>
            </a:r>
          </a:p>
          <a:p>
            <a:pPr marL="342900" indent="-342900">
              <a:spcBef>
                <a:spcPct val="20000"/>
              </a:spcBef>
            </a:pPr>
            <a:endParaRPr lang="fr-BE" sz="1800" dirty="0" smtClean="0">
              <a:latin typeface="Arial" charset="0"/>
            </a:endParaRPr>
          </a:p>
          <a:p>
            <a:pPr marL="342900" indent="-342900">
              <a:spcBef>
                <a:spcPct val="20000"/>
              </a:spcBef>
            </a:pPr>
            <a:endParaRPr lang="fr-BE" sz="18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smtClean="0">
              <a:latin typeface="Arial" charset="0"/>
            </a:endParaRPr>
          </a:p>
          <a:p>
            <a:pPr marL="342900" indent="-342900">
              <a:spcBef>
                <a:spcPct val="20000"/>
              </a:spcBef>
            </a:pPr>
            <a:endParaRPr lang="fr-BE" sz="1800" baseline="-25000" dirty="0">
              <a:latin typeface="Arial" charset="0"/>
            </a:endParaRPr>
          </a:p>
        </p:txBody>
      </p:sp>
      <p:sp>
        <p:nvSpPr>
          <p:cNvPr id="347140" name="Line 4"/>
          <p:cNvSpPr>
            <a:spLocks noChangeShapeType="1"/>
          </p:cNvSpPr>
          <p:nvPr/>
        </p:nvSpPr>
        <p:spPr bwMode="auto">
          <a:xfrm rot="60000">
            <a:off x="3492500" y="4076700"/>
            <a:ext cx="576263" cy="0"/>
          </a:xfrm>
          <a:prstGeom prst="line">
            <a:avLst/>
          </a:prstGeom>
          <a:noFill/>
          <a:ln w="28575">
            <a:solidFill>
              <a:srgbClr val="FF0000"/>
            </a:solidFill>
            <a:round/>
            <a:headEnd type="triangle" w="med" len="med"/>
            <a:tailEnd/>
          </a:ln>
        </p:spPr>
        <p:txBody>
          <a:bodyPr wrap="none"/>
          <a:lstStyle/>
          <a:p>
            <a:endParaRPr lang="fr-BE"/>
          </a:p>
        </p:txBody>
      </p:sp>
      <p:sp>
        <p:nvSpPr>
          <p:cNvPr id="347141" name="AutoShape 5" descr="Close up of ViziSpot®">
            <a:hlinkClick r:id="rId3"/>
          </p:cNvPr>
          <p:cNvSpPr>
            <a:spLocks noChangeAspect="1" noChangeArrowheads="1"/>
          </p:cNvSpPr>
          <p:nvPr/>
        </p:nvSpPr>
        <p:spPr bwMode="auto">
          <a:xfrm>
            <a:off x="1908175" y="2997200"/>
            <a:ext cx="1276350" cy="1905000"/>
          </a:xfrm>
          <a:prstGeom prst="rect">
            <a:avLst/>
          </a:prstGeom>
          <a:noFill/>
          <a:ln w="9525">
            <a:noFill/>
            <a:miter lim="800000"/>
            <a:headEnd/>
            <a:tailEnd/>
          </a:ln>
        </p:spPr>
        <p:txBody>
          <a:bodyPr/>
          <a:lstStyle/>
          <a:p>
            <a:endParaRPr lang="fr-FR"/>
          </a:p>
        </p:txBody>
      </p:sp>
      <p:pic>
        <p:nvPicPr>
          <p:cNvPr id="347142" name="Picture 6"/>
          <p:cNvPicPr>
            <a:picLocks noChangeAspect="1" noChangeArrowheads="1"/>
          </p:cNvPicPr>
          <p:nvPr/>
        </p:nvPicPr>
        <p:blipFill>
          <a:blip r:embed="rId4" cstate="print"/>
          <a:srcRect/>
          <a:stretch>
            <a:fillRect/>
          </a:stretch>
        </p:blipFill>
        <p:spPr bwMode="auto">
          <a:xfrm>
            <a:off x="539750" y="2924175"/>
            <a:ext cx="3695700" cy="1892300"/>
          </a:xfrm>
          <a:prstGeom prst="rect">
            <a:avLst/>
          </a:prstGeom>
          <a:noFill/>
          <a:ln w="9525">
            <a:noFill/>
            <a:miter lim="800000"/>
            <a:headEnd/>
            <a:tailEnd/>
          </a:ln>
        </p:spPr>
      </p:pic>
      <p:sp>
        <p:nvSpPr>
          <p:cNvPr id="347143" name="Oval 7"/>
          <p:cNvSpPr>
            <a:spLocks noChangeArrowheads="1"/>
          </p:cNvSpPr>
          <p:nvPr/>
        </p:nvSpPr>
        <p:spPr bwMode="auto">
          <a:xfrm>
            <a:off x="684213" y="3573463"/>
            <a:ext cx="2951162" cy="288925"/>
          </a:xfrm>
          <a:prstGeom prst="ellipse">
            <a:avLst/>
          </a:prstGeom>
          <a:noFill/>
          <a:ln w="28575">
            <a:solidFill>
              <a:srgbClr val="FF0000"/>
            </a:solidFill>
            <a:round/>
            <a:headEnd/>
            <a:tailEnd/>
          </a:ln>
        </p:spPr>
        <p:txBody>
          <a:bodyPr wrap="none" anchor="ctr"/>
          <a:lstStyle/>
          <a:p>
            <a:endParaRPr lang="fr-FR"/>
          </a:p>
        </p:txBody>
      </p:sp>
      <p:pic>
        <p:nvPicPr>
          <p:cNvPr id="1445889" name="Picture 1"/>
          <p:cNvPicPr>
            <a:picLocks noChangeAspect="1" noChangeArrowheads="1"/>
          </p:cNvPicPr>
          <p:nvPr/>
        </p:nvPicPr>
        <p:blipFill>
          <a:blip r:embed="rId5" cstate="print"/>
          <a:srcRect/>
          <a:stretch>
            <a:fillRect/>
          </a:stretch>
        </p:blipFill>
        <p:spPr bwMode="auto">
          <a:xfrm>
            <a:off x="4283968" y="1772816"/>
            <a:ext cx="4747170" cy="266801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Rectangle 2"/>
          <p:cNvSpPr>
            <a:spLocks noChangeArrowheads="1"/>
          </p:cNvSpPr>
          <p:nvPr/>
        </p:nvSpPr>
        <p:spPr bwMode="auto">
          <a:xfrm>
            <a:off x="0" y="188913"/>
            <a:ext cx="8464550" cy="719137"/>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sz="3000" b="1">
                <a:solidFill>
                  <a:srgbClr val="131313"/>
                </a:solidFill>
                <a:latin typeface="Arial" charset="0"/>
              </a:rPr>
              <a:t>La garantie (5) – Marquages routiers</a:t>
            </a:r>
            <a:r>
              <a:rPr lang="fr-FR" sz="3000">
                <a:solidFill>
                  <a:srgbClr val="131313"/>
                </a:solidFill>
                <a:latin typeface="Verdana" pitchFamily="34" charset="0"/>
              </a:rPr>
              <a:t> </a:t>
            </a:r>
          </a:p>
        </p:txBody>
      </p:sp>
      <p:sp>
        <p:nvSpPr>
          <p:cNvPr id="1028" name="Rectangle 3"/>
          <p:cNvSpPr>
            <a:spLocks noChangeArrowheads="1"/>
          </p:cNvSpPr>
          <p:nvPr/>
        </p:nvSpPr>
        <p:spPr bwMode="auto">
          <a:xfrm>
            <a:off x="179388" y="981075"/>
            <a:ext cx="8964612" cy="5040313"/>
          </a:xfrm>
          <a:prstGeom prst="rect">
            <a:avLst/>
          </a:prstGeom>
          <a:noFill/>
          <a:ln w="9525">
            <a:noFill/>
            <a:miter lim="800000"/>
            <a:headEnd/>
            <a:tailEnd/>
          </a:ln>
        </p:spPr>
        <p:txBody>
          <a:bodyPr/>
          <a:lstStyle/>
          <a:p>
            <a:pPr marL="342900" indent="-342900">
              <a:spcBef>
                <a:spcPct val="20000"/>
              </a:spcBef>
            </a:pPr>
            <a:r>
              <a:rPr lang="fr-BE" sz="1800" b="1" u="sng" dirty="0">
                <a:latin typeface="Verdana" pitchFamily="34" charset="0"/>
              </a:rPr>
              <a:t>L. 4.3.2.2. Luminance rétroréfléchie</a:t>
            </a:r>
            <a:r>
              <a:rPr lang="fr-BE" sz="1800" b="1" dirty="0">
                <a:latin typeface="Verdana" pitchFamily="34" charset="0"/>
              </a:rPr>
              <a:t> (R</a:t>
            </a:r>
            <a:r>
              <a:rPr lang="fr-BE" sz="1800" b="1" baseline="-25000" dirty="0">
                <a:latin typeface="Verdana" pitchFamily="34" charset="0"/>
              </a:rPr>
              <a:t>L</a:t>
            </a:r>
            <a:r>
              <a:rPr lang="fr-BE" sz="1800" b="1" dirty="0">
                <a:latin typeface="Verdana" pitchFamily="34" charset="0"/>
              </a:rPr>
              <a:t>)</a:t>
            </a:r>
          </a:p>
          <a:p>
            <a:pPr marL="342900" indent="-342900">
              <a:spcBef>
                <a:spcPct val="20000"/>
              </a:spcBef>
            </a:pPr>
            <a:endParaRPr lang="fr-BE" sz="1800" b="1" dirty="0">
              <a:latin typeface="Verdana" pitchFamily="34" charset="0"/>
            </a:endParaRPr>
          </a:p>
          <a:p>
            <a:pPr marL="342900" indent="-342900">
              <a:spcBef>
                <a:spcPct val="20000"/>
              </a:spcBef>
            </a:pPr>
            <a:r>
              <a:rPr lang="fr-BE" sz="1800" dirty="0">
                <a:latin typeface="Verdana" pitchFamily="34" charset="0"/>
              </a:rPr>
              <a:t>Pendant la garantie, sauf prescriptions contraires des documents du</a:t>
            </a:r>
          </a:p>
          <a:p>
            <a:pPr marL="342900" indent="-342900">
              <a:spcBef>
                <a:spcPct val="20000"/>
              </a:spcBef>
            </a:pPr>
            <a:r>
              <a:rPr lang="fr-BE" sz="1800" dirty="0">
                <a:latin typeface="Verdana" pitchFamily="34" charset="0"/>
              </a:rPr>
              <a:t>marché, la classe de </a:t>
            </a:r>
            <a:r>
              <a:rPr lang="fr-BE" sz="1800" dirty="0">
                <a:solidFill>
                  <a:srgbClr val="FF0000"/>
                </a:solidFill>
                <a:latin typeface="Verdana" pitchFamily="34" charset="0"/>
              </a:rPr>
              <a:t>rétroréflexion est au moins R2</a:t>
            </a:r>
            <a:r>
              <a:rPr lang="fr-BE" sz="1800" dirty="0">
                <a:latin typeface="Verdana" pitchFamily="34" charset="0"/>
              </a:rPr>
              <a:t> pour les marquages </a:t>
            </a:r>
          </a:p>
          <a:p>
            <a:pPr marL="342900" indent="-342900">
              <a:spcBef>
                <a:spcPct val="20000"/>
              </a:spcBef>
            </a:pPr>
            <a:r>
              <a:rPr lang="fr-BE" sz="1800" dirty="0">
                <a:latin typeface="Verdana" pitchFamily="34" charset="0"/>
              </a:rPr>
              <a:t>de couleur blanche.</a:t>
            </a:r>
            <a:r>
              <a:rPr lang="fr-BE" sz="1800" b="1" dirty="0">
                <a:latin typeface="Verdana" pitchFamily="34" charset="0"/>
              </a:rPr>
              <a:t> </a:t>
            </a:r>
          </a:p>
          <a:p>
            <a:pPr marL="342900" indent="-342900">
              <a:spcBef>
                <a:spcPct val="20000"/>
              </a:spcBef>
            </a:pPr>
            <a:endParaRPr lang="fr-BE" sz="900" b="1" dirty="0">
              <a:effectLst>
                <a:outerShdw blurRad="38100" dist="38100" dir="2700000" algn="tl">
                  <a:srgbClr val="000000">
                    <a:alpha val="43137"/>
                  </a:srgbClr>
                </a:outerShdw>
              </a:effectLst>
              <a:latin typeface="Verdana" pitchFamily="34" charset="0"/>
            </a:endParaRPr>
          </a:p>
          <a:p>
            <a:pPr marL="342900" indent="-342900">
              <a:spcBef>
                <a:spcPct val="20000"/>
              </a:spcBef>
            </a:pPr>
            <a:r>
              <a:rPr lang="fr-BE" sz="1800" b="1" u="sng" dirty="0">
                <a:latin typeface="Verdana" pitchFamily="34" charset="0"/>
              </a:rPr>
              <a:t>L. 4.5.4. Garantie</a:t>
            </a:r>
            <a:endParaRPr lang="fr-FR" sz="1800" b="1" u="sng" dirty="0">
              <a:latin typeface="Verdana" pitchFamily="34" charset="0"/>
            </a:endParaRPr>
          </a:p>
          <a:p>
            <a:pPr marL="342900" indent="-342900">
              <a:spcBef>
                <a:spcPct val="20000"/>
              </a:spcBef>
            </a:pPr>
            <a:r>
              <a:rPr lang="fr-BE" sz="1800" dirty="0">
                <a:latin typeface="Verdana" pitchFamily="34" charset="0"/>
              </a:rPr>
              <a:t>Si, au cours de la garantie et après la réception provisoire (traitée au L. </a:t>
            </a:r>
          </a:p>
          <a:p>
            <a:pPr marL="342900" indent="-342900">
              <a:spcBef>
                <a:spcPct val="20000"/>
              </a:spcBef>
            </a:pPr>
            <a:r>
              <a:rPr lang="fr-BE" sz="1800" dirty="0">
                <a:latin typeface="Verdana" pitchFamily="34" charset="0"/>
              </a:rPr>
              <a:t>4.5.2), au moins une spécification (parmi celles définies au L. 4.3) est hors</a:t>
            </a:r>
          </a:p>
          <a:p>
            <a:pPr marL="342900" indent="-342900">
              <a:spcBef>
                <a:spcPct val="20000"/>
              </a:spcBef>
            </a:pPr>
            <a:r>
              <a:rPr lang="fr-BE" sz="1800" dirty="0">
                <a:latin typeface="Verdana" pitchFamily="34" charset="0"/>
              </a:rPr>
              <a:t>des exigences prescrites pour l'une des sections du chantier, le marquage</a:t>
            </a:r>
          </a:p>
          <a:p>
            <a:pPr marL="342900" indent="-342900">
              <a:spcBef>
                <a:spcPct val="20000"/>
              </a:spcBef>
            </a:pPr>
            <a:r>
              <a:rPr lang="fr-BE" sz="1800" dirty="0">
                <a:latin typeface="Verdana" pitchFamily="34" charset="0"/>
              </a:rPr>
              <a:t>des zones non conformes est recommencé par l’entrepreneur et à ses frais</a:t>
            </a:r>
          </a:p>
          <a:p>
            <a:pPr marL="342900" indent="-342900">
              <a:spcBef>
                <a:spcPct val="20000"/>
              </a:spcBef>
            </a:pPr>
            <a:r>
              <a:rPr lang="fr-BE" sz="1800" dirty="0">
                <a:latin typeface="Verdana" pitchFamily="34" charset="0"/>
              </a:rPr>
              <a:t>(signalisation comprise). </a:t>
            </a:r>
          </a:p>
          <a:p>
            <a:pPr marL="342900" indent="-342900">
              <a:spcBef>
                <a:spcPct val="20000"/>
              </a:spcBef>
            </a:pPr>
            <a:r>
              <a:rPr lang="fr-BE" sz="1800" dirty="0">
                <a:latin typeface="Verdana" pitchFamily="34" charset="0"/>
              </a:rPr>
              <a:t>Dans ce cas, les travaux sont réalisés avec un produit de marquage</a:t>
            </a:r>
          </a:p>
          <a:p>
            <a:pPr marL="342900" indent="-342900">
              <a:spcBef>
                <a:spcPct val="20000"/>
              </a:spcBef>
            </a:pPr>
            <a:r>
              <a:rPr lang="fr-BE" sz="1800" dirty="0">
                <a:latin typeface="Verdana" pitchFamily="34" charset="0"/>
              </a:rPr>
              <a:t>identique à celui prescrit. </a:t>
            </a:r>
          </a:p>
          <a:p>
            <a:pPr marL="342900" indent="-342900">
              <a:spcBef>
                <a:spcPct val="20000"/>
              </a:spcBef>
            </a:pPr>
            <a:r>
              <a:rPr lang="fr-BE" sz="1800" dirty="0">
                <a:latin typeface="Verdana" pitchFamily="34" charset="0"/>
              </a:rPr>
              <a:t>L'échéance de la garantie initiale n’est pas modifiée.</a:t>
            </a:r>
            <a:endParaRPr lang="fr-FR" sz="1800" dirty="0">
              <a:latin typeface="Verdana" pitchFamily="34" charset="0"/>
            </a:endParaRPr>
          </a:p>
        </p:txBody>
      </p:sp>
      <p:graphicFrame>
        <p:nvGraphicFramePr>
          <p:cNvPr id="1026" name="Object 2"/>
          <p:cNvGraphicFramePr>
            <a:graphicFrameLocks noChangeAspect="1"/>
          </p:cNvGraphicFramePr>
          <p:nvPr/>
        </p:nvGraphicFramePr>
        <p:xfrm>
          <a:off x="7235825" y="404813"/>
          <a:ext cx="1519238" cy="963612"/>
        </p:xfrm>
        <a:graphic>
          <a:graphicData uri="http://schemas.openxmlformats.org/presentationml/2006/ole">
            <p:oleObj spid="_x0000_s1026" name="Photo Editor Photo" r:id="rId4" imgW="4191585" imgH="2657846" progId="">
              <p:embed/>
            </p:oleObj>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Espace réservé de la date 5"/>
          <p:cNvSpPr>
            <a:spLocks noGrp="1"/>
          </p:cNvSpPr>
          <p:nvPr>
            <p:ph type="dt" sz="quarter" idx="10"/>
          </p:nvPr>
        </p:nvSpPr>
        <p:spPr>
          <a:noFill/>
        </p:spPr>
        <p:txBody>
          <a:bodyPr/>
          <a:lstStyle/>
          <a:p>
            <a:fld id="{60C9ED7E-5DB7-41AC-A3E6-3B1649D59A20}" type="slidenum">
              <a:rPr lang="fr-FR" smtClean="0"/>
              <a:pPr/>
              <a:t>16</a:t>
            </a:fld>
            <a:r>
              <a:rPr lang="fr-FR" smtClean="0">
                <a:solidFill>
                  <a:schemeClr val="bg1"/>
                </a:solidFill>
              </a:rPr>
              <a:t> </a:t>
            </a:r>
          </a:p>
        </p:txBody>
      </p:sp>
      <p:sp>
        <p:nvSpPr>
          <p:cNvPr id="494594" name="Rectangle 2"/>
          <p:cNvSpPr>
            <a:spLocks noGrp="1" noChangeArrowheads="1"/>
          </p:cNvSpPr>
          <p:nvPr>
            <p:ph type="title"/>
          </p:nvPr>
        </p:nvSpPr>
        <p:spPr>
          <a:xfrm>
            <a:off x="684213" y="404813"/>
            <a:ext cx="7920037" cy="900112"/>
          </a:xfrm>
          <a:effectLst>
            <a:outerShdw dist="17961" dir="2700000" algn="ctr" rotWithShape="0">
              <a:schemeClr val="tx1"/>
            </a:outerShdw>
          </a:effectLst>
        </p:spPr>
        <p:txBody>
          <a:bodyPr/>
          <a:lstStyle/>
          <a:p>
            <a:pPr>
              <a:spcBef>
                <a:spcPct val="80000"/>
              </a:spcBef>
              <a:defRPr/>
            </a:pPr>
            <a:r>
              <a:rPr lang="fr-FR" sz="2400" dirty="0" smtClean="0">
                <a:latin typeface="Arial" charset="0"/>
              </a:rPr>
              <a:t>Comment bien prescrire un système de marquage?</a:t>
            </a:r>
          </a:p>
        </p:txBody>
      </p:sp>
      <p:sp>
        <p:nvSpPr>
          <p:cNvPr id="9" name="ZoneTexte 8"/>
          <p:cNvSpPr txBox="1"/>
          <p:nvPr/>
        </p:nvSpPr>
        <p:spPr>
          <a:xfrm>
            <a:off x="323528" y="1340768"/>
            <a:ext cx="8640960" cy="2114053"/>
          </a:xfrm>
          <a:prstGeom prst="rect">
            <a:avLst/>
          </a:prstGeom>
          <a:noFill/>
        </p:spPr>
        <p:txBody>
          <a:bodyPr wrap="square" lIns="20967" tIns="10484" rIns="20967" bIns="10484">
            <a:spAutoFit/>
          </a:bodyPr>
          <a:lstStyle/>
          <a:p>
            <a:pPr defTabSz="478817" fontAlgn="auto">
              <a:spcBef>
                <a:spcPts val="0"/>
              </a:spcBef>
              <a:spcAft>
                <a:spcPts val="0"/>
              </a:spcAft>
              <a:defRPr/>
            </a:pPr>
            <a:r>
              <a:rPr lang="fr-BE" b="1" baseline="30000" dirty="0" smtClean="0">
                <a:ln>
                  <a:solidFill>
                    <a:srgbClr val="000000"/>
                  </a:solidFill>
                </a:ln>
                <a:solidFill>
                  <a:srgbClr val="272727"/>
                </a:solidFill>
                <a:latin typeface="Arial" pitchFamily="34" charset="0"/>
                <a:ea typeface="+mn-ea"/>
                <a:cs typeface="Arial" pitchFamily="34" charset="0"/>
              </a:rPr>
              <a:t>Spécifications de</a:t>
            </a:r>
            <a:r>
              <a:rPr lang="fr-BE" b="1" dirty="0" smtClean="0">
                <a:ln>
                  <a:solidFill>
                    <a:srgbClr val="000000"/>
                  </a:solidFill>
                </a:ln>
                <a:solidFill>
                  <a:srgbClr val="272727"/>
                </a:solidFill>
                <a:latin typeface="Arial" pitchFamily="34" charset="0"/>
                <a:ea typeface="+mn-ea"/>
                <a:cs typeface="Arial" pitchFamily="34" charset="0"/>
              </a:rPr>
              <a:t> </a:t>
            </a:r>
            <a:r>
              <a:rPr lang="fr-BE" b="1" baseline="30000" dirty="0" smtClean="0">
                <a:ln>
                  <a:solidFill>
                    <a:srgbClr val="000000"/>
                  </a:solidFill>
                </a:ln>
                <a:solidFill>
                  <a:srgbClr val="272727"/>
                </a:solidFill>
                <a:latin typeface="Arial" pitchFamily="34" charset="0"/>
                <a:ea typeface="+mn-ea"/>
                <a:cs typeface="Arial" pitchFamily="34" charset="0"/>
              </a:rPr>
              <a:t>performances pour CSC:</a:t>
            </a:r>
          </a:p>
          <a:p>
            <a:pPr algn="just" defTabSz="478817" fontAlgn="auto">
              <a:spcBef>
                <a:spcPts val="0"/>
              </a:spcBef>
              <a:spcAft>
                <a:spcPts val="0"/>
              </a:spcAft>
              <a:defRPr/>
            </a:pPr>
            <a:r>
              <a:rPr lang="fr-BE" baseline="30000" dirty="0" smtClean="0">
                <a:ln>
                  <a:solidFill>
                    <a:srgbClr val="000000"/>
                  </a:solidFill>
                </a:ln>
                <a:solidFill>
                  <a:srgbClr val="272727"/>
                </a:solidFill>
                <a:latin typeface="Arial" pitchFamily="34" charset="0"/>
                <a:ea typeface="+mn-ea"/>
                <a:cs typeface="Arial" pitchFamily="34" charset="0"/>
              </a:rPr>
              <a:t>Spécifier</a:t>
            </a:r>
            <a:r>
              <a:rPr lang="fr-BE" dirty="0" smtClean="0">
                <a:ln>
                  <a:solidFill>
                    <a:srgbClr val="000000"/>
                  </a:solidFill>
                </a:ln>
                <a:solidFill>
                  <a:srgbClr val="272727"/>
                </a:solidFill>
                <a:latin typeface="Arial" pitchFamily="34" charset="0"/>
                <a:ea typeface="+mn-ea"/>
                <a:cs typeface="Arial" pitchFamily="34" charset="0"/>
              </a:rPr>
              <a:t> </a:t>
            </a:r>
            <a:r>
              <a:rPr lang="fr-BE" baseline="30000" dirty="0" smtClean="0">
                <a:ln>
                  <a:solidFill>
                    <a:srgbClr val="000000"/>
                  </a:solidFill>
                </a:ln>
                <a:solidFill>
                  <a:srgbClr val="272727"/>
                </a:solidFill>
                <a:latin typeface="Arial" pitchFamily="34" charset="0"/>
                <a:ea typeface="+mn-ea"/>
                <a:cs typeface="Arial" pitchFamily="34" charset="0"/>
              </a:rPr>
              <a:t>les performances minimales à satisfaire durant la garantie (1 an pour les systèmes à base de peintures, 3 ans pour ceux à base d’enduits à chaud et à froid et 6 ans pour les préformés), ainsi que, selon le type de voirie, la classe minimale de trafic P.</a:t>
            </a:r>
          </a:p>
          <a:p>
            <a:pPr algn="just" defTabSz="478817" fontAlgn="auto">
              <a:spcBef>
                <a:spcPts val="0"/>
              </a:spcBef>
              <a:spcAft>
                <a:spcPts val="0"/>
              </a:spcAft>
              <a:defRPr/>
            </a:pPr>
            <a:r>
              <a:rPr lang="fr-BE" baseline="30000" dirty="0" smtClean="0">
                <a:ln>
                  <a:solidFill>
                    <a:srgbClr val="000000"/>
                  </a:solidFill>
                </a:ln>
                <a:solidFill>
                  <a:srgbClr val="272727"/>
                </a:solidFill>
                <a:latin typeface="Arial" pitchFamily="34" charset="0"/>
                <a:ea typeface="+mn-ea"/>
                <a:cs typeface="Arial" pitchFamily="34" charset="0"/>
              </a:rPr>
              <a:t>	</a:t>
            </a:r>
          </a:p>
          <a:p>
            <a:pPr algn="just" defTabSz="478817" fontAlgn="auto">
              <a:spcBef>
                <a:spcPts val="0"/>
              </a:spcBef>
              <a:spcAft>
                <a:spcPts val="0"/>
              </a:spcAft>
              <a:defRPr/>
            </a:pPr>
            <a:endParaRPr lang="fr-BE" baseline="30000" dirty="0" smtClean="0">
              <a:ln>
                <a:solidFill>
                  <a:srgbClr val="000000"/>
                </a:solidFill>
              </a:ln>
              <a:solidFill>
                <a:srgbClr val="272727"/>
              </a:solidFill>
              <a:latin typeface="Arial" pitchFamily="34" charset="0"/>
              <a:ea typeface="+mn-ea"/>
              <a:cs typeface="Arial" pitchFamily="34" charset="0"/>
            </a:endParaRPr>
          </a:p>
          <a:p>
            <a:pPr algn="just" defTabSz="478817" fontAlgn="auto">
              <a:spcBef>
                <a:spcPts val="0"/>
              </a:spcBef>
              <a:spcAft>
                <a:spcPts val="0"/>
              </a:spcAft>
              <a:defRPr/>
            </a:pPr>
            <a:r>
              <a:rPr lang="fr-BE" baseline="30000" dirty="0" smtClean="0">
                <a:ln>
                  <a:solidFill>
                    <a:srgbClr val="000000"/>
                  </a:solidFill>
                </a:ln>
                <a:solidFill>
                  <a:srgbClr val="272727"/>
                </a:solidFill>
                <a:latin typeface="Arial" pitchFamily="34" charset="0"/>
                <a:ea typeface="+mn-ea"/>
                <a:cs typeface="Arial" pitchFamily="34" charset="0"/>
              </a:rPr>
              <a:t> </a:t>
            </a:r>
            <a:r>
              <a:rPr lang="fr-BE" dirty="0" smtClean="0">
                <a:ln>
                  <a:solidFill>
                    <a:srgbClr val="000000"/>
                  </a:solidFill>
                </a:ln>
                <a:solidFill>
                  <a:srgbClr val="272727"/>
                </a:solidFill>
                <a:latin typeface="Arial" pitchFamily="34" charset="0"/>
                <a:ea typeface="+mn-ea"/>
                <a:cs typeface="Arial" pitchFamily="34" charset="0"/>
              </a:rPr>
              <a:t>   </a:t>
            </a:r>
            <a:r>
              <a:rPr lang="fr-BE" baseline="30000" dirty="0" smtClean="0">
                <a:ln>
                  <a:solidFill>
                    <a:srgbClr val="000000"/>
                  </a:solidFill>
                </a:ln>
                <a:solidFill>
                  <a:srgbClr val="272727"/>
                </a:solidFill>
                <a:latin typeface="Arial" pitchFamily="34" charset="0"/>
                <a:ea typeface="+mn-ea"/>
                <a:cs typeface="Arial" pitchFamily="34" charset="0"/>
              </a:rPr>
              <a:t>Voici les prescriptions minimales recommandées pour les systèmes les plus courants:</a:t>
            </a:r>
          </a:p>
        </p:txBody>
      </p:sp>
      <p:graphicFrame>
        <p:nvGraphicFramePr>
          <p:cNvPr id="10" name="Tableau 9"/>
          <p:cNvGraphicFramePr>
            <a:graphicFrameLocks noGrp="1"/>
          </p:cNvGraphicFramePr>
          <p:nvPr/>
        </p:nvGraphicFramePr>
        <p:xfrm>
          <a:off x="611560" y="3645024"/>
          <a:ext cx="7920881" cy="1872210"/>
        </p:xfrm>
        <a:graphic>
          <a:graphicData uri="http://schemas.openxmlformats.org/drawingml/2006/table">
            <a:tbl>
              <a:tblPr firstRow="1" bandRow="1">
                <a:tableStyleId>{5C22544A-7EE6-4342-B048-85BDC9FD1C3A}</a:tableStyleId>
              </a:tblPr>
              <a:tblGrid>
                <a:gridCol w="1712145"/>
                <a:gridCol w="781217"/>
                <a:gridCol w="1064640"/>
                <a:gridCol w="1064640"/>
                <a:gridCol w="1168959"/>
                <a:gridCol w="1064640"/>
                <a:gridCol w="1064640"/>
              </a:tblGrid>
              <a:tr h="459174">
                <a:tc>
                  <a:txBody>
                    <a:bodyPr/>
                    <a:lstStyle/>
                    <a:p>
                      <a:endParaRPr lang="fr-BE" sz="2000" kern="1200" baseline="30000" dirty="0" smtClean="0">
                        <a:ln>
                          <a:solidFill>
                            <a:srgbClr val="000000"/>
                          </a:solidFill>
                        </a:ln>
                        <a:solidFill>
                          <a:srgbClr val="272727"/>
                        </a:solidFill>
                        <a:latin typeface="Arial" pitchFamily="34" charset="0"/>
                        <a:ea typeface="+mn-ea"/>
                        <a:cs typeface="Arial" pitchFamily="34" charset="0"/>
                      </a:endParaRP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Postes</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Trafic</a:t>
                      </a:r>
                    </a:p>
                  </a:txBody>
                  <a:tcPr marL="20713" marR="20713" marT="10579" marB="10579" anchor="b"/>
                </a:tc>
                <a:tc>
                  <a:txBody>
                    <a:bodyPr/>
                    <a:lstStyle/>
                    <a:p>
                      <a:pPr algn="ctr"/>
                      <a:r>
                        <a:rPr lang="fr-BE" sz="2000" b="1" kern="1200" baseline="30000" dirty="0" smtClean="0">
                          <a:ln>
                            <a:solidFill>
                              <a:srgbClr val="000000"/>
                            </a:solidFill>
                          </a:ln>
                          <a:solidFill>
                            <a:srgbClr val="272727"/>
                          </a:solidFill>
                          <a:latin typeface="Arial" pitchFamily="34" charset="0"/>
                          <a:ea typeface="+mn-ea"/>
                          <a:cs typeface="Arial" pitchFamily="34" charset="0"/>
                        </a:rPr>
                        <a:t>Rétro sec</a:t>
                      </a:r>
                    </a:p>
                  </a:txBody>
                  <a:tcPr marL="20713" marR="20713" marT="10579" marB="10579" anchor="b"/>
                </a:tc>
                <a:tc>
                  <a:txBody>
                    <a:bodyPr/>
                    <a:lstStyle/>
                    <a:p>
                      <a:pPr algn="ctr"/>
                      <a:r>
                        <a:rPr lang="fr-BE" sz="2000" b="1" kern="1200" baseline="30000" dirty="0" smtClean="0">
                          <a:ln>
                            <a:solidFill>
                              <a:srgbClr val="000000"/>
                            </a:solidFill>
                          </a:ln>
                          <a:solidFill>
                            <a:srgbClr val="272727"/>
                          </a:solidFill>
                          <a:latin typeface="Arial" pitchFamily="34" charset="0"/>
                          <a:ea typeface="+mn-ea"/>
                          <a:cs typeface="Arial" pitchFamily="34" charset="0"/>
                        </a:rPr>
                        <a:t>Rétro pluie</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Rugosité</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Blancheur</a:t>
                      </a:r>
                    </a:p>
                  </a:txBody>
                  <a:tcPr marL="20713" marR="20713" marT="10579" marB="10579" anchor="b"/>
                </a:tc>
              </a:tr>
              <a:tr h="353259">
                <a:tc>
                  <a:txBody>
                    <a:bodyPr/>
                    <a:lstStyle/>
                    <a:p>
                      <a:endParaRPr lang="fr-BE" sz="2000" kern="1200" baseline="30000" dirty="0" smtClean="0">
                        <a:ln>
                          <a:solidFill>
                            <a:srgbClr val="000000"/>
                          </a:solidFill>
                        </a:ln>
                        <a:solidFill>
                          <a:srgbClr val="272727"/>
                        </a:solidFill>
                        <a:latin typeface="Arial" pitchFamily="34" charset="0"/>
                        <a:ea typeface="+mn-ea"/>
                        <a:cs typeface="Arial" pitchFamily="34" charset="0"/>
                      </a:endParaRP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MAO</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P</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R</a:t>
                      </a:r>
                      <a:r>
                        <a:rPr lang="fr-BE" sz="800" kern="1200" baseline="-25000" dirty="0" smtClean="0">
                          <a:ln>
                            <a:solidFill>
                              <a:srgbClr val="000000"/>
                            </a:solidFill>
                          </a:ln>
                          <a:solidFill>
                            <a:srgbClr val="272727"/>
                          </a:solidFill>
                          <a:latin typeface="Arial" pitchFamily="34" charset="0"/>
                          <a:ea typeface="+mn-ea"/>
                          <a:cs typeface="Arial" pitchFamily="34" charset="0"/>
                        </a:rPr>
                        <a:t>L</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RR / RW</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SRT</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Q</a:t>
                      </a:r>
                      <a:r>
                        <a:rPr lang="fr-BE" sz="800" kern="1200" baseline="-25000" dirty="0" smtClean="0">
                          <a:ln>
                            <a:solidFill>
                              <a:srgbClr val="000000"/>
                            </a:solidFill>
                          </a:ln>
                          <a:solidFill>
                            <a:srgbClr val="272727"/>
                          </a:solidFill>
                          <a:latin typeface="Arial" pitchFamily="34" charset="0"/>
                          <a:ea typeface="+mn-ea"/>
                          <a:cs typeface="Arial" pitchFamily="34" charset="0"/>
                        </a:rPr>
                        <a:t>D</a:t>
                      </a:r>
                    </a:p>
                  </a:txBody>
                  <a:tcPr marL="20713" marR="20713" marT="10579" marB="10579" anchor="b"/>
                </a:tc>
              </a:tr>
              <a:tr h="353259">
                <a:tc>
                  <a:txBody>
                    <a:bodyPr/>
                    <a:lstStyle/>
                    <a:p>
                      <a:r>
                        <a:rPr lang="fr-BE" sz="2000" kern="1200" baseline="30000" dirty="0" smtClean="0">
                          <a:ln>
                            <a:solidFill>
                              <a:srgbClr val="000000"/>
                            </a:solidFill>
                          </a:ln>
                          <a:solidFill>
                            <a:srgbClr val="272727"/>
                          </a:solidFill>
                          <a:latin typeface="Arial" pitchFamily="34" charset="0"/>
                          <a:ea typeface="+mn-ea"/>
                          <a:cs typeface="Arial" pitchFamily="34" charset="0"/>
                        </a:rPr>
                        <a:t>Peinture</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S2100</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P1</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R2</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S1</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Q3</a:t>
                      </a:r>
                    </a:p>
                  </a:txBody>
                  <a:tcPr marL="20713" marR="20713" marT="10579" marB="10579" anchor="b"/>
                </a:tc>
              </a:tr>
              <a:tr h="353259">
                <a:tc>
                  <a:txBody>
                    <a:bodyPr/>
                    <a:lstStyle/>
                    <a:p>
                      <a:r>
                        <a:rPr lang="fr-BE" sz="2000" kern="1200" baseline="30000" dirty="0" smtClean="0">
                          <a:ln>
                            <a:solidFill>
                              <a:srgbClr val="000000"/>
                            </a:solidFill>
                          </a:ln>
                          <a:solidFill>
                            <a:srgbClr val="272727"/>
                          </a:solidFill>
                          <a:latin typeface="Arial" pitchFamily="34" charset="0"/>
                          <a:ea typeface="+mn-ea"/>
                          <a:cs typeface="Arial" pitchFamily="34" charset="0"/>
                        </a:rPr>
                        <a:t>Thermo</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S2400</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P5</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R2</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S1</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Q3</a:t>
                      </a:r>
                    </a:p>
                  </a:txBody>
                  <a:tcPr marL="20713" marR="20713" marT="10579" marB="10579" anchor="b"/>
                </a:tc>
              </a:tr>
              <a:tr h="353259">
                <a:tc>
                  <a:txBody>
                    <a:bodyPr/>
                    <a:lstStyle/>
                    <a:p>
                      <a:r>
                        <a:rPr lang="fr-BE" sz="2000" kern="1200" baseline="30000" dirty="0" smtClean="0">
                          <a:ln>
                            <a:solidFill>
                              <a:srgbClr val="000000"/>
                            </a:solidFill>
                          </a:ln>
                          <a:solidFill>
                            <a:srgbClr val="272727"/>
                          </a:solidFill>
                          <a:latin typeface="Arial" pitchFamily="34" charset="0"/>
                          <a:ea typeface="+mn-ea"/>
                          <a:cs typeface="Arial" pitchFamily="34" charset="0"/>
                        </a:rPr>
                        <a:t>Structuré</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S3200</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P5</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R2</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RR1 / RW1</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S0</a:t>
                      </a:r>
                    </a:p>
                  </a:txBody>
                  <a:tcPr marL="20713" marR="20713" marT="10579" marB="10579" anchor="b"/>
                </a:tc>
                <a:tc>
                  <a:txBody>
                    <a:bodyPr/>
                    <a:lstStyle/>
                    <a:p>
                      <a:pPr algn="ctr"/>
                      <a:r>
                        <a:rPr lang="fr-BE" sz="2000" kern="1200" baseline="30000" dirty="0" smtClean="0">
                          <a:ln>
                            <a:solidFill>
                              <a:srgbClr val="000000"/>
                            </a:solidFill>
                          </a:ln>
                          <a:solidFill>
                            <a:srgbClr val="272727"/>
                          </a:solidFill>
                          <a:latin typeface="Arial" pitchFamily="34" charset="0"/>
                          <a:ea typeface="+mn-ea"/>
                          <a:cs typeface="Arial" pitchFamily="34" charset="0"/>
                        </a:rPr>
                        <a:t>Q2</a:t>
                      </a:r>
                    </a:p>
                  </a:txBody>
                  <a:tcPr marL="20713" marR="20713" marT="10579" marB="10579" anchor="b"/>
                </a:tc>
              </a:tr>
            </a:tbl>
          </a:graphicData>
        </a:graphic>
      </p:graphicFrame>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0" y="188913"/>
            <a:ext cx="9144000" cy="719137"/>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sz="2800" b="1" dirty="0" smtClean="0">
                <a:solidFill>
                  <a:srgbClr val="131313"/>
                </a:solidFill>
                <a:latin typeface="Arial" charset="0"/>
              </a:rPr>
              <a:t>Contrôles aux différentes phases</a:t>
            </a:r>
            <a:endParaRPr lang="fr-FR" sz="2800" b="1" dirty="0">
              <a:solidFill>
                <a:srgbClr val="131313"/>
              </a:solidFill>
              <a:latin typeface="Arial" charset="0"/>
            </a:endParaRPr>
          </a:p>
        </p:txBody>
      </p:sp>
      <p:sp>
        <p:nvSpPr>
          <p:cNvPr id="360451" name="Rectangle 3"/>
          <p:cNvSpPr>
            <a:spLocks noChangeArrowheads="1"/>
          </p:cNvSpPr>
          <p:nvPr/>
        </p:nvSpPr>
        <p:spPr bwMode="auto">
          <a:xfrm>
            <a:off x="250825" y="1268413"/>
            <a:ext cx="8893175" cy="4321175"/>
          </a:xfrm>
          <a:prstGeom prst="rect">
            <a:avLst/>
          </a:prstGeom>
          <a:noFill/>
          <a:ln w="9525">
            <a:noFill/>
            <a:miter lim="800000"/>
            <a:headEnd/>
            <a:tailEnd/>
          </a:ln>
        </p:spPr>
        <p:txBody>
          <a:bodyPr/>
          <a:lstStyle/>
          <a:p>
            <a:pPr marL="342900" indent="-342900">
              <a:spcBef>
                <a:spcPct val="20000"/>
              </a:spcBef>
              <a:buFontTx/>
              <a:buChar char="•"/>
            </a:pPr>
            <a:r>
              <a:rPr lang="fr-FR" sz="1800" dirty="0" smtClean="0">
                <a:latin typeface="Verdana" pitchFamily="34" charset="0"/>
              </a:rPr>
              <a:t>Rédiger correctement le CSC</a:t>
            </a:r>
          </a:p>
          <a:p>
            <a:pPr marL="342900" indent="-342900">
              <a:spcBef>
                <a:spcPct val="20000"/>
              </a:spcBef>
            </a:pPr>
            <a:endParaRPr lang="fr-FR" sz="1800" dirty="0">
              <a:latin typeface="Verdana" pitchFamily="34" charset="0"/>
            </a:endParaRPr>
          </a:p>
          <a:p>
            <a:pPr marL="342900" indent="-342900">
              <a:spcBef>
                <a:spcPct val="20000"/>
              </a:spcBef>
              <a:buFontTx/>
              <a:buChar char="•"/>
            </a:pPr>
            <a:r>
              <a:rPr lang="fr-FR" sz="1800" dirty="0" smtClean="0">
                <a:latin typeface="Verdana" pitchFamily="34" charset="0"/>
              </a:rPr>
              <a:t>Demander les certifications des </a:t>
            </a:r>
            <a:r>
              <a:rPr lang="fr-FR" sz="1800" dirty="0">
                <a:latin typeface="Verdana" pitchFamily="34" charset="0"/>
              </a:rPr>
              <a:t>produits </a:t>
            </a:r>
            <a:r>
              <a:rPr lang="fr-FR" sz="1800" dirty="0" smtClean="0">
                <a:latin typeface="Verdana" pitchFamily="34" charset="0"/>
              </a:rPr>
              <a:t>utilisés avant application</a:t>
            </a:r>
          </a:p>
          <a:p>
            <a:pPr marL="342900" indent="-342900">
              <a:spcBef>
                <a:spcPct val="20000"/>
              </a:spcBef>
            </a:pPr>
            <a:endParaRPr lang="fr-FR" sz="1800" dirty="0">
              <a:latin typeface="Verdana" pitchFamily="34" charset="0"/>
            </a:endParaRPr>
          </a:p>
          <a:p>
            <a:pPr marL="342900" indent="-342900">
              <a:spcBef>
                <a:spcPct val="20000"/>
              </a:spcBef>
              <a:buFontTx/>
              <a:buChar char="•"/>
            </a:pPr>
            <a:r>
              <a:rPr lang="fr-FR" sz="1800" dirty="0">
                <a:latin typeface="Verdana" pitchFamily="34" charset="0"/>
              </a:rPr>
              <a:t>Contrôles lors de </a:t>
            </a:r>
            <a:r>
              <a:rPr lang="fr-FR" sz="1800" dirty="0" smtClean="0">
                <a:latin typeface="Verdana" pitchFamily="34" charset="0"/>
              </a:rPr>
              <a:t>l'application</a:t>
            </a:r>
          </a:p>
          <a:p>
            <a:pPr marL="342900" indent="-342900">
              <a:spcBef>
                <a:spcPct val="20000"/>
              </a:spcBef>
            </a:pPr>
            <a:r>
              <a:rPr lang="fr-FR" sz="1800" dirty="0" smtClean="0">
                <a:latin typeface="Verdana" pitchFamily="34" charset="0"/>
              </a:rPr>
              <a:t>	(certifications</a:t>
            </a:r>
            <a:r>
              <a:rPr lang="fr-FR" sz="1800" dirty="0">
                <a:latin typeface="Verdana" pitchFamily="34" charset="0"/>
              </a:rPr>
              <a:t>, dosages, </a:t>
            </a:r>
            <a:r>
              <a:rPr lang="fr-FR" sz="1800" dirty="0" smtClean="0">
                <a:latin typeface="Verdana" pitchFamily="34" charset="0"/>
              </a:rPr>
              <a:t>conditions, géométrie…)</a:t>
            </a:r>
          </a:p>
          <a:p>
            <a:pPr marL="342900" indent="-342900">
              <a:spcBef>
                <a:spcPct val="20000"/>
              </a:spcBef>
            </a:pPr>
            <a:endParaRPr lang="fr-FR" sz="1800" dirty="0">
              <a:latin typeface="Verdana" pitchFamily="34" charset="0"/>
            </a:endParaRPr>
          </a:p>
          <a:p>
            <a:pPr marL="342900" indent="-342900">
              <a:spcBef>
                <a:spcPct val="20000"/>
              </a:spcBef>
              <a:buFontTx/>
              <a:buChar char="•"/>
            </a:pPr>
            <a:r>
              <a:rPr lang="fr-FR" sz="1800" dirty="0">
                <a:latin typeface="Verdana" pitchFamily="34" charset="0"/>
              </a:rPr>
              <a:t>Contrôles des performances durant la </a:t>
            </a:r>
            <a:r>
              <a:rPr lang="fr-FR" sz="1800" dirty="0" smtClean="0">
                <a:latin typeface="Verdana" pitchFamily="34" charset="0"/>
              </a:rPr>
              <a:t>garantie </a:t>
            </a:r>
          </a:p>
          <a:p>
            <a:pPr marL="342900" indent="-342900">
              <a:spcBef>
                <a:spcPct val="20000"/>
              </a:spcBef>
            </a:pPr>
            <a:r>
              <a:rPr lang="fr-FR" sz="1800" dirty="0" smtClean="0">
                <a:latin typeface="Verdana" pitchFamily="34" charset="0"/>
              </a:rPr>
              <a:t>	(idéal: 6 mois avant la fin)</a:t>
            </a:r>
          </a:p>
          <a:p>
            <a:pPr marL="342900" indent="-342900">
              <a:spcBef>
                <a:spcPct val="20000"/>
              </a:spcBef>
            </a:pPr>
            <a:endParaRPr lang="fr-FR" sz="1800" dirty="0">
              <a:latin typeface="Verdana" pitchFamily="34" charset="0"/>
            </a:endParaRPr>
          </a:p>
          <a:p>
            <a:pPr marL="342900" indent="-342900">
              <a:spcBef>
                <a:spcPct val="20000"/>
              </a:spcBef>
              <a:buFontTx/>
              <a:buChar char="•"/>
            </a:pPr>
            <a:r>
              <a:rPr lang="fr-FR" sz="1800" dirty="0" smtClean="0">
                <a:latin typeface="Verdana" pitchFamily="34" charset="0"/>
              </a:rPr>
              <a:t>Vérification de la conformité des performances après garantie</a:t>
            </a:r>
            <a:endParaRPr lang="fr-FR" sz="1800" dirty="0">
              <a:latin typeface="Verdana" pitchFamily="34" charset="0"/>
            </a:endParaRPr>
          </a:p>
          <a:p>
            <a:pPr marL="1143000" lvl="2" indent="-228600">
              <a:spcBef>
                <a:spcPct val="20000"/>
              </a:spcBef>
            </a:pPr>
            <a:r>
              <a:rPr lang="fr-BE" sz="1600" dirty="0">
                <a:latin typeface="Verdana" pitchFamily="34" charset="0"/>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0" y="188913"/>
            <a:ext cx="9144000" cy="719137"/>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sz="2800" b="1" dirty="0" smtClean="0">
                <a:solidFill>
                  <a:srgbClr val="131313"/>
                </a:solidFill>
                <a:latin typeface="Arial" charset="0"/>
              </a:rPr>
              <a:t>Largeur des marquages</a:t>
            </a:r>
            <a:endParaRPr lang="fr-FR" sz="2800" b="1" dirty="0">
              <a:solidFill>
                <a:srgbClr val="131313"/>
              </a:solidFill>
              <a:latin typeface="Arial" charset="0"/>
            </a:endParaRPr>
          </a:p>
        </p:txBody>
      </p:sp>
      <p:sp>
        <p:nvSpPr>
          <p:cNvPr id="360451" name="Rectangle 3"/>
          <p:cNvSpPr>
            <a:spLocks noChangeArrowheads="1"/>
          </p:cNvSpPr>
          <p:nvPr/>
        </p:nvSpPr>
        <p:spPr bwMode="auto">
          <a:xfrm>
            <a:off x="250825" y="980728"/>
            <a:ext cx="8893175" cy="4680520"/>
          </a:xfrm>
          <a:prstGeom prst="rect">
            <a:avLst/>
          </a:prstGeom>
          <a:noFill/>
          <a:ln w="9525">
            <a:noFill/>
            <a:miter lim="800000"/>
            <a:headEnd/>
            <a:tailEnd/>
          </a:ln>
        </p:spPr>
        <p:txBody>
          <a:bodyPr/>
          <a:lstStyle/>
          <a:p>
            <a:pPr marL="342900" indent="-342900">
              <a:spcBef>
                <a:spcPct val="20000"/>
              </a:spcBef>
            </a:pPr>
            <a:r>
              <a:rPr lang="fr-FR" sz="1800" dirty="0" smtClean="0">
                <a:latin typeface="+mn-lt"/>
                <a:cs typeface="Arial" pitchFamily="34" charset="0"/>
              </a:rPr>
              <a:t>Selon la "Circulaire générale sur la signalisation routière" – MTP (1976)</a:t>
            </a:r>
          </a:p>
          <a:p>
            <a:pPr marL="342900" indent="-342900">
              <a:spcBef>
                <a:spcPct val="20000"/>
              </a:spcBef>
            </a:pPr>
            <a:r>
              <a:rPr lang="fr-FR" sz="1800" dirty="0" smtClean="0">
                <a:latin typeface="+mn-lt"/>
                <a:cs typeface="Arial" pitchFamily="34" charset="0"/>
              </a:rPr>
              <a:t>Partie 3 "Marques routières"</a:t>
            </a:r>
          </a:p>
          <a:p>
            <a:pPr marL="342900" indent="-342900">
              <a:spcBef>
                <a:spcPct val="20000"/>
              </a:spcBef>
            </a:pPr>
            <a:endParaRPr lang="fr-FR" sz="900" dirty="0" smtClean="0">
              <a:latin typeface="+mn-lt"/>
              <a:cs typeface="Arial" pitchFamily="34" charset="0"/>
            </a:endParaRPr>
          </a:p>
          <a:p>
            <a:pPr marL="342900" indent="-342900">
              <a:spcBef>
                <a:spcPct val="20000"/>
              </a:spcBef>
            </a:pPr>
            <a:r>
              <a:rPr lang="fr-FR" sz="1800" dirty="0" smtClean="0">
                <a:latin typeface="+mn-lt"/>
                <a:cs typeface="Arial" pitchFamily="34" charset="0"/>
              </a:rPr>
              <a:t>Pour lignes continues et discontinues</a:t>
            </a: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r>
              <a:rPr lang="fr-FR" sz="1800" b="1" dirty="0" smtClean="0">
                <a:latin typeface="+mn-lt"/>
              </a:rPr>
              <a:t>Tolérance: </a:t>
            </a:r>
            <a:r>
              <a:rPr lang="fr-FR" sz="1800" i="1" dirty="0" smtClean="0">
                <a:latin typeface="+mn-lt"/>
              </a:rPr>
              <a:t>(Qualiroutes – L. 4.3.6.)</a:t>
            </a:r>
          </a:p>
          <a:p>
            <a:pPr marL="342900" indent="-342900">
              <a:spcBef>
                <a:spcPct val="20000"/>
              </a:spcBef>
            </a:pPr>
            <a:r>
              <a:rPr lang="fr-BE" sz="1800" dirty="0" smtClean="0">
                <a:latin typeface="+mn-lt"/>
                <a:cs typeface="Arial" pitchFamily="34" charset="0"/>
              </a:rPr>
              <a:t>La tolérance sur la largeur est de ± 5 mm.</a:t>
            </a:r>
          </a:p>
          <a:p>
            <a:pPr marL="342900" indent="-342900">
              <a:spcBef>
                <a:spcPct val="20000"/>
              </a:spcBef>
            </a:pPr>
            <a:endParaRPr lang="fr-FR" sz="1800" b="1"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a:latin typeface="Verdana" pitchFamily="34" charset="0"/>
            </a:endParaRPr>
          </a:p>
        </p:txBody>
      </p:sp>
      <p:graphicFrame>
        <p:nvGraphicFramePr>
          <p:cNvPr id="4" name="Tableau 3"/>
          <p:cNvGraphicFramePr>
            <a:graphicFrameLocks noGrp="1"/>
          </p:cNvGraphicFramePr>
          <p:nvPr/>
        </p:nvGraphicFramePr>
        <p:xfrm>
          <a:off x="1979712" y="2420888"/>
          <a:ext cx="3672408" cy="1854200"/>
        </p:xfrm>
        <a:graphic>
          <a:graphicData uri="http://schemas.openxmlformats.org/drawingml/2006/table">
            <a:tbl>
              <a:tblPr firstRow="1" bandRow="1">
                <a:tableStyleId>{5C22544A-7EE6-4342-B048-85BDC9FD1C3A}</a:tableStyleId>
              </a:tblPr>
              <a:tblGrid>
                <a:gridCol w="1440160"/>
                <a:gridCol w="864096"/>
                <a:gridCol w="1368152"/>
              </a:tblGrid>
              <a:tr h="370840">
                <a:tc>
                  <a:txBody>
                    <a:bodyPr/>
                    <a:lstStyle/>
                    <a:p>
                      <a:r>
                        <a:rPr lang="fr-BE" dirty="0" smtClean="0"/>
                        <a:t>Voie</a:t>
                      </a:r>
                      <a:endParaRPr lang="fr-BE" dirty="0"/>
                    </a:p>
                  </a:txBody>
                  <a:tcPr/>
                </a:tc>
                <a:tc>
                  <a:txBody>
                    <a:bodyPr/>
                    <a:lstStyle/>
                    <a:p>
                      <a:r>
                        <a:rPr lang="fr-BE" dirty="0" smtClean="0"/>
                        <a:t>Type</a:t>
                      </a:r>
                      <a:endParaRPr lang="fr-BE" dirty="0"/>
                    </a:p>
                  </a:txBody>
                  <a:tcPr/>
                </a:tc>
                <a:tc>
                  <a:txBody>
                    <a:bodyPr/>
                    <a:lstStyle/>
                    <a:p>
                      <a:r>
                        <a:rPr lang="fr-BE" dirty="0" smtClean="0"/>
                        <a:t>Largeur</a:t>
                      </a:r>
                      <a:endParaRPr lang="fr-BE" dirty="0"/>
                    </a:p>
                  </a:txBody>
                  <a:tcPr/>
                </a:tc>
              </a:tr>
              <a:tr h="370840">
                <a:tc>
                  <a:txBody>
                    <a:bodyPr/>
                    <a:lstStyle/>
                    <a:p>
                      <a:r>
                        <a:rPr lang="fr-BE" dirty="0" smtClean="0"/>
                        <a:t>Route</a:t>
                      </a:r>
                      <a:endParaRPr lang="fr-BE" dirty="0"/>
                    </a:p>
                  </a:txBody>
                  <a:tcPr/>
                </a:tc>
                <a:tc>
                  <a:txBody>
                    <a:bodyPr/>
                    <a:lstStyle/>
                    <a:p>
                      <a:r>
                        <a:rPr lang="fr-BE" dirty="0" smtClean="0"/>
                        <a:t>Axe</a:t>
                      </a:r>
                      <a:endParaRPr lang="fr-BE" dirty="0"/>
                    </a:p>
                  </a:txBody>
                  <a:tcPr/>
                </a:tc>
                <a:tc>
                  <a:txBody>
                    <a:bodyPr/>
                    <a:lstStyle/>
                    <a:p>
                      <a:r>
                        <a:rPr lang="fr-BE" dirty="0" smtClean="0"/>
                        <a:t>0,15 m</a:t>
                      </a:r>
                      <a:endParaRPr lang="fr-BE" dirty="0"/>
                    </a:p>
                  </a:txBody>
                  <a:tcPr/>
                </a:tc>
              </a:tr>
              <a:tr h="370840">
                <a:tc>
                  <a:txBody>
                    <a:bodyPr/>
                    <a:lstStyle/>
                    <a:p>
                      <a:r>
                        <a:rPr lang="fr-BE" dirty="0" smtClean="0"/>
                        <a:t>Autoroute</a:t>
                      </a:r>
                      <a:endParaRPr lang="fr-BE" dirty="0"/>
                    </a:p>
                  </a:txBody>
                  <a:tcPr/>
                </a:tc>
                <a:tc>
                  <a:txBody>
                    <a:bodyPr/>
                    <a:lstStyle/>
                    <a:p>
                      <a:r>
                        <a:rPr lang="fr-BE" dirty="0" smtClean="0"/>
                        <a:t>Axe</a:t>
                      </a:r>
                      <a:endParaRPr lang="fr-BE" dirty="0"/>
                    </a:p>
                  </a:txBody>
                  <a:tcPr/>
                </a:tc>
                <a:tc>
                  <a:txBody>
                    <a:bodyPr/>
                    <a:lstStyle/>
                    <a:p>
                      <a:r>
                        <a:rPr lang="fr-BE" dirty="0" smtClean="0"/>
                        <a:t>0,20 m</a:t>
                      </a:r>
                      <a:endParaRPr lang="fr-BE" dirty="0"/>
                    </a:p>
                  </a:txBody>
                  <a:tcPr/>
                </a:tc>
              </a:tr>
              <a:tr h="370840">
                <a:tc>
                  <a:txBody>
                    <a:bodyPr/>
                    <a:lstStyle/>
                    <a:p>
                      <a:r>
                        <a:rPr lang="fr-BE" dirty="0" smtClean="0"/>
                        <a:t>Route</a:t>
                      </a:r>
                      <a:endParaRPr lang="fr-BE" dirty="0"/>
                    </a:p>
                  </a:txBody>
                  <a:tcPr/>
                </a:tc>
                <a:tc>
                  <a:txBody>
                    <a:bodyPr/>
                    <a:lstStyle/>
                    <a:p>
                      <a:r>
                        <a:rPr lang="fr-BE" dirty="0" smtClean="0"/>
                        <a:t>Rive</a:t>
                      </a:r>
                      <a:endParaRPr lang="fr-BE" dirty="0"/>
                    </a:p>
                  </a:txBody>
                  <a:tcPr/>
                </a:tc>
                <a:tc>
                  <a:txBody>
                    <a:bodyPr/>
                    <a:lstStyle/>
                    <a:p>
                      <a:r>
                        <a:rPr lang="fr-BE" dirty="0" smtClean="0"/>
                        <a:t>0,15 m</a:t>
                      </a:r>
                      <a:endParaRPr lang="fr-BE" dirty="0"/>
                    </a:p>
                  </a:txBody>
                  <a:tcPr/>
                </a:tc>
              </a:tr>
              <a:tr h="370840">
                <a:tc>
                  <a:txBody>
                    <a:bodyPr/>
                    <a:lstStyle/>
                    <a:p>
                      <a:r>
                        <a:rPr lang="fr-BE" dirty="0" smtClean="0"/>
                        <a:t>Autoroute</a:t>
                      </a:r>
                      <a:endParaRPr lang="fr-BE" dirty="0"/>
                    </a:p>
                  </a:txBody>
                  <a:tcPr/>
                </a:tc>
                <a:tc>
                  <a:txBody>
                    <a:bodyPr/>
                    <a:lstStyle/>
                    <a:p>
                      <a:r>
                        <a:rPr lang="fr-BE" dirty="0" smtClean="0"/>
                        <a:t>Rive</a:t>
                      </a:r>
                      <a:endParaRPr lang="fr-BE" dirty="0"/>
                    </a:p>
                  </a:txBody>
                  <a:tcPr/>
                </a:tc>
                <a:tc>
                  <a:txBody>
                    <a:bodyPr/>
                    <a:lstStyle/>
                    <a:p>
                      <a:r>
                        <a:rPr lang="fr-BE" dirty="0" smtClean="0"/>
                        <a:t>0,30 m</a:t>
                      </a:r>
                      <a:endParaRPr lang="fr-BE" dirty="0"/>
                    </a:p>
                  </a:txBody>
                  <a:tcPr/>
                </a:tc>
              </a:tr>
            </a:tbl>
          </a:graphicData>
        </a:graphic>
      </p:graphicFrame>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0" y="188913"/>
            <a:ext cx="9144000" cy="719137"/>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sz="2800" b="1" dirty="0" smtClean="0">
                <a:solidFill>
                  <a:srgbClr val="131313"/>
                </a:solidFill>
                <a:latin typeface="Arial" charset="0"/>
              </a:rPr>
              <a:t>Plan Qualité</a:t>
            </a:r>
            <a:endParaRPr lang="fr-FR" sz="2800" b="1" dirty="0">
              <a:solidFill>
                <a:srgbClr val="131313"/>
              </a:solidFill>
              <a:latin typeface="Arial" charset="0"/>
            </a:endParaRPr>
          </a:p>
        </p:txBody>
      </p:sp>
      <p:sp>
        <p:nvSpPr>
          <p:cNvPr id="360451" name="Rectangle 3"/>
          <p:cNvSpPr>
            <a:spLocks noChangeArrowheads="1"/>
          </p:cNvSpPr>
          <p:nvPr/>
        </p:nvSpPr>
        <p:spPr bwMode="auto">
          <a:xfrm>
            <a:off x="250825" y="980728"/>
            <a:ext cx="8893175" cy="2088232"/>
          </a:xfrm>
          <a:prstGeom prst="rect">
            <a:avLst/>
          </a:prstGeom>
          <a:noFill/>
          <a:ln w="9525">
            <a:noFill/>
            <a:miter lim="800000"/>
            <a:headEnd/>
            <a:tailEnd/>
          </a:ln>
        </p:spPr>
        <p:txBody>
          <a:bodyPr/>
          <a:lstStyle/>
          <a:p>
            <a:r>
              <a:rPr lang="fr-BE" sz="1800" b="1" dirty="0" smtClean="0">
                <a:latin typeface="Arial" pitchFamily="34" charset="0"/>
                <a:cs typeface="Arial" pitchFamily="34" charset="0"/>
              </a:rPr>
              <a:t>L. 4.2.4. MISE EN OEUVRE</a:t>
            </a:r>
          </a:p>
          <a:p>
            <a:endParaRPr lang="fr-BE" sz="1800" dirty="0" smtClean="0"/>
          </a:p>
          <a:p>
            <a:r>
              <a:rPr lang="fr-BE" sz="1800" dirty="0" smtClean="0">
                <a:solidFill>
                  <a:srgbClr val="FF0000"/>
                </a:solidFill>
                <a:latin typeface="Arial" pitchFamily="34" charset="0"/>
                <a:cs typeface="Arial" pitchFamily="34" charset="0"/>
              </a:rPr>
              <a:t>Le document de référence QUALIROUTES-A-1 relatif à la “Mise en place d’un système de gestion de la qualité lors de l’exécution des marchés de travaux” et son complément QUALIROUTES-A-1/5 sont d’application pour la mise en œuvre de marquages routiers de plus de 500 m² (tous postes de marquages confondus) sur revêtement neuf (d'application à partir du 01/10/2013).</a:t>
            </a:r>
          </a:p>
          <a:p>
            <a:endParaRPr lang="fr-BE" sz="1800" dirty="0" smtClean="0">
              <a:solidFill>
                <a:srgbClr val="FF0000"/>
              </a:solidFill>
              <a:latin typeface="Arial" pitchFamily="34" charset="0"/>
              <a:cs typeface="Arial" pitchFamily="34" charset="0"/>
            </a:endParaRPr>
          </a:p>
          <a:p>
            <a:endParaRPr lang="fr-FR" sz="1800" dirty="0" smtClean="0">
              <a:solidFill>
                <a:srgbClr val="FF0000"/>
              </a:solidFill>
              <a:latin typeface="Arial" pitchFamily="34" charset="0"/>
              <a:cs typeface="Arial" pitchFamily="34" charset="0"/>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BE" sz="1800" dirty="0" smtClean="0">
              <a:latin typeface="+mn-lt"/>
              <a:cs typeface="Arial" pitchFamily="34" charset="0"/>
            </a:endParaRPr>
          </a:p>
          <a:p>
            <a:pPr marL="342900" indent="-342900">
              <a:spcBef>
                <a:spcPct val="20000"/>
              </a:spcBef>
            </a:pPr>
            <a:endParaRPr lang="fr-FR" sz="1800" b="1"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a:latin typeface="Verdana" pitchFamily="34" charset="0"/>
            </a:endParaRPr>
          </a:p>
        </p:txBody>
      </p:sp>
      <p:pic>
        <p:nvPicPr>
          <p:cNvPr id="1487874" name="Picture 2"/>
          <p:cNvPicPr>
            <a:picLocks noChangeAspect="1" noChangeArrowheads="1"/>
          </p:cNvPicPr>
          <p:nvPr/>
        </p:nvPicPr>
        <p:blipFill>
          <a:blip r:embed="rId3" cstate="print"/>
          <a:srcRect/>
          <a:stretch>
            <a:fillRect/>
          </a:stretch>
        </p:blipFill>
        <p:spPr bwMode="auto">
          <a:xfrm>
            <a:off x="1763688" y="3573016"/>
            <a:ext cx="5996211" cy="17604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Espace réservé de la date 3"/>
          <p:cNvSpPr>
            <a:spLocks noGrp="1"/>
          </p:cNvSpPr>
          <p:nvPr>
            <p:ph type="dt" sz="quarter" idx="10"/>
          </p:nvPr>
        </p:nvSpPr>
        <p:spPr>
          <a:noFill/>
        </p:spPr>
        <p:txBody>
          <a:bodyPr/>
          <a:lstStyle/>
          <a:p>
            <a:fld id="{29C41EF2-A98A-4A7C-AB03-CF726D3E0543}" type="slidenum">
              <a:rPr lang="fr-FR" smtClean="0"/>
              <a:pPr/>
              <a:t>2</a:t>
            </a:fld>
            <a:r>
              <a:rPr lang="fr-FR" smtClean="0">
                <a:solidFill>
                  <a:schemeClr val="bg1"/>
                </a:solidFill>
              </a:rPr>
              <a:t> </a:t>
            </a:r>
          </a:p>
        </p:txBody>
      </p:sp>
      <p:sp>
        <p:nvSpPr>
          <p:cNvPr id="334851" name="Rectangle 2"/>
          <p:cNvSpPr>
            <a:spLocks noGrp="1" noChangeArrowheads="1"/>
          </p:cNvSpPr>
          <p:nvPr>
            <p:ph type="ctrTitle"/>
          </p:nvPr>
        </p:nvSpPr>
        <p:spPr>
          <a:xfrm>
            <a:off x="611560" y="404664"/>
            <a:ext cx="7988300" cy="576064"/>
          </a:xfrm>
          <a:noFill/>
        </p:spPr>
        <p:txBody>
          <a:bodyPr/>
          <a:lstStyle/>
          <a:p>
            <a:pPr algn="ctr"/>
            <a:r>
              <a:rPr lang="fr-FR" sz="2800" dirty="0" smtClean="0"/>
              <a:t>Programme</a:t>
            </a:r>
          </a:p>
        </p:txBody>
      </p:sp>
      <p:sp>
        <p:nvSpPr>
          <p:cNvPr id="334852" name="Text Box 5"/>
          <p:cNvSpPr txBox="1">
            <a:spLocks noChangeArrowheads="1"/>
          </p:cNvSpPr>
          <p:nvPr/>
        </p:nvSpPr>
        <p:spPr bwMode="auto">
          <a:xfrm>
            <a:off x="467544" y="836712"/>
            <a:ext cx="8676456" cy="5386090"/>
          </a:xfrm>
          <a:prstGeom prst="rect">
            <a:avLst/>
          </a:prstGeom>
          <a:noFill/>
          <a:ln w="9525">
            <a:noFill/>
            <a:miter lim="800000"/>
            <a:headEnd/>
            <a:tailEnd/>
          </a:ln>
        </p:spPr>
        <p:txBody>
          <a:bodyPr wrap="square">
            <a:spAutoFit/>
          </a:bodyPr>
          <a:lstStyle/>
          <a:p>
            <a:pPr algn="ctr" eaLnBrk="0" hangingPunct="0">
              <a:spcBef>
                <a:spcPct val="100000"/>
              </a:spcBef>
            </a:pPr>
            <a:endParaRPr lang="fr-FR" sz="800" b="1" dirty="0">
              <a:latin typeface="Arial" charset="0"/>
            </a:endParaRPr>
          </a:p>
          <a:p>
            <a:pPr eaLnBrk="0" hangingPunct="0">
              <a:spcBef>
                <a:spcPct val="100000"/>
              </a:spcBef>
            </a:pPr>
            <a:r>
              <a:rPr lang="fr-FR" sz="1400" b="1" dirty="0" smtClean="0">
                <a:latin typeface="Arial" charset="0"/>
              </a:rPr>
              <a:t>9h30: Introduction</a:t>
            </a:r>
          </a:p>
          <a:p>
            <a:pPr eaLnBrk="0" hangingPunct="0">
              <a:spcBef>
                <a:spcPct val="100000"/>
              </a:spcBef>
            </a:pPr>
            <a:r>
              <a:rPr lang="fr-FR" sz="1400" b="1" dirty="0" smtClean="0">
                <a:latin typeface="Arial" charset="0"/>
              </a:rPr>
              <a:t>9h40: Ecolage LTL-X </a:t>
            </a:r>
          </a:p>
          <a:p>
            <a:pPr eaLnBrk="0" hangingPunct="0">
              <a:spcBef>
                <a:spcPct val="100000"/>
              </a:spcBef>
            </a:pPr>
            <a:r>
              <a:rPr lang="fr-FR" sz="1400" b="1" dirty="0" smtClean="0">
                <a:latin typeface="Arial" charset="0"/>
              </a:rPr>
              <a:t>	</a:t>
            </a:r>
            <a:r>
              <a:rPr lang="fr-FR" sz="1400" dirty="0" smtClean="0">
                <a:latin typeface="Arial" charset="0"/>
              </a:rPr>
              <a:t>Fonctionnement</a:t>
            </a:r>
          </a:p>
          <a:p>
            <a:pPr eaLnBrk="0" hangingPunct="0">
              <a:spcBef>
                <a:spcPct val="100000"/>
              </a:spcBef>
            </a:pPr>
            <a:r>
              <a:rPr lang="fr-FR" sz="1400" dirty="0" smtClean="0">
                <a:latin typeface="Arial" charset="0"/>
              </a:rPr>
              <a:t>	Calibration</a:t>
            </a:r>
          </a:p>
          <a:p>
            <a:pPr eaLnBrk="0" hangingPunct="0">
              <a:spcBef>
                <a:spcPct val="100000"/>
              </a:spcBef>
            </a:pPr>
            <a:r>
              <a:rPr lang="fr-FR" sz="1400" b="1" dirty="0" smtClean="0">
                <a:latin typeface="Arial" charset="0"/>
              </a:rPr>
              <a:t>	</a:t>
            </a:r>
            <a:r>
              <a:rPr lang="fr-FR" sz="1400" dirty="0" smtClean="0">
                <a:latin typeface="Arial" charset="0"/>
              </a:rPr>
              <a:t>Mesures RL – RR – RW</a:t>
            </a:r>
          </a:p>
          <a:p>
            <a:pPr eaLnBrk="0" hangingPunct="0">
              <a:spcBef>
                <a:spcPct val="100000"/>
              </a:spcBef>
            </a:pPr>
            <a:r>
              <a:rPr lang="fr-FR" sz="1400" b="1" dirty="0" smtClean="0">
                <a:latin typeface="Arial" charset="0"/>
              </a:rPr>
              <a:t>12h00: Lunch sandwichs</a:t>
            </a:r>
          </a:p>
          <a:p>
            <a:pPr eaLnBrk="0" hangingPunct="0">
              <a:spcBef>
                <a:spcPct val="100000"/>
              </a:spcBef>
            </a:pPr>
            <a:r>
              <a:rPr lang="fr-FR" sz="1400" b="1" dirty="0" smtClean="0">
                <a:latin typeface="Arial" charset="0"/>
              </a:rPr>
              <a:t>12h45: Qualiroutes - Essais</a:t>
            </a:r>
          </a:p>
          <a:p>
            <a:pPr eaLnBrk="0" hangingPunct="0">
              <a:spcBef>
                <a:spcPct val="100000"/>
              </a:spcBef>
            </a:pPr>
            <a:r>
              <a:rPr lang="fr-FR" sz="1400" dirty="0" smtClean="0">
                <a:latin typeface="Arial" charset="0"/>
              </a:rPr>
              <a:t>	Chap. L</a:t>
            </a:r>
          </a:p>
          <a:p>
            <a:pPr eaLnBrk="0" hangingPunct="0">
              <a:spcBef>
                <a:spcPct val="100000"/>
              </a:spcBef>
            </a:pPr>
            <a:r>
              <a:rPr lang="fr-FR" sz="1400" dirty="0" smtClean="0">
                <a:latin typeface="Arial" charset="0"/>
              </a:rPr>
              <a:t>	Marquages: Emilie - Panneaux: Gauthier</a:t>
            </a:r>
          </a:p>
          <a:p>
            <a:pPr eaLnBrk="0" hangingPunct="0">
              <a:spcBef>
                <a:spcPct val="100000"/>
              </a:spcBef>
            </a:pPr>
            <a:r>
              <a:rPr lang="fr-FR" sz="1400" b="1" dirty="0" smtClean="0">
                <a:latin typeface="Arial" charset="0"/>
              </a:rPr>
              <a:t>14h00</a:t>
            </a:r>
            <a:r>
              <a:rPr lang="fr-FR" sz="1400" b="1" smtClean="0">
                <a:latin typeface="Arial" charset="0"/>
              </a:rPr>
              <a:t>: Clôture</a:t>
            </a:r>
            <a:endParaRPr lang="fr-FR" sz="1400" b="1" dirty="0" smtClean="0">
              <a:latin typeface="Arial" charset="0"/>
            </a:endParaRPr>
          </a:p>
          <a:p>
            <a:pPr eaLnBrk="0" hangingPunct="0">
              <a:spcBef>
                <a:spcPct val="100000"/>
              </a:spcBef>
            </a:pPr>
            <a:endParaRPr lang="fr-FR" sz="1400" dirty="0" smtClean="0">
              <a:latin typeface="Arial" charset="0"/>
            </a:endParaRPr>
          </a:p>
          <a:p>
            <a:pPr eaLnBrk="0" hangingPunct="0">
              <a:spcBef>
                <a:spcPct val="100000"/>
              </a:spcBef>
            </a:pPr>
            <a:endParaRPr lang="fr-FR" sz="1400" dirty="0">
              <a:latin typeface="Arial" charset="0"/>
            </a:endParaRPr>
          </a:p>
        </p:txBody>
      </p:sp>
      <p:sp>
        <p:nvSpPr>
          <p:cNvPr id="744450" name="AutoShape 2" descr="Résultat de recherche d'images pour &quot;LTL-X delta&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BE"/>
          </a:p>
        </p:txBody>
      </p:sp>
      <p:sp>
        <p:nvSpPr>
          <p:cNvPr id="744452" name="AutoShape 4" descr="Résultat de recherche d'images pour &quot;LTL-X delta&quot;"/>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fr-BE"/>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0" y="188913"/>
            <a:ext cx="9144000" cy="719137"/>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sz="2800" b="1" dirty="0" smtClean="0">
                <a:solidFill>
                  <a:srgbClr val="131313"/>
                </a:solidFill>
                <a:latin typeface="Arial" charset="0"/>
              </a:rPr>
              <a:t>Plan Qualité</a:t>
            </a:r>
            <a:endParaRPr lang="fr-FR" sz="2800" b="1" dirty="0">
              <a:solidFill>
                <a:srgbClr val="131313"/>
              </a:solidFill>
              <a:latin typeface="Arial" charset="0"/>
            </a:endParaRPr>
          </a:p>
        </p:txBody>
      </p:sp>
      <p:sp>
        <p:nvSpPr>
          <p:cNvPr id="360451" name="Rectangle 3"/>
          <p:cNvSpPr>
            <a:spLocks noChangeArrowheads="1"/>
          </p:cNvSpPr>
          <p:nvPr/>
        </p:nvSpPr>
        <p:spPr bwMode="auto">
          <a:xfrm>
            <a:off x="250825" y="836712"/>
            <a:ext cx="8893175" cy="4968552"/>
          </a:xfrm>
          <a:prstGeom prst="rect">
            <a:avLst/>
          </a:prstGeom>
          <a:noFill/>
          <a:ln w="9525">
            <a:noFill/>
            <a:miter lim="800000"/>
            <a:headEnd/>
            <a:tailEnd/>
          </a:ln>
        </p:spPr>
        <p:txBody>
          <a:bodyPr/>
          <a:lstStyle/>
          <a:p>
            <a:r>
              <a:rPr lang="fr-BE" sz="1800" b="1" dirty="0" smtClean="0">
                <a:latin typeface="Arial" pitchFamily="34" charset="0"/>
                <a:cs typeface="Arial" pitchFamily="34" charset="0"/>
              </a:rPr>
              <a:t>Plan Qualité (15j avant les travaux):</a:t>
            </a:r>
          </a:p>
          <a:p>
            <a:pPr>
              <a:buFont typeface="Arial" pitchFamily="34" charset="0"/>
              <a:buChar char="•"/>
            </a:pPr>
            <a:r>
              <a:rPr lang="fr-BE" sz="1800" dirty="0" smtClean="0">
                <a:latin typeface="Arial" pitchFamily="34" charset="0"/>
                <a:cs typeface="Arial" pitchFamily="34" charset="0"/>
              </a:rPr>
              <a:t> choix des produits (base – saupoudrage – système) – RTP?		PA</a:t>
            </a:r>
          </a:p>
          <a:p>
            <a:pPr>
              <a:buFont typeface="Arial" pitchFamily="34" charset="0"/>
              <a:buChar char="•"/>
            </a:pPr>
            <a:r>
              <a:rPr lang="fr-BE" sz="1800" dirty="0" smtClean="0">
                <a:latin typeface="Arial" pitchFamily="34" charset="0"/>
                <a:cs typeface="Arial" pitchFamily="34" charset="0"/>
              </a:rPr>
              <a:t> procédures de contrôles – registre des livraisons</a:t>
            </a:r>
          </a:p>
          <a:p>
            <a:pPr>
              <a:buFont typeface="Arial" pitchFamily="34" charset="0"/>
              <a:buChar char="•"/>
            </a:pPr>
            <a:endParaRPr lang="fr-BE" sz="1800" b="1" dirty="0" smtClean="0">
              <a:latin typeface="Arial" pitchFamily="34" charset="0"/>
              <a:cs typeface="Arial" pitchFamily="34" charset="0"/>
            </a:endParaRPr>
          </a:p>
          <a:p>
            <a:r>
              <a:rPr lang="fr-BE" sz="1800" b="1" dirty="0" smtClean="0">
                <a:latin typeface="Arial" pitchFamily="34" charset="0"/>
                <a:cs typeface="Arial" pitchFamily="34" charset="0"/>
              </a:rPr>
              <a:t>Plan de contrôles</a:t>
            </a:r>
          </a:p>
          <a:p>
            <a:pPr>
              <a:buFont typeface="Arial" pitchFamily="34" charset="0"/>
              <a:buChar char="•"/>
            </a:pPr>
            <a:r>
              <a:rPr lang="fr-BE" sz="1800" b="1" dirty="0" smtClean="0">
                <a:latin typeface="Arial" pitchFamily="34" charset="0"/>
                <a:cs typeface="Arial" pitchFamily="34" charset="0"/>
              </a:rPr>
              <a:t> </a:t>
            </a:r>
            <a:r>
              <a:rPr lang="fr-BE" sz="1800" dirty="0" smtClean="0">
                <a:latin typeface="Arial" pitchFamily="34" charset="0"/>
                <a:cs typeface="Arial" pitchFamily="34" charset="0"/>
              </a:rPr>
              <a:t>produits fournis sur le chantier 				Chaque utilisation</a:t>
            </a:r>
          </a:p>
          <a:p>
            <a:pPr>
              <a:buFont typeface="Arial" pitchFamily="34" charset="0"/>
              <a:buChar char="•"/>
            </a:pPr>
            <a:r>
              <a:rPr lang="fr-BE" sz="1800" dirty="0" smtClean="0">
                <a:latin typeface="Arial" pitchFamily="34" charset="0"/>
                <a:cs typeface="Arial" pitchFamily="34" charset="0"/>
              </a:rPr>
              <a:t> sur chantier: état du revêtement et signalisation		Avant application</a:t>
            </a:r>
          </a:p>
          <a:p>
            <a:pPr>
              <a:buFont typeface="Arial" pitchFamily="34" charset="0"/>
              <a:buChar char="•"/>
            </a:pPr>
            <a:r>
              <a:rPr lang="fr-BE" sz="1800" dirty="0" smtClean="0">
                <a:latin typeface="Arial" pitchFamily="34" charset="0"/>
                <a:cs typeface="Arial" pitchFamily="34" charset="0"/>
              </a:rPr>
              <a:t> Application</a:t>
            </a:r>
          </a:p>
          <a:p>
            <a:pPr lvl="1">
              <a:buFont typeface="Courier New" pitchFamily="49" charset="0"/>
              <a:buChar char="o"/>
            </a:pPr>
            <a:r>
              <a:rPr lang="fr-BE" sz="1600" dirty="0" smtClean="0">
                <a:latin typeface="Arial" pitchFamily="34" charset="0"/>
                <a:cs typeface="Arial" pitchFamily="34" charset="0"/>
              </a:rPr>
              <a:t> Suivi de l'évolution des conditions climatiques		En continu</a:t>
            </a:r>
          </a:p>
          <a:p>
            <a:pPr lvl="1">
              <a:buFont typeface="Courier New" pitchFamily="49" charset="0"/>
              <a:buChar char="o"/>
            </a:pPr>
            <a:r>
              <a:rPr lang="fr-BE" sz="1600" dirty="0" smtClean="0">
                <a:latin typeface="Arial" pitchFamily="34" charset="0"/>
                <a:cs typeface="Arial" pitchFamily="34" charset="0"/>
              </a:rPr>
              <a:t> Mesurage et enregistrement de la température 		Avant début + doute</a:t>
            </a:r>
            <a:r>
              <a:rPr lang="fr-BE" sz="1600" strike="sngStrike" dirty="0" smtClean="0">
                <a:latin typeface="Arial" pitchFamily="34" charset="0"/>
                <a:cs typeface="Arial" pitchFamily="34" charset="0"/>
              </a:rPr>
              <a:t/>
            </a:r>
            <a:br>
              <a:rPr lang="fr-BE" sz="1600" strike="sngStrike" dirty="0" smtClean="0">
                <a:latin typeface="Arial" pitchFamily="34" charset="0"/>
                <a:cs typeface="Arial" pitchFamily="34" charset="0"/>
              </a:rPr>
            </a:br>
            <a:r>
              <a:rPr lang="fr-BE" sz="1600" dirty="0" smtClean="0">
                <a:latin typeface="Arial" pitchFamily="34" charset="0"/>
                <a:cs typeface="Arial" pitchFamily="34" charset="0"/>
              </a:rPr>
              <a:t>	de l'air et du revêtement</a:t>
            </a:r>
          </a:p>
          <a:p>
            <a:pPr lvl="1">
              <a:buFont typeface="Courier New" pitchFamily="49" charset="0"/>
              <a:buChar char="o"/>
            </a:pPr>
            <a:r>
              <a:rPr lang="fr-BE" sz="1600" dirty="0" smtClean="0">
                <a:latin typeface="Arial" pitchFamily="34" charset="0"/>
                <a:cs typeface="Arial" pitchFamily="34" charset="0"/>
              </a:rPr>
              <a:t> Mesure du dosage de chaque produit appliqué		</a:t>
            </a:r>
            <a:r>
              <a:rPr lang="fr-BE" sz="1000" dirty="0" smtClean="0">
                <a:latin typeface="Arial" pitchFamily="34" charset="0"/>
                <a:cs typeface="Arial" pitchFamily="34" charset="0"/>
              </a:rPr>
              <a:t>Au moins une fois par 500 m²</a:t>
            </a:r>
            <a:endParaRPr lang="fr-BE" sz="1000" strike="sngStrike" dirty="0" smtClean="0">
              <a:latin typeface="Arial" pitchFamily="34" charset="0"/>
              <a:cs typeface="Arial" pitchFamily="34" charset="0"/>
            </a:endParaRPr>
          </a:p>
          <a:p>
            <a:pPr lvl="2"/>
            <a:r>
              <a:rPr lang="fr-BE" sz="1000" dirty="0" smtClean="0">
                <a:latin typeface="Arial" pitchFamily="34" charset="0"/>
                <a:cs typeface="Arial" pitchFamily="34" charset="0"/>
              </a:rPr>
              <a:t>						et au minimum en début de chaque 						demi-journée de marquage </a:t>
            </a:r>
          </a:p>
          <a:p>
            <a:pPr lvl="1">
              <a:buFont typeface="Courier New" pitchFamily="49" charset="0"/>
              <a:buChar char="o"/>
            </a:pPr>
            <a:r>
              <a:rPr lang="fr-BE" sz="1600" dirty="0" smtClean="0">
                <a:latin typeface="Arial" pitchFamily="34" charset="0"/>
                <a:cs typeface="Arial" pitchFamily="34" charset="0"/>
              </a:rPr>
              <a:t> Contrôle visuel de la répartition uniforme de l'application	En continu</a:t>
            </a:r>
          </a:p>
          <a:p>
            <a:pPr lvl="1">
              <a:buFont typeface="Courier New" pitchFamily="49" charset="0"/>
              <a:buChar char="o"/>
            </a:pPr>
            <a:r>
              <a:rPr lang="fr-BE" sz="1600" dirty="0" smtClean="0">
                <a:latin typeface="Arial" pitchFamily="34" charset="0"/>
                <a:cs typeface="Arial" pitchFamily="34" charset="0"/>
              </a:rPr>
              <a:t> Mesurage de la géométrie des marquages appliqués 		</a:t>
            </a:r>
            <a:r>
              <a:rPr lang="fr-BE" sz="1100" dirty="0" smtClean="0">
                <a:latin typeface="Arial" pitchFamily="34" charset="0"/>
                <a:cs typeface="Arial" pitchFamily="34" charset="0"/>
              </a:rPr>
              <a:t>Au moins une fois par 500 m² et au 							minimum une fois par jour</a:t>
            </a:r>
          </a:p>
          <a:p>
            <a:pPr lvl="1">
              <a:buFont typeface="Courier New" pitchFamily="49" charset="0"/>
              <a:buChar char="o"/>
            </a:pPr>
            <a:r>
              <a:rPr lang="fr-BE" sz="1600" dirty="0" smtClean="0">
                <a:latin typeface="Arial" pitchFamily="34" charset="0"/>
                <a:cs typeface="Arial" pitchFamily="34" charset="0"/>
              </a:rPr>
              <a:t> Contrôle de la consommation des produits utilisés		En fin de travail quotidien</a:t>
            </a:r>
          </a:p>
          <a:p>
            <a:pPr lvl="1">
              <a:buFont typeface="Courier New" pitchFamily="49" charset="0"/>
              <a:buChar char="o"/>
            </a:pPr>
            <a:endParaRPr lang="fr-BE" sz="1800" dirty="0" smtClean="0">
              <a:latin typeface="Arial" pitchFamily="34" charset="0"/>
              <a:cs typeface="Arial" pitchFamily="34" charset="0"/>
            </a:endParaRPr>
          </a:p>
          <a:p>
            <a:r>
              <a:rPr lang="fr-BE" sz="1800" b="1" dirty="0" smtClean="0">
                <a:latin typeface="Arial" pitchFamily="34" charset="0"/>
                <a:cs typeface="Arial" pitchFamily="34" charset="0"/>
              </a:rPr>
              <a:t>Enregistrements de travail (rapport quotidien)</a:t>
            </a:r>
          </a:p>
          <a:p>
            <a:endParaRPr lang="fr-BE" sz="1800" dirty="0" smtClean="0">
              <a:latin typeface="Arial" pitchFamily="34" charset="0"/>
              <a:cs typeface="Arial" pitchFamily="34" charset="0"/>
            </a:endParaRPr>
          </a:p>
          <a:p>
            <a:endParaRPr lang="fr-FR" sz="1800" dirty="0" smtClean="0">
              <a:latin typeface="Arial" pitchFamily="34" charset="0"/>
              <a:cs typeface="Arial" pitchFamily="34" charset="0"/>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FR" sz="1800" dirty="0" smtClean="0">
              <a:latin typeface="+mn-lt"/>
            </a:endParaRPr>
          </a:p>
          <a:p>
            <a:pPr marL="342900" indent="-342900">
              <a:spcBef>
                <a:spcPct val="20000"/>
              </a:spcBef>
            </a:pPr>
            <a:endParaRPr lang="fr-BE" sz="1800" dirty="0" smtClean="0">
              <a:latin typeface="+mn-lt"/>
              <a:cs typeface="Arial" pitchFamily="34" charset="0"/>
            </a:endParaRPr>
          </a:p>
          <a:p>
            <a:pPr marL="342900" indent="-342900">
              <a:spcBef>
                <a:spcPct val="20000"/>
              </a:spcBef>
            </a:pPr>
            <a:endParaRPr lang="fr-FR" sz="1800" b="1"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smtClean="0">
              <a:latin typeface="Verdana" pitchFamily="34" charset="0"/>
            </a:endParaRPr>
          </a:p>
          <a:p>
            <a:pPr marL="342900" indent="-342900">
              <a:spcBef>
                <a:spcPct val="20000"/>
              </a:spcBef>
            </a:pPr>
            <a:endParaRPr lang="fr-FR" sz="1800" dirty="0">
              <a:latin typeface="Verdan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8898" name="Picture 2"/>
          <p:cNvPicPr>
            <a:picLocks noChangeAspect="1" noChangeArrowheads="1"/>
          </p:cNvPicPr>
          <p:nvPr/>
        </p:nvPicPr>
        <p:blipFill>
          <a:blip r:embed="rId3" cstate="print"/>
          <a:srcRect/>
          <a:stretch>
            <a:fillRect/>
          </a:stretch>
        </p:blipFill>
        <p:spPr bwMode="auto">
          <a:xfrm>
            <a:off x="1763688" y="88143"/>
            <a:ext cx="5760640" cy="676985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2"/>
          <p:cNvSpPr>
            <a:spLocks noChangeArrowheads="1"/>
          </p:cNvSpPr>
          <p:nvPr/>
        </p:nvSpPr>
        <p:spPr bwMode="auto">
          <a:xfrm>
            <a:off x="0" y="188913"/>
            <a:ext cx="9144000" cy="719137"/>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sz="2800" b="1">
                <a:solidFill>
                  <a:srgbClr val="131313"/>
                </a:solidFill>
                <a:latin typeface="Arial" charset="0"/>
              </a:rPr>
              <a:t>Le rôle du Département des Expertises techniques</a:t>
            </a:r>
          </a:p>
        </p:txBody>
      </p:sp>
      <p:sp>
        <p:nvSpPr>
          <p:cNvPr id="360451" name="Rectangle 3"/>
          <p:cNvSpPr>
            <a:spLocks noChangeArrowheads="1"/>
          </p:cNvSpPr>
          <p:nvPr/>
        </p:nvSpPr>
        <p:spPr bwMode="auto">
          <a:xfrm>
            <a:off x="250825" y="1268413"/>
            <a:ext cx="8893175" cy="4321175"/>
          </a:xfrm>
          <a:prstGeom prst="rect">
            <a:avLst/>
          </a:prstGeom>
          <a:noFill/>
          <a:ln w="9525">
            <a:noFill/>
            <a:miter lim="800000"/>
            <a:headEnd/>
            <a:tailEnd/>
          </a:ln>
        </p:spPr>
        <p:txBody>
          <a:bodyPr/>
          <a:lstStyle/>
          <a:p>
            <a:pPr marL="342900" indent="-342900">
              <a:spcBef>
                <a:spcPct val="20000"/>
              </a:spcBef>
            </a:pPr>
            <a:r>
              <a:rPr lang="fr-FR" sz="1800" dirty="0">
                <a:latin typeface="Verdana" pitchFamily="34" charset="0"/>
              </a:rPr>
              <a:t>Nous pouvons vous </a:t>
            </a:r>
            <a:r>
              <a:rPr lang="fr-FR" sz="1800" dirty="0" smtClean="0">
                <a:latin typeface="Verdana" pitchFamily="34" charset="0"/>
              </a:rPr>
              <a:t>assister!</a:t>
            </a:r>
            <a:endParaRPr lang="fr-FR" sz="1800" dirty="0">
              <a:latin typeface="Verdana" pitchFamily="34" charset="0"/>
            </a:endParaRPr>
          </a:p>
          <a:p>
            <a:pPr marL="342900" indent="-342900">
              <a:spcBef>
                <a:spcPct val="20000"/>
              </a:spcBef>
            </a:pPr>
            <a:endParaRPr lang="fr-FR" sz="1800" dirty="0">
              <a:latin typeface="Verdana" pitchFamily="34" charset="0"/>
            </a:endParaRPr>
          </a:p>
          <a:p>
            <a:pPr marL="342900" indent="-342900">
              <a:spcBef>
                <a:spcPct val="20000"/>
              </a:spcBef>
              <a:buFontTx/>
              <a:buChar char="•"/>
            </a:pPr>
            <a:r>
              <a:rPr lang="fr-FR" sz="1800" dirty="0">
                <a:latin typeface="Verdana" pitchFamily="34" charset="0"/>
              </a:rPr>
              <a:t>Vous = SPW, </a:t>
            </a:r>
            <a:r>
              <a:rPr lang="fr-FR" sz="1800" dirty="0" smtClean="0">
                <a:latin typeface="Verdana" pitchFamily="34" charset="0"/>
              </a:rPr>
              <a:t>Communes (si </a:t>
            </a:r>
            <a:r>
              <a:rPr lang="fr-FR" sz="1800" dirty="0" err="1" smtClean="0">
                <a:latin typeface="Verdana" pitchFamily="34" charset="0"/>
              </a:rPr>
              <a:t>trav</a:t>
            </a:r>
            <a:r>
              <a:rPr lang="fr-FR" sz="1800" dirty="0" smtClean="0">
                <a:latin typeface="Verdana" pitchFamily="34" charset="0"/>
              </a:rPr>
              <a:t>. subsidiés), </a:t>
            </a:r>
            <a:r>
              <a:rPr lang="fr-FR" sz="1800" dirty="0">
                <a:latin typeface="Verdana" pitchFamily="34" charset="0"/>
              </a:rPr>
              <a:t>Entrepreneurs, Producteurs</a:t>
            </a:r>
          </a:p>
          <a:p>
            <a:pPr marL="342900" indent="-342900">
              <a:spcBef>
                <a:spcPct val="20000"/>
              </a:spcBef>
              <a:buFontTx/>
              <a:buChar char="•"/>
            </a:pPr>
            <a:endParaRPr lang="fr-FR" sz="1800" dirty="0">
              <a:latin typeface="Verdana" pitchFamily="34" charset="0"/>
            </a:endParaRPr>
          </a:p>
          <a:p>
            <a:pPr marL="342900" indent="-342900">
              <a:spcBef>
                <a:spcPct val="20000"/>
              </a:spcBef>
            </a:pPr>
            <a:r>
              <a:rPr lang="fr-FR" sz="1800" dirty="0">
                <a:latin typeface="Verdana" pitchFamily="34" charset="0"/>
              </a:rPr>
              <a:t>Comment?</a:t>
            </a:r>
          </a:p>
          <a:p>
            <a:pPr marL="342900" indent="-342900">
              <a:spcBef>
                <a:spcPct val="20000"/>
              </a:spcBef>
              <a:buFontTx/>
              <a:buChar char="•"/>
            </a:pPr>
            <a:r>
              <a:rPr lang="fr-FR" sz="1800" dirty="0">
                <a:latin typeface="Verdana" pitchFamily="34" charset="0"/>
              </a:rPr>
              <a:t>Avis sur </a:t>
            </a:r>
            <a:r>
              <a:rPr lang="fr-FR" sz="1800" dirty="0" smtClean="0">
                <a:latin typeface="Verdana" pitchFamily="34" charset="0"/>
              </a:rPr>
              <a:t>CSC's</a:t>
            </a:r>
            <a:endParaRPr lang="fr-FR" sz="1800" dirty="0">
              <a:latin typeface="Verdana" pitchFamily="34" charset="0"/>
            </a:endParaRPr>
          </a:p>
          <a:p>
            <a:pPr marL="342900" indent="-342900">
              <a:spcBef>
                <a:spcPct val="20000"/>
              </a:spcBef>
              <a:buFontTx/>
              <a:buChar char="•"/>
            </a:pPr>
            <a:r>
              <a:rPr lang="fr-FR" sz="1800" dirty="0">
                <a:latin typeface="Verdana" pitchFamily="34" charset="0"/>
              </a:rPr>
              <a:t>Demande de réception </a:t>
            </a:r>
            <a:r>
              <a:rPr lang="fr-FR" sz="1800" dirty="0" smtClean="0">
                <a:latin typeface="Verdana" pitchFamily="34" charset="0"/>
              </a:rPr>
              <a:t>technique préalables des produits non certifiés</a:t>
            </a:r>
          </a:p>
          <a:p>
            <a:pPr marL="342900" indent="-342900">
              <a:spcBef>
                <a:spcPct val="20000"/>
              </a:spcBef>
              <a:buFontTx/>
              <a:buChar char="•"/>
            </a:pPr>
            <a:r>
              <a:rPr lang="fr-FR" sz="1800" dirty="0" smtClean="0">
                <a:latin typeface="Verdana" pitchFamily="34" charset="0"/>
              </a:rPr>
              <a:t>Contrôles lors de l'application (certifications, dosages, conditions…)</a:t>
            </a:r>
          </a:p>
          <a:p>
            <a:pPr marL="342900" indent="-342900">
              <a:spcBef>
                <a:spcPct val="20000"/>
              </a:spcBef>
              <a:buFontTx/>
              <a:buChar char="•"/>
            </a:pPr>
            <a:r>
              <a:rPr lang="fr-FR" sz="1800" dirty="0" smtClean="0">
                <a:latin typeface="Verdana" pitchFamily="34" charset="0"/>
              </a:rPr>
              <a:t>Contrôles des performances durant la garantie</a:t>
            </a:r>
          </a:p>
          <a:p>
            <a:pPr marL="342900" indent="-342900">
              <a:spcBef>
                <a:spcPct val="20000"/>
              </a:spcBef>
              <a:buFontTx/>
              <a:buChar char="•"/>
            </a:pPr>
            <a:r>
              <a:rPr lang="fr-FR" sz="1800" dirty="0" smtClean="0">
                <a:latin typeface="Verdana" pitchFamily="34" charset="0"/>
              </a:rPr>
              <a:t>Formations techniques sur le CCT </a:t>
            </a:r>
            <a:r>
              <a:rPr lang="fr-FR" sz="1800" dirty="0" err="1" smtClean="0">
                <a:latin typeface="Verdana" pitchFamily="34" charset="0"/>
              </a:rPr>
              <a:t>Qualiroutes</a:t>
            </a:r>
            <a:r>
              <a:rPr lang="fr-FR" sz="1800" dirty="0" smtClean="0">
                <a:latin typeface="Verdana" pitchFamily="34" charset="0"/>
              </a:rPr>
              <a:t> (chap. Signalisation)</a:t>
            </a:r>
          </a:p>
          <a:p>
            <a:pPr marL="342900" indent="-342900">
              <a:spcBef>
                <a:spcPct val="20000"/>
              </a:spcBef>
              <a:buFontTx/>
              <a:buChar char="•"/>
            </a:pPr>
            <a:endParaRPr lang="fr-FR" sz="1800" dirty="0">
              <a:latin typeface="Verdana" pitchFamily="34" charset="0"/>
            </a:endParaRPr>
          </a:p>
          <a:p>
            <a:pPr marL="1143000" lvl="2" indent="-228600">
              <a:spcBef>
                <a:spcPct val="20000"/>
              </a:spcBef>
            </a:pPr>
            <a:r>
              <a:rPr lang="fr-BE" sz="1600" dirty="0">
                <a:latin typeface="Verdana" pitchFamily="34" charset="0"/>
              </a:rPr>
              <a:t>		</a:t>
            </a:r>
          </a:p>
        </p:txBody>
      </p:sp>
      <p:pic>
        <p:nvPicPr>
          <p:cNvPr id="360452" name="Picture 4" descr="new"/>
          <p:cNvPicPr>
            <a:picLocks noChangeAspect="1" noChangeArrowheads="1"/>
          </p:cNvPicPr>
          <p:nvPr/>
        </p:nvPicPr>
        <p:blipFill>
          <a:blip r:embed="rId3" cstate="print"/>
          <a:srcRect/>
          <a:stretch>
            <a:fillRect/>
          </a:stretch>
        </p:blipFill>
        <p:spPr bwMode="auto">
          <a:xfrm>
            <a:off x="7884368" y="908720"/>
            <a:ext cx="703262" cy="719138"/>
          </a:xfrm>
          <a:prstGeom prst="rect">
            <a:avLst/>
          </a:prstGeom>
          <a:noFill/>
          <a:ln w="9525">
            <a:noFill/>
            <a:miter lim="800000"/>
            <a:headEnd/>
            <a:tailEnd/>
          </a:ln>
        </p:spPr>
      </p:pic>
      <p:grpSp>
        <p:nvGrpSpPr>
          <p:cNvPr id="3" name="Group 8"/>
          <p:cNvGrpSpPr>
            <a:grpSpLocks/>
          </p:cNvGrpSpPr>
          <p:nvPr/>
        </p:nvGrpSpPr>
        <p:grpSpPr bwMode="auto">
          <a:xfrm>
            <a:off x="-1" y="4581129"/>
            <a:ext cx="9144001" cy="1370012"/>
            <a:chOff x="306" y="2205"/>
            <a:chExt cx="5353" cy="863"/>
          </a:xfrm>
        </p:grpSpPr>
        <p:sp>
          <p:nvSpPr>
            <p:cNvPr id="360456" name="Line 5"/>
            <p:cNvSpPr>
              <a:spLocks noChangeShapeType="1"/>
            </p:cNvSpPr>
            <p:nvPr/>
          </p:nvSpPr>
          <p:spPr bwMode="auto">
            <a:xfrm>
              <a:off x="1465" y="2704"/>
              <a:ext cx="590" cy="0"/>
            </a:xfrm>
            <a:prstGeom prst="line">
              <a:avLst/>
            </a:prstGeom>
            <a:noFill/>
            <a:ln w="28575">
              <a:solidFill>
                <a:schemeClr val="tx1"/>
              </a:solidFill>
              <a:round/>
              <a:headEnd/>
              <a:tailEnd type="triangle" w="med" len="med"/>
            </a:ln>
          </p:spPr>
          <p:txBody>
            <a:bodyPr wrap="none"/>
            <a:lstStyle/>
            <a:p>
              <a:endParaRPr lang="fr-BE"/>
            </a:p>
          </p:txBody>
        </p:sp>
        <p:sp>
          <p:nvSpPr>
            <p:cNvPr id="360457" name="Rectangle 7"/>
            <p:cNvSpPr>
              <a:spLocks noChangeArrowheads="1"/>
            </p:cNvSpPr>
            <p:nvPr/>
          </p:nvSpPr>
          <p:spPr bwMode="auto">
            <a:xfrm>
              <a:off x="306" y="2205"/>
              <a:ext cx="5353" cy="863"/>
            </a:xfrm>
            <a:prstGeom prst="rect">
              <a:avLst/>
            </a:prstGeom>
            <a:noFill/>
            <a:ln w="9525">
              <a:noFill/>
              <a:miter lim="800000"/>
              <a:headEnd/>
              <a:tailEnd/>
            </a:ln>
          </p:spPr>
          <p:txBody>
            <a:bodyPr/>
            <a:lstStyle/>
            <a:p>
              <a:pPr marL="342900" indent="-342900">
                <a:spcBef>
                  <a:spcPct val="20000"/>
                </a:spcBef>
                <a:buFontTx/>
                <a:buChar char="•"/>
              </a:pPr>
              <a:endParaRPr lang="fr-FR" sz="1800" dirty="0">
                <a:latin typeface="Verdana" pitchFamily="34" charset="0"/>
              </a:endParaRPr>
            </a:p>
            <a:p>
              <a:pPr marL="1143000" lvl="2" indent="-228600">
                <a:spcBef>
                  <a:spcPct val="20000"/>
                </a:spcBef>
              </a:pPr>
              <a:r>
                <a:rPr lang="fr-BE" sz="1600" dirty="0" smtClean="0">
                  <a:latin typeface="Verdana" pitchFamily="34" charset="0"/>
                </a:rPr>
                <a:t>				         0473 30 17 86					                   							        gauthier.michaux@spw.wallonie.be</a:t>
              </a:r>
              <a:endParaRPr lang="fr-BE" sz="1600" dirty="0">
                <a:latin typeface="Verdana" pitchFamily="34" charset="0"/>
              </a:endParaRPr>
            </a:p>
          </p:txBody>
        </p:sp>
      </p:gr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4" name="Picture 5" descr="new"/>
          <p:cNvPicPr>
            <a:picLocks noChangeAspect="1" noChangeArrowheads="1"/>
          </p:cNvPicPr>
          <p:nvPr/>
        </p:nvPicPr>
        <p:blipFill>
          <a:blip r:embed="rId3" cstate="print"/>
          <a:srcRect/>
          <a:stretch>
            <a:fillRect/>
          </a:stretch>
        </p:blipFill>
        <p:spPr bwMode="auto">
          <a:xfrm>
            <a:off x="6156325" y="2205038"/>
            <a:ext cx="703263" cy="719137"/>
          </a:xfrm>
          <a:prstGeom prst="rect">
            <a:avLst/>
          </a:prstGeom>
          <a:noFill/>
          <a:ln w="9525">
            <a:noFill/>
            <a:miter lim="800000"/>
            <a:headEnd/>
            <a:tailEnd/>
          </a:ln>
        </p:spPr>
      </p:pic>
      <p:pic>
        <p:nvPicPr>
          <p:cNvPr id="361475" name="Picture 6" descr="matos-24"/>
          <p:cNvPicPr>
            <a:picLocks noChangeAspect="1" noChangeArrowheads="1"/>
          </p:cNvPicPr>
          <p:nvPr/>
        </p:nvPicPr>
        <p:blipFill>
          <a:blip r:embed="rId4" cstate="print">
            <a:lum bright="70000" contrast="-70000"/>
          </a:blip>
          <a:srcRect/>
          <a:stretch>
            <a:fillRect/>
          </a:stretch>
        </p:blipFill>
        <p:spPr bwMode="auto">
          <a:xfrm>
            <a:off x="0" y="188913"/>
            <a:ext cx="9144000" cy="5761037"/>
          </a:xfrm>
          <a:prstGeom prst="rect">
            <a:avLst/>
          </a:prstGeom>
          <a:noFill/>
          <a:ln w="9525">
            <a:noFill/>
            <a:miter lim="800000"/>
            <a:headEnd/>
            <a:tailEnd/>
          </a:ln>
        </p:spPr>
      </p:pic>
      <p:pic>
        <p:nvPicPr>
          <p:cNvPr id="361476" name="Picture 7" descr="minmatos-42"/>
          <p:cNvPicPr>
            <a:picLocks noChangeAspect="1" noChangeArrowheads="1"/>
          </p:cNvPicPr>
          <p:nvPr/>
        </p:nvPicPr>
        <p:blipFill>
          <a:blip r:embed="rId5" cstate="print"/>
          <a:srcRect/>
          <a:stretch>
            <a:fillRect/>
          </a:stretch>
        </p:blipFill>
        <p:spPr bwMode="auto">
          <a:xfrm>
            <a:off x="2771775" y="2867025"/>
            <a:ext cx="2159000" cy="1619250"/>
          </a:xfrm>
          <a:prstGeom prst="rect">
            <a:avLst/>
          </a:prstGeom>
          <a:noFill/>
          <a:ln w="9525">
            <a:noFill/>
            <a:miter lim="800000"/>
            <a:headEnd/>
            <a:tailEnd/>
          </a:ln>
        </p:spPr>
      </p:pic>
      <p:pic>
        <p:nvPicPr>
          <p:cNvPr id="361477" name="Picture 8" descr="minmatos-02">
            <a:hlinkClick r:id="rId6" action="ppaction://hlinksldjump"/>
          </p:cNvPr>
          <p:cNvPicPr>
            <a:picLocks noChangeAspect="1" noChangeArrowheads="1"/>
          </p:cNvPicPr>
          <p:nvPr/>
        </p:nvPicPr>
        <p:blipFill>
          <a:blip r:embed="rId7" cstate="print"/>
          <a:srcRect/>
          <a:stretch>
            <a:fillRect/>
          </a:stretch>
        </p:blipFill>
        <p:spPr bwMode="auto">
          <a:xfrm>
            <a:off x="314325" y="549275"/>
            <a:ext cx="2159000" cy="1617663"/>
          </a:xfrm>
          <a:prstGeom prst="rect">
            <a:avLst/>
          </a:prstGeom>
          <a:noFill/>
          <a:ln w="9525">
            <a:noFill/>
            <a:miter lim="800000"/>
            <a:headEnd/>
            <a:tailEnd/>
          </a:ln>
        </p:spPr>
      </p:pic>
      <p:pic>
        <p:nvPicPr>
          <p:cNvPr id="361478" name="Picture 9" descr="minmatos-24"/>
          <p:cNvPicPr>
            <a:picLocks noChangeAspect="1" noChangeArrowheads="1"/>
          </p:cNvPicPr>
          <p:nvPr/>
        </p:nvPicPr>
        <p:blipFill>
          <a:blip r:embed="rId8" cstate="print"/>
          <a:srcRect/>
          <a:stretch>
            <a:fillRect/>
          </a:stretch>
        </p:blipFill>
        <p:spPr bwMode="auto">
          <a:xfrm>
            <a:off x="5292725" y="188913"/>
            <a:ext cx="2641600" cy="1981200"/>
          </a:xfrm>
          <a:prstGeom prst="rect">
            <a:avLst/>
          </a:prstGeom>
          <a:noFill/>
          <a:ln w="9525">
            <a:noFill/>
            <a:miter lim="800000"/>
            <a:headEnd/>
            <a:tailEnd/>
          </a:ln>
        </p:spPr>
      </p:pic>
      <p:pic>
        <p:nvPicPr>
          <p:cNvPr id="361479" name="Picture 10" descr="minmatos-33"/>
          <p:cNvPicPr>
            <a:picLocks noChangeAspect="1" noChangeArrowheads="1"/>
          </p:cNvPicPr>
          <p:nvPr/>
        </p:nvPicPr>
        <p:blipFill>
          <a:blip r:embed="rId9" cstate="print"/>
          <a:srcRect/>
          <a:stretch>
            <a:fillRect/>
          </a:stretch>
        </p:blipFill>
        <p:spPr bwMode="auto">
          <a:xfrm>
            <a:off x="5099050" y="2867025"/>
            <a:ext cx="2159000" cy="1619250"/>
          </a:xfrm>
          <a:prstGeom prst="rect">
            <a:avLst/>
          </a:prstGeom>
          <a:noFill/>
          <a:ln w="9525">
            <a:noFill/>
            <a:miter lim="800000"/>
            <a:headEnd/>
            <a:tailEnd/>
          </a:ln>
        </p:spPr>
      </p:pic>
      <p:pic>
        <p:nvPicPr>
          <p:cNvPr id="361480" name="Picture 11" descr="minmatos-20"/>
          <p:cNvPicPr>
            <a:picLocks noChangeAspect="1" noChangeArrowheads="1"/>
          </p:cNvPicPr>
          <p:nvPr/>
        </p:nvPicPr>
        <p:blipFill>
          <a:blip r:embed="rId10" cstate="print"/>
          <a:srcRect/>
          <a:stretch>
            <a:fillRect/>
          </a:stretch>
        </p:blipFill>
        <p:spPr bwMode="auto">
          <a:xfrm>
            <a:off x="2771775" y="369888"/>
            <a:ext cx="2159000" cy="1619250"/>
          </a:xfrm>
          <a:prstGeom prst="rect">
            <a:avLst/>
          </a:prstGeom>
          <a:noFill/>
          <a:ln w="9525">
            <a:noFill/>
            <a:miter lim="800000"/>
            <a:headEnd/>
            <a:tailEnd/>
          </a:ln>
        </p:spPr>
      </p:pic>
      <p:pic>
        <p:nvPicPr>
          <p:cNvPr id="361481" name="Picture 12" descr="2011-10-28_001"/>
          <p:cNvPicPr>
            <a:picLocks noChangeAspect="1" noChangeArrowheads="1"/>
          </p:cNvPicPr>
          <p:nvPr/>
        </p:nvPicPr>
        <p:blipFill>
          <a:blip r:embed="rId11" cstate="print"/>
          <a:srcRect/>
          <a:stretch>
            <a:fillRect/>
          </a:stretch>
        </p:blipFill>
        <p:spPr bwMode="auto">
          <a:xfrm>
            <a:off x="250825" y="2492375"/>
            <a:ext cx="2159000" cy="1619250"/>
          </a:xfrm>
          <a:prstGeom prst="rect">
            <a:avLst/>
          </a:prstGeom>
          <a:noFill/>
          <a:ln w="9525">
            <a:noFill/>
            <a:miter lim="800000"/>
            <a:headEnd/>
            <a:tailEnd/>
          </a:ln>
        </p:spPr>
      </p:pic>
      <p:pic>
        <p:nvPicPr>
          <p:cNvPr id="361482" name="Picture 13" descr="2011-04-19_5"/>
          <p:cNvPicPr>
            <a:picLocks noChangeAspect="1" noChangeArrowheads="1"/>
          </p:cNvPicPr>
          <p:nvPr/>
        </p:nvPicPr>
        <p:blipFill>
          <a:blip r:embed="rId12" cstate="print"/>
          <a:srcRect/>
          <a:stretch>
            <a:fillRect/>
          </a:stretch>
        </p:blipFill>
        <p:spPr bwMode="auto">
          <a:xfrm>
            <a:off x="4979988" y="4502150"/>
            <a:ext cx="1079500" cy="1439863"/>
          </a:xfrm>
          <a:prstGeom prst="rect">
            <a:avLst/>
          </a:prstGeom>
          <a:noFill/>
          <a:ln w="9525">
            <a:noFill/>
            <a:miter lim="800000"/>
            <a:headEnd/>
            <a:tailEnd/>
          </a:ln>
        </p:spPr>
      </p:pic>
      <p:pic>
        <p:nvPicPr>
          <p:cNvPr id="361483" name="Picture 14" descr="2011-05-05_14"/>
          <p:cNvPicPr>
            <a:picLocks noChangeAspect="1" noChangeArrowheads="1"/>
          </p:cNvPicPr>
          <p:nvPr/>
        </p:nvPicPr>
        <p:blipFill>
          <a:blip r:embed="rId13" cstate="print"/>
          <a:srcRect/>
          <a:stretch>
            <a:fillRect/>
          </a:stretch>
        </p:blipFill>
        <p:spPr bwMode="auto">
          <a:xfrm>
            <a:off x="2513013" y="4602163"/>
            <a:ext cx="1619250" cy="1216025"/>
          </a:xfrm>
          <a:prstGeom prst="rect">
            <a:avLst/>
          </a:prstGeom>
          <a:noFill/>
          <a:ln w="9525">
            <a:noFill/>
            <a:miter lim="800000"/>
            <a:headEnd/>
            <a:tailEnd/>
          </a:ln>
        </p:spPr>
      </p:pic>
      <p:pic>
        <p:nvPicPr>
          <p:cNvPr id="361484" name="Picture 15" descr="2011-11-18_009"/>
          <p:cNvPicPr>
            <a:picLocks noChangeAspect="1" noChangeArrowheads="1"/>
          </p:cNvPicPr>
          <p:nvPr/>
        </p:nvPicPr>
        <p:blipFill>
          <a:blip r:embed="rId14" cstate="print"/>
          <a:srcRect/>
          <a:stretch>
            <a:fillRect/>
          </a:stretch>
        </p:blipFill>
        <p:spPr bwMode="auto">
          <a:xfrm>
            <a:off x="642938" y="4149725"/>
            <a:ext cx="1314450" cy="1760538"/>
          </a:xfrm>
          <a:prstGeom prst="rect">
            <a:avLst/>
          </a:prstGeom>
          <a:noFill/>
          <a:ln w="9525">
            <a:noFill/>
            <a:miter lim="800000"/>
            <a:headEnd/>
            <a:tailEnd/>
          </a:ln>
        </p:spPr>
      </p:pic>
      <p:pic>
        <p:nvPicPr>
          <p:cNvPr id="361485" name="Picture 16" descr="E25-120413-10"/>
          <p:cNvPicPr>
            <a:picLocks noChangeAspect="1" noChangeArrowheads="1"/>
          </p:cNvPicPr>
          <p:nvPr/>
        </p:nvPicPr>
        <p:blipFill>
          <a:blip r:embed="rId15" cstate="print"/>
          <a:srcRect/>
          <a:stretch>
            <a:fillRect/>
          </a:stretch>
        </p:blipFill>
        <p:spPr bwMode="auto">
          <a:xfrm>
            <a:off x="6732588" y="4221163"/>
            <a:ext cx="2159000" cy="1619250"/>
          </a:xfrm>
          <a:prstGeom prst="rect">
            <a:avLst/>
          </a:prstGeom>
          <a:noFill/>
          <a:ln w="9525">
            <a:noFill/>
            <a:miter lim="800000"/>
            <a:headEnd/>
            <a:tailEnd/>
          </a:ln>
        </p:spPr>
      </p:pic>
      <p:pic>
        <p:nvPicPr>
          <p:cNvPr id="361486" name="Picture 17" descr="minmatos-40"/>
          <p:cNvPicPr>
            <a:picLocks noChangeAspect="1" noChangeArrowheads="1"/>
          </p:cNvPicPr>
          <p:nvPr/>
        </p:nvPicPr>
        <p:blipFill>
          <a:blip r:embed="rId16" cstate="print"/>
          <a:srcRect/>
          <a:stretch>
            <a:fillRect/>
          </a:stretch>
        </p:blipFill>
        <p:spPr bwMode="auto">
          <a:xfrm>
            <a:off x="7243763" y="1828800"/>
            <a:ext cx="1741487" cy="2320925"/>
          </a:xfrm>
          <a:prstGeom prst="rect">
            <a:avLst/>
          </a:prstGeom>
          <a:noFill/>
          <a:ln w="9525">
            <a:noFill/>
            <a:miter lim="800000"/>
            <a:headEnd/>
            <a:tailEnd/>
          </a:ln>
        </p:spPr>
      </p:pic>
      <p:sp>
        <p:nvSpPr>
          <p:cNvPr id="361487" name="Text Box 19"/>
          <p:cNvSpPr txBox="1">
            <a:spLocks noChangeArrowheads="1"/>
          </p:cNvSpPr>
          <p:nvPr/>
        </p:nvSpPr>
        <p:spPr bwMode="auto">
          <a:xfrm>
            <a:off x="2843213" y="2276475"/>
            <a:ext cx="3168650" cy="457200"/>
          </a:xfrm>
          <a:prstGeom prst="rect">
            <a:avLst/>
          </a:prstGeom>
          <a:noFill/>
          <a:ln w="9525">
            <a:noFill/>
            <a:miter lim="800000"/>
            <a:headEnd/>
            <a:tailEnd/>
          </a:ln>
        </p:spPr>
        <p:txBody>
          <a:bodyPr>
            <a:spAutoFit/>
          </a:bodyPr>
          <a:lstStyle/>
          <a:p>
            <a:pPr>
              <a:spcBef>
                <a:spcPct val="50000"/>
              </a:spcBef>
            </a:pPr>
            <a:r>
              <a:rPr lang="fr-BE">
                <a:latin typeface="Verdana" pitchFamily="34" charset="0"/>
              </a:rPr>
              <a:t>Notre matériel!</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Espace réservé de la date 6"/>
          <p:cNvSpPr>
            <a:spLocks noGrp="1"/>
          </p:cNvSpPr>
          <p:nvPr>
            <p:ph type="dt" sz="quarter" idx="10"/>
          </p:nvPr>
        </p:nvSpPr>
        <p:spPr>
          <a:noFill/>
        </p:spPr>
        <p:txBody>
          <a:bodyPr/>
          <a:lstStyle/>
          <a:p>
            <a:fld id="{1F3F4218-E690-4041-9306-FF4E7646BB77}" type="slidenum">
              <a:rPr lang="fr-FR" smtClean="0"/>
              <a:pPr/>
              <a:t>24</a:t>
            </a:fld>
            <a:r>
              <a:rPr lang="fr-FR" smtClean="0">
                <a:solidFill>
                  <a:schemeClr val="bg1"/>
                </a:solidFill>
              </a:rPr>
              <a:t> </a:t>
            </a:r>
          </a:p>
        </p:txBody>
      </p:sp>
      <p:sp>
        <p:nvSpPr>
          <p:cNvPr id="355331" name="Rectangle 2"/>
          <p:cNvSpPr>
            <a:spLocks noChangeArrowheads="1"/>
          </p:cNvSpPr>
          <p:nvPr/>
        </p:nvSpPr>
        <p:spPr bwMode="auto">
          <a:xfrm>
            <a:off x="971550" y="260350"/>
            <a:ext cx="6985000" cy="617538"/>
          </a:xfrm>
          <a:prstGeom prst="rect">
            <a:avLst/>
          </a:prstGeom>
          <a:noFill/>
          <a:ln w="9525">
            <a:noFill/>
            <a:miter lim="800000"/>
            <a:headEnd/>
            <a:tailEnd/>
          </a:ln>
        </p:spPr>
        <p:txBody>
          <a:bodyPr tIns="152352" bIns="38088" anchor="ctr">
            <a:spAutoFit/>
          </a:bodyPr>
          <a:lstStyle/>
          <a:p>
            <a:pPr algn="ctr"/>
            <a:r>
              <a:rPr lang="fr-BE" sz="2800" b="1" u="sng">
                <a:latin typeface="Arial" charset="0"/>
              </a:rPr>
              <a:t>Mesures des performances </a:t>
            </a:r>
            <a:endParaRPr lang="fr-BE" sz="2800">
              <a:latin typeface="Arial" charset="0"/>
            </a:endParaRPr>
          </a:p>
        </p:txBody>
      </p:sp>
      <p:pic>
        <p:nvPicPr>
          <p:cNvPr id="355332" name="Picture 12" descr="photo 3-6 mesure dyn rétroréflexion 1"/>
          <p:cNvPicPr>
            <a:picLocks noGrp="1" noChangeAspect="1" noChangeArrowheads="1"/>
          </p:cNvPicPr>
          <p:nvPr>
            <p:ph sz="quarter" idx="1"/>
          </p:nvPr>
        </p:nvPicPr>
        <p:blipFill>
          <a:blip r:embed="rId2" cstate="print"/>
          <a:srcRect/>
          <a:stretch>
            <a:fillRect/>
          </a:stretch>
        </p:blipFill>
        <p:spPr>
          <a:xfrm>
            <a:off x="539552" y="3717032"/>
            <a:ext cx="2659062" cy="1993900"/>
          </a:xfrm>
          <a:noFill/>
        </p:spPr>
      </p:pic>
      <p:pic>
        <p:nvPicPr>
          <p:cNvPr id="355335" name="Picture 8" descr="braivespektralphotometer"/>
          <p:cNvPicPr>
            <a:picLocks noChangeAspect="1" noChangeArrowheads="1"/>
          </p:cNvPicPr>
          <p:nvPr/>
        </p:nvPicPr>
        <p:blipFill>
          <a:blip r:embed="rId3" cstate="print"/>
          <a:srcRect/>
          <a:stretch>
            <a:fillRect/>
          </a:stretch>
        </p:blipFill>
        <p:spPr bwMode="auto">
          <a:xfrm>
            <a:off x="3563888" y="3717032"/>
            <a:ext cx="2016125" cy="1905000"/>
          </a:xfrm>
          <a:prstGeom prst="rect">
            <a:avLst/>
          </a:prstGeom>
          <a:noFill/>
          <a:ln w="19050">
            <a:noFill/>
            <a:miter lim="800000"/>
            <a:headEnd/>
            <a:tailEnd/>
          </a:ln>
        </p:spPr>
      </p:pic>
      <p:pic>
        <p:nvPicPr>
          <p:cNvPr id="355336" name="Picture 10" descr="photo 3-2 Luminance"/>
          <p:cNvPicPr>
            <a:picLocks noChangeAspect="1" noChangeArrowheads="1"/>
          </p:cNvPicPr>
          <p:nvPr/>
        </p:nvPicPr>
        <p:blipFill>
          <a:blip r:embed="rId4" cstate="print"/>
          <a:srcRect/>
          <a:stretch>
            <a:fillRect/>
          </a:stretch>
        </p:blipFill>
        <p:spPr bwMode="auto">
          <a:xfrm>
            <a:off x="1259632" y="1124744"/>
            <a:ext cx="1646237" cy="2200275"/>
          </a:xfrm>
          <a:prstGeom prst="rect">
            <a:avLst/>
          </a:prstGeom>
          <a:noFill/>
          <a:ln w="9525">
            <a:noFill/>
            <a:miter lim="800000"/>
            <a:headEnd/>
            <a:tailEnd/>
          </a:ln>
        </p:spPr>
      </p:pic>
      <p:pic>
        <p:nvPicPr>
          <p:cNvPr id="1475585" name="Picture 1"/>
          <p:cNvPicPr>
            <a:picLocks noChangeAspect="1" noChangeArrowheads="1"/>
          </p:cNvPicPr>
          <p:nvPr/>
        </p:nvPicPr>
        <p:blipFill>
          <a:blip r:embed="rId5" cstate="print"/>
          <a:srcRect/>
          <a:stretch>
            <a:fillRect/>
          </a:stretch>
        </p:blipFill>
        <p:spPr bwMode="auto">
          <a:xfrm>
            <a:off x="4427984" y="1196752"/>
            <a:ext cx="3384376" cy="2096292"/>
          </a:xfrm>
          <a:prstGeom prst="rect">
            <a:avLst/>
          </a:prstGeom>
          <a:noFill/>
          <a:ln w="9525">
            <a:noFill/>
            <a:miter lim="800000"/>
            <a:headEnd/>
            <a:tailEnd/>
          </a:ln>
        </p:spPr>
      </p:pic>
      <p:pic>
        <p:nvPicPr>
          <p:cNvPr id="10" name="Picture 1"/>
          <p:cNvPicPr>
            <a:picLocks noChangeAspect="1" noChangeArrowheads="1"/>
          </p:cNvPicPr>
          <p:nvPr/>
        </p:nvPicPr>
        <p:blipFill>
          <a:blip r:embed="rId6" cstate="print"/>
          <a:srcRect/>
          <a:stretch>
            <a:fillRect/>
          </a:stretch>
        </p:blipFill>
        <p:spPr bwMode="auto">
          <a:xfrm>
            <a:off x="5724128" y="3717032"/>
            <a:ext cx="3331204" cy="187220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755650" y="484212"/>
            <a:ext cx="7920038" cy="1144588"/>
          </a:xfrm>
          <a:ln>
            <a:solidFill>
              <a:srgbClr val="FFCC99"/>
            </a:solidFill>
          </a:ln>
          <a:effectLst>
            <a:outerShdw blurRad="63500" sx="102000" sy="102000" algn="ctr" rotWithShape="0">
              <a:srgbClr val="FFC000">
                <a:alpha val="40000"/>
              </a:srgbClr>
            </a:outerShdw>
          </a:effectLst>
        </p:spPr>
        <p:txBody>
          <a:bodyPr/>
          <a:lstStyle/>
          <a:p>
            <a:pPr algn="ctr" eaLnBrk="1" hangingPunct="1"/>
            <a:r>
              <a:rPr lang="fr-BE" sz="900" dirty="0" smtClean="0"/>
              <a:t/>
            </a:r>
            <a:br>
              <a:rPr lang="fr-BE" sz="900" dirty="0" smtClean="0"/>
            </a:br>
            <a:r>
              <a:rPr lang="fr-BE" sz="2400" dirty="0" smtClean="0"/>
              <a:t>Essais de performance</a:t>
            </a:r>
            <a:r>
              <a:rPr lang="fr-BE" sz="2400" smtClean="0"/>
              <a:t/>
            </a:r>
            <a:br>
              <a:rPr lang="fr-BE" sz="2400" smtClean="0"/>
            </a:br>
            <a:r>
              <a:rPr lang="fr-BE" sz="2400" smtClean="0"/>
              <a:t>Marquages routiers</a:t>
            </a:r>
            <a:endParaRPr lang="fr-FR" sz="2000" dirty="0" smtClean="0">
              <a:ea typeface="Geneva"/>
              <a:cs typeface="Geneva"/>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10"/>
          <p:cNvSpPr>
            <a:spLocks noGrp="1" noChangeArrowheads="1"/>
          </p:cNvSpPr>
          <p:nvPr>
            <p:ph type="body" idx="1"/>
          </p:nvPr>
        </p:nvSpPr>
        <p:spPr>
          <a:xfrm>
            <a:off x="684213" y="764704"/>
            <a:ext cx="7916862" cy="4680520"/>
          </a:xfrm>
          <a:noFill/>
          <a:ln>
            <a:solidFill>
              <a:srgbClr val="FFC000"/>
            </a:solidFill>
          </a:ln>
          <a:effectLst>
            <a:outerShdw blurRad="63500" sx="102000" sy="102000" algn="ctr" rotWithShape="0">
              <a:srgbClr val="FF9900">
                <a:alpha val="40000"/>
              </a:srgbClr>
            </a:outerShdw>
          </a:effectLst>
        </p:spPr>
        <p:txBody>
          <a:bodyPr/>
          <a:lstStyle/>
          <a:p>
            <a:pPr marL="609600" indent="-609600" eaLnBrk="1" hangingPunct="1"/>
            <a:endParaRPr lang="fr-BE" sz="2000" b="0" dirty="0" smtClean="0"/>
          </a:p>
          <a:p>
            <a:pPr marL="609600" indent="-609600" eaLnBrk="1" hangingPunct="1"/>
            <a:r>
              <a:rPr lang="fr-BE" sz="2000" b="0" dirty="0" smtClean="0"/>
              <a:t>LES SPECIFICATIONS</a:t>
            </a:r>
          </a:p>
          <a:p>
            <a:pPr marL="609600" indent="-609600" eaLnBrk="1" hangingPunct="1"/>
            <a:endParaRPr lang="fr-BE" sz="900" b="0" dirty="0" smtClean="0"/>
          </a:p>
          <a:p>
            <a:pPr marL="609600" indent="-609600" eaLnBrk="1" hangingPunct="1"/>
            <a:r>
              <a:rPr lang="fr-BE" sz="2000" b="0" dirty="0" smtClean="0"/>
              <a:t>CHOIX DES ESSAIS A REALISER</a:t>
            </a:r>
          </a:p>
          <a:p>
            <a:pPr marL="609600" indent="-609600" eaLnBrk="1" hangingPunct="1"/>
            <a:endParaRPr lang="fr-BE" sz="900" b="0" dirty="0" smtClean="0"/>
          </a:p>
          <a:p>
            <a:pPr marL="609600" indent="-609600" eaLnBrk="1" hangingPunct="1"/>
            <a:r>
              <a:rPr lang="fr-BE" sz="2000" b="0" dirty="0" smtClean="0"/>
              <a:t>CONTRÔLE SYSTEMATIQUE AU RL DYNAMIQUE</a:t>
            </a:r>
          </a:p>
          <a:p>
            <a:pPr marL="609600" indent="-609600" eaLnBrk="1" hangingPunct="1"/>
            <a:endParaRPr lang="fr-BE" sz="900" b="0" dirty="0" smtClean="0"/>
          </a:p>
          <a:p>
            <a:pPr marL="609600" indent="-609600" eaLnBrk="1" hangingPunct="1"/>
            <a:r>
              <a:rPr lang="fr-BE" sz="2000" b="0" dirty="0" smtClean="0"/>
              <a:t>MESURES CONTRACTUELLES PAR LA DGO1-66</a:t>
            </a:r>
          </a:p>
          <a:p>
            <a:pPr marL="1009650" lvl="1" indent="-609600" eaLnBrk="1" hangingPunct="1"/>
            <a:r>
              <a:rPr lang="fr-BE" sz="2000" dirty="0" smtClean="0"/>
              <a:t>Contraintes pratiques de réalisation d’essais au </a:t>
            </a:r>
            <a:r>
              <a:rPr lang="fr-BE" sz="2000" u="sng" dirty="0" smtClean="0"/>
              <a:t>R</a:t>
            </a:r>
            <a:r>
              <a:rPr lang="fr-BE" sz="2000" u="sng" baseline="-25000" dirty="0" smtClean="0"/>
              <a:t>L</a:t>
            </a:r>
            <a:r>
              <a:rPr lang="fr-BE" sz="2000" u="sng" dirty="0" smtClean="0"/>
              <a:t> dynamique</a:t>
            </a:r>
          </a:p>
          <a:p>
            <a:pPr marL="1009650" lvl="1" indent="-609600" eaLnBrk="1" hangingPunct="1"/>
            <a:r>
              <a:rPr lang="fr-BE" sz="2000" dirty="0" smtClean="0"/>
              <a:t>Contraintes pratiques de réalisation d’essais à l’aide </a:t>
            </a:r>
            <a:r>
              <a:rPr lang="fr-BE" sz="2000" u="sng" dirty="0" smtClean="0"/>
              <a:t>d’appareils manuels</a:t>
            </a:r>
            <a:endParaRPr lang="fr-BE" sz="2000" b="0" u="sng" dirty="0" smtClean="0"/>
          </a:p>
          <a:p>
            <a:pPr marL="609600" indent="-609600" eaLnBrk="1" hangingPunct="1">
              <a:buFontTx/>
              <a:buNone/>
            </a:pPr>
            <a:endParaRPr lang="fr-BE" b="0" dirty="0" smtClean="0"/>
          </a:p>
          <a:p>
            <a:pPr marL="609600" indent="-609600" eaLnBrk="1" hangingPunct="1">
              <a:buFontTx/>
              <a:buNone/>
            </a:pPr>
            <a:endParaRPr lang="fr-BE" b="0" dirty="0" smtClean="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7586" y="368647"/>
            <a:ext cx="7916862" cy="900113"/>
          </a:xfrm>
          <a:ln>
            <a:solidFill>
              <a:srgbClr val="FF9900"/>
            </a:solidFill>
          </a:ln>
        </p:spPr>
        <p:txBody>
          <a:bodyPr/>
          <a:lstStyle/>
          <a:p>
            <a:pPr algn="ctr"/>
            <a:r>
              <a:rPr lang="fr-BE" sz="2000" dirty="0" smtClean="0"/>
              <a:t>LES SPECIFICATIONS (L. 4.3.)</a:t>
            </a:r>
            <a:br>
              <a:rPr lang="fr-BE" sz="2000" dirty="0" smtClean="0"/>
            </a:br>
            <a:r>
              <a:rPr lang="fr-BE" sz="2000" dirty="0" smtClean="0"/>
              <a:t>(suite)</a:t>
            </a:r>
            <a:endParaRPr lang="de-DE" sz="2000" dirty="0"/>
          </a:p>
        </p:txBody>
      </p:sp>
      <p:graphicFrame>
        <p:nvGraphicFramePr>
          <p:cNvPr id="4" name="Espace réservé du contenu 3"/>
          <p:cNvGraphicFramePr>
            <a:graphicFrameLocks noGrp="1"/>
          </p:cNvGraphicFramePr>
          <p:nvPr>
            <p:ph idx="1"/>
          </p:nvPr>
        </p:nvGraphicFramePr>
        <p:xfrm>
          <a:off x="144015" y="1578426"/>
          <a:ext cx="8964489" cy="3440058"/>
        </p:xfrm>
        <a:graphic>
          <a:graphicData uri="http://schemas.openxmlformats.org/drawingml/2006/table">
            <a:tbl>
              <a:tblPr/>
              <a:tblGrid>
                <a:gridCol w="2987515"/>
                <a:gridCol w="2988487"/>
                <a:gridCol w="2988487"/>
              </a:tblGrid>
              <a:tr h="394149">
                <a:tc>
                  <a:txBody>
                    <a:bodyPr/>
                    <a:lstStyle/>
                    <a:p>
                      <a:pPr algn="ctr">
                        <a:spcAft>
                          <a:spcPts val="0"/>
                        </a:spcAft>
                      </a:pPr>
                      <a:r>
                        <a:rPr lang="fr-BE" sz="1800" b="1" dirty="0">
                          <a:latin typeface="Calibri"/>
                          <a:ea typeface="Calibri"/>
                          <a:cs typeface="Times New Roman"/>
                        </a:rPr>
                        <a:t>Essais CCT </a:t>
                      </a:r>
                      <a:r>
                        <a:rPr lang="fr-BE" sz="1800" b="1" dirty="0" err="1">
                          <a:latin typeface="Calibri"/>
                          <a:ea typeface="Calibri"/>
                          <a:cs typeface="Times New Roman"/>
                        </a:rPr>
                        <a:t>Qualiroutes</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b="1">
                          <a:latin typeface="Calibri"/>
                          <a:ea typeface="Calibri"/>
                          <a:cs typeface="Times New Roman"/>
                        </a:rPr>
                        <a:t>But</a:t>
                      </a:r>
                      <a:endParaRPr lang="de-DE"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b="1">
                          <a:latin typeface="Calibri"/>
                          <a:ea typeface="Calibri"/>
                          <a:cs typeface="Times New Roman"/>
                        </a:rPr>
                        <a:t>Méthode de mesure disponible</a:t>
                      </a:r>
                      <a:endParaRPr lang="de-DE"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149">
                <a:tc>
                  <a:txBody>
                    <a:bodyPr/>
                    <a:lstStyle/>
                    <a:p>
                      <a:pPr algn="ctr">
                        <a:spcAft>
                          <a:spcPts val="0"/>
                        </a:spcAft>
                      </a:pPr>
                      <a:r>
                        <a:rPr lang="fr-BE" sz="1800" dirty="0">
                          <a:latin typeface="Calibri"/>
                          <a:ea typeface="Calibri"/>
                          <a:cs typeface="Times New Roman"/>
                        </a:rPr>
                        <a:t>R</a:t>
                      </a:r>
                      <a:r>
                        <a:rPr lang="fr-BE" sz="1800" baseline="-25000" dirty="0">
                          <a:latin typeface="Calibri"/>
                          <a:ea typeface="Calibri"/>
                          <a:cs typeface="Times New Roman"/>
                        </a:rPr>
                        <a:t>L</a:t>
                      </a:r>
                      <a:r>
                        <a:rPr lang="fr-BE" sz="1800" dirty="0">
                          <a:latin typeface="Calibri"/>
                          <a:ea typeface="Calibri"/>
                          <a:cs typeface="Times New Roman"/>
                        </a:rPr>
                        <a:t> (</a:t>
                      </a:r>
                      <a:r>
                        <a:rPr lang="fr-BE" sz="1800" dirty="0" err="1">
                          <a:latin typeface="Calibri"/>
                          <a:ea typeface="Calibri"/>
                          <a:cs typeface="Times New Roman"/>
                        </a:rPr>
                        <a:t>rétroréflexion</a:t>
                      </a:r>
                      <a:r>
                        <a:rPr lang="fr-BE" sz="1800" dirty="0" smtClean="0">
                          <a:latin typeface="Calibri"/>
                          <a:ea typeface="Calibri"/>
                          <a:cs typeface="Times New Roman"/>
                        </a:rPr>
                        <a:t>)</a:t>
                      </a:r>
                      <a:endParaRPr lang="de-DE" sz="1800"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a:latin typeface="Calibri"/>
                          <a:ea typeface="Calibri"/>
                          <a:cs typeface="Times New Roman"/>
                        </a:rPr>
                        <a:t>Visibilité de nuit par temps sec</a:t>
                      </a:r>
                      <a:endParaRPr lang="de-DE"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a:latin typeface="Calibri"/>
                          <a:ea typeface="Calibri"/>
                          <a:cs typeface="Times New Roman"/>
                        </a:rPr>
                        <a:t>Manuelle ou dynamique</a:t>
                      </a:r>
                      <a:endParaRPr lang="de-DE"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149">
                <a:tc>
                  <a:txBody>
                    <a:bodyPr/>
                    <a:lstStyle/>
                    <a:p>
                      <a:pPr algn="ctr">
                        <a:spcAft>
                          <a:spcPts val="0"/>
                        </a:spcAft>
                      </a:pPr>
                      <a:r>
                        <a:rPr lang="fr-BE" sz="1800" dirty="0" err="1" smtClean="0">
                          <a:latin typeface="Calibri"/>
                          <a:ea typeface="Calibri"/>
                          <a:cs typeface="Times New Roman"/>
                        </a:rPr>
                        <a:t>Q</a:t>
                      </a:r>
                      <a:r>
                        <a:rPr lang="fr-BE" sz="1800" baseline="-25000" dirty="0" err="1" smtClean="0">
                          <a:latin typeface="Calibri"/>
                          <a:ea typeface="Calibri"/>
                          <a:cs typeface="Times New Roman"/>
                        </a:rPr>
                        <a:t>d</a:t>
                      </a:r>
                      <a:r>
                        <a:rPr lang="fr-BE" sz="1800" dirty="0" smtClean="0">
                          <a:latin typeface="Calibri"/>
                          <a:ea typeface="Calibri"/>
                          <a:cs typeface="Times New Roman"/>
                        </a:rPr>
                        <a:t> </a:t>
                      </a:r>
                      <a:r>
                        <a:rPr lang="fr-BE" sz="1800" dirty="0">
                          <a:latin typeface="Calibri"/>
                          <a:ea typeface="Calibri"/>
                          <a:cs typeface="Times New Roman"/>
                        </a:rPr>
                        <a:t>(luminance </a:t>
                      </a:r>
                      <a:r>
                        <a:rPr lang="fr-BE" sz="1800" dirty="0" smtClean="0">
                          <a:latin typeface="Calibri"/>
                          <a:ea typeface="Calibri"/>
                          <a:cs typeface="Times New Roman"/>
                        </a:rPr>
                        <a:t>diffuse) </a:t>
                      </a:r>
                      <a:r>
                        <a:rPr lang="fr-BE" sz="1600" i="1" dirty="0" smtClean="0">
                          <a:latin typeface="Calibri"/>
                          <a:ea typeface="Calibri"/>
                          <a:cs typeface="Times New Roman"/>
                        </a:rPr>
                        <a:t>(ou β,</a:t>
                      </a:r>
                      <a:r>
                        <a:rPr lang="fr-BE" sz="1600" i="1" baseline="0" dirty="0" smtClean="0">
                          <a:latin typeface="Calibri"/>
                          <a:ea typeface="Calibri"/>
                          <a:cs typeface="Times New Roman"/>
                        </a:rPr>
                        <a:t> </a:t>
                      </a:r>
                      <a:r>
                        <a:rPr lang="fr-BE" sz="1600" i="1" dirty="0" smtClean="0">
                          <a:latin typeface="Calibri"/>
                          <a:ea typeface="Calibri"/>
                          <a:cs typeface="Times New Roman"/>
                        </a:rPr>
                        <a:t>coefficient de luminance)</a:t>
                      </a:r>
                      <a:endParaRPr lang="de-DE" sz="1800"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dirty="0">
                          <a:latin typeface="Calibri"/>
                          <a:ea typeface="Calibri"/>
                          <a:cs typeface="Times New Roman"/>
                        </a:rPr>
                        <a:t>Visibilité de jour par temps </a:t>
                      </a:r>
                      <a:r>
                        <a:rPr lang="fr-BE" sz="1800" dirty="0" smtClean="0">
                          <a:latin typeface="Calibri"/>
                          <a:ea typeface="Calibri"/>
                          <a:cs typeface="Times New Roman"/>
                        </a:rPr>
                        <a:t>sec </a:t>
                      </a:r>
                      <a:r>
                        <a:rPr lang="fr-BE" sz="1600" i="1" dirty="0" smtClean="0">
                          <a:latin typeface="Calibri"/>
                          <a:ea typeface="Calibri"/>
                          <a:cs typeface="Times New Roman"/>
                        </a:rPr>
                        <a:t>(mesure</a:t>
                      </a:r>
                      <a:r>
                        <a:rPr lang="fr-BE" sz="1600" i="1" baseline="0" dirty="0" smtClean="0">
                          <a:latin typeface="Calibri"/>
                          <a:ea typeface="Calibri"/>
                          <a:cs typeface="Times New Roman"/>
                        </a:rPr>
                        <a:t> de </a:t>
                      </a:r>
                      <a:r>
                        <a:rPr lang="fr-BE" sz="1600" i="1" dirty="0" smtClean="0">
                          <a:latin typeface="Calibri"/>
                          <a:ea typeface="Calibri"/>
                          <a:cs typeface="Times New Roman"/>
                        </a:rPr>
                        <a:t>β dans le cas de barrettes car mesure du </a:t>
                      </a:r>
                      <a:r>
                        <a:rPr lang="fr-BE" sz="1600" i="1" dirty="0" err="1" smtClean="0">
                          <a:latin typeface="Calibri"/>
                          <a:ea typeface="Calibri"/>
                          <a:cs typeface="Times New Roman"/>
                        </a:rPr>
                        <a:t>Q</a:t>
                      </a:r>
                      <a:r>
                        <a:rPr lang="fr-BE" sz="1600" i="1" baseline="-25000" dirty="0" err="1" smtClean="0">
                          <a:latin typeface="Calibri"/>
                          <a:ea typeface="Calibri"/>
                          <a:cs typeface="Times New Roman"/>
                        </a:rPr>
                        <a:t>d</a:t>
                      </a:r>
                      <a:r>
                        <a:rPr lang="fr-BE" sz="1600" i="1" dirty="0" smtClean="0">
                          <a:latin typeface="Calibri"/>
                          <a:ea typeface="Calibri"/>
                          <a:cs typeface="Times New Roman"/>
                        </a:rPr>
                        <a:t> impossible)</a:t>
                      </a:r>
                      <a:endParaRPr lang="de-DE" sz="1800"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dirty="0" smtClean="0">
                          <a:latin typeface="Calibri"/>
                          <a:ea typeface="Calibri"/>
                          <a:cs typeface="Times New Roman"/>
                        </a:rPr>
                        <a:t>Manuelles</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394149">
                <a:tc>
                  <a:txBody>
                    <a:bodyPr/>
                    <a:lstStyle/>
                    <a:p>
                      <a:pPr algn="ctr">
                        <a:spcAft>
                          <a:spcPts val="0"/>
                        </a:spcAft>
                      </a:pPr>
                      <a:r>
                        <a:rPr lang="fr-BE" sz="1800" dirty="0">
                          <a:latin typeface="Calibri"/>
                          <a:ea typeface="Calibri"/>
                          <a:cs typeface="Times New Roman"/>
                        </a:rPr>
                        <a:t>Rugosité (SRT</a:t>
                      </a:r>
                      <a:r>
                        <a:rPr lang="fr-BE" sz="1800" dirty="0" smtClean="0">
                          <a:latin typeface="Calibri"/>
                          <a:ea typeface="Calibri"/>
                          <a:cs typeface="Times New Roman"/>
                        </a:rPr>
                        <a:t>)</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a:latin typeface="Calibri"/>
                          <a:ea typeface="Calibri"/>
                          <a:cs typeface="Times New Roman"/>
                        </a:rPr>
                        <a:t>Résistance au glissement</a:t>
                      </a:r>
                      <a:endParaRPr lang="de-DE"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a:latin typeface="Calibri"/>
                          <a:ea typeface="Calibri"/>
                          <a:cs typeface="Times New Roman"/>
                        </a:rPr>
                        <a:t>Manuelle</a:t>
                      </a:r>
                      <a:endParaRPr lang="de-DE"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074">
                <a:tc>
                  <a:txBody>
                    <a:bodyPr/>
                    <a:lstStyle/>
                    <a:p>
                      <a:pPr algn="ctr">
                        <a:spcAft>
                          <a:spcPts val="0"/>
                        </a:spcAft>
                      </a:pPr>
                      <a:r>
                        <a:rPr lang="fr-BE" sz="1800" dirty="0" smtClean="0">
                          <a:latin typeface="Calibri"/>
                          <a:ea typeface="Calibri"/>
                          <a:cs typeface="Times New Roman"/>
                        </a:rPr>
                        <a:t>Colorimétrie</a:t>
                      </a:r>
                      <a:r>
                        <a:rPr lang="fr-BE" sz="1800" baseline="0" dirty="0" smtClean="0">
                          <a:latin typeface="Calibri"/>
                          <a:ea typeface="Calibri"/>
                          <a:cs typeface="Times New Roman"/>
                        </a:rPr>
                        <a:t> (x, y)</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a:latin typeface="Calibri"/>
                          <a:ea typeface="Calibri"/>
                          <a:cs typeface="Times New Roman"/>
                        </a:rPr>
                        <a:t>Couleur</a:t>
                      </a:r>
                      <a:endParaRPr lang="de-DE" sz="180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dirty="0">
                          <a:latin typeface="Calibri"/>
                          <a:ea typeface="Calibri"/>
                          <a:cs typeface="Times New Roman"/>
                        </a:rPr>
                        <a:t>Manuelle</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97074">
                <a:tc>
                  <a:txBody>
                    <a:bodyPr/>
                    <a:lstStyle/>
                    <a:p>
                      <a:pPr algn="ctr">
                        <a:spcAft>
                          <a:spcPts val="0"/>
                        </a:spcAft>
                      </a:pPr>
                      <a:r>
                        <a:rPr lang="fr-BE" sz="1800" dirty="0" smtClean="0">
                          <a:latin typeface="Calibri"/>
                          <a:ea typeface="Calibri"/>
                          <a:cs typeface="Times New Roman"/>
                        </a:rPr>
                        <a:t>RW/RR</a:t>
                      </a:r>
                      <a:endParaRPr lang="de-DE" sz="1800" i="1"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dirty="0">
                          <a:latin typeface="Calibri"/>
                          <a:ea typeface="Calibri"/>
                          <a:cs typeface="Times New Roman"/>
                        </a:rPr>
                        <a:t>Visibilité de nuit sur marquages humides/par temps de pluie</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spcAft>
                          <a:spcPts val="0"/>
                        </a:spcAft>
                      </a:pPr>
                      <a:r>
                        <a:rPr lang="fr-BE" sz="1800" dirty="0">
                          <a:latin typeface="Calibri"/>
                          <a:ea typeface="Calibri"/>
                          <a:cs typeface="Times New Roman"/>
                        </a:rPr>
                        <a:t>Manuelle</a:t>
                      </a:r>
                      <a:endParaRPr lang="de-DE" sz="1800" dirty="0">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5" name="Rectangle 4"/>
          <p:cNvSpPr/>
          <p:nvPr/>
        </p:nvSpPr>
        <p:spPr bwMode="auto">
          <a:xfrm>
            <a:off x="107504" y="2132856"/>
            <a:ext cx="9036496" cy="2088232"/>
          </a:xfrm>
          <a:prstGeom prst="rect">
            <a:avLst/>
          </a:prstGeom>
          <a:noFill/>
          <a:ln w="28575"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fr-BE" sz="2400" b="0" i="0" u="none" strike="noStrike" cap="none" normalizeH="0" baseline="0" smtClean="0">
              <a:ln>
                <a:noFill/>
              </a:ln>
              <a:solidFill>
                <a:schemeClr val="tx1"/>
              </a:solidFill>
              <a:effectLst/>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BE" dirty="0" smtClean="0"/>
              <a:t>NBN EN 1436</a:t>
            </a:r>
          </a:p>
          <a:p>
            <a:pPr lvl="1">
              <a:buNone/>
            </a:pPr>
            <a:r>
              <a:rPr lang="fr-BE" dirty="0" smtClean="0">
                <a:sym typeface="Wingdings" pitchFamily="2" charset="2"/>
              </a:rPr>
              <a:t></a:t>
            </a:r>
            <a:r>
              <a:rPr lang="fr-BE" sz="2000" dirty="0" smtClean="0">
                <a:sym typeface="Wingdings" pitchFamily="2" charset="2"/>
              </a:rPr>
              <a:t>Définition des essais et des classes de performances associées</a:t>
            </a:r>
            <a:endParaRPr lang="fr-BE" dirty="0" smtClean="0">
              <a:sym typeface="Wingdings" pitchFamily="2" charset="2"/>
            </a:endParaRPr>
          </a:p>
          <a:p>
            <a:pPr lvl="1">
              <a:buNone/>
            </a:pPr>
            <a:endParaRPr lang="fr-BE" sz="1600" dirty="0" smtClean="0">
              <a:sym typeface="Wingdings" pitchFamily="2" charset="2"/>
            </a:endParaRPr>
          </a:p>
          <a:p>
            <a:pPr lvl="1">
              <a:buNone/>
            </a:pPr>
            <a:r>
              <a:rPr lang="fr-BE" dirty="0" smtClean="0">
                <a:sym typeface="Wingdings" pitchFamily="2" charset="2"/>
              </a:rPr>
              <a:t></a:t>
            </a:r>
            <a:r>
              <a:rPr lang="fr-BE" sz="2000" dirty="0" smtClean="0">
                <a:sym typeface="Wingdings" pitchFamily="2" charset="2"/>
              </a:rPr>
              <a:t>Appareils de mesures </a:t>
            </a:r>
            <a:r>
              <a:rPr lang="fr-BE" sz="2000" u="sng" dirty="0" smtClean="0">
                <a:sym typeface="Wingdings" pitchFamily="2" charset="2"/>
              </a:rPr>
              <a:t>manuels</a:t>
            </a:r>
            <a:r>
              <a:rPr lang="fr-BE" sz="2000" dirty="0" smtClean="0">
                <a:sym typeface="Wingdings" pitchFamily="2" charset="2"/>
              </a:rPr>
              <a:t> pour beaucoup de paramètres car pas encore de corrélation fiable et reconnue avec des appareils dynamiques</a:t>
            </a:r>
            <a:endParaRPr lang="fr-BE" u="sng" dirty="0" smtClean="0">
              <a:sym typeface="Wingdings" pitchFamily="2" charset="2"/>
            </a:endParaRPr>
          </a:p>
          <a:p>
            <a:pPr lvl="1">
              <a:buNone/>
            </a:pPr>
            <a:endParaRPr lang="fr-BE" sz="1600" u="sng" dirty="0" smtClean="0">
              <a:sym typeface="Wingdings" pitchFamily="2" charset="2"/>
            </a:endParaRPr>
          </a:p>
          <a:p>
            <a:pPr lvl="1">
              <a:buNone/>
            </a:pPr>
            <a:r>
              <a:rPr lang="fr-BE" sz="2000" u="sng" dirty="0" smtClean="0">
                <a:sym typeface="Wingdings" pitchFamily="2" charset="2"/>
              </a:rPr>
              <a:t>Recherche de solutions pour assurer le contrôle de chaque paramètre imposé pour tout le réseau SPW</a:t>
            </a:r>
          </a:p>
        </p:txBody>
      </p:sp>
      <p:sp>
        <p:nvSpPr>
          <p:cNvPr id="4" name="Titre 1"/>
          <p:cNvSpPr>
            <a:spLocks noGrp="1"/>
          </p:cNvSpPr>
          <p:nvPr>
            <p:ph type="title"/>
          </p:nvPr>
        </p:nvSpPr>
        <p:spPr>
          <a:xfrm>
            <a:off x="683568" y="404664"/>
            <a:ext cx="7916862" cy="936104"/>
          </a:xfrm>
          <a:ln>
            <a:solidFill>
              <a:srgbClr val="FF9900"/>
            </a:solidFill>
          </a:ln>
        </p:spPr>
        <p:txBody>
          <a:bodyPr/>
          <a:lstStyle/>
          <a:p>
            <a:pPr algn="ctr"/>
            <a:r>
              <a:rPr lang="fr-BE" sz="2000" dirty="0" smtClean="0"/>
              <a:t>LES SPECIFICATIONS (L. 4.3.)</a:t>
            </a:r>
            <a:br>
              <a:rPr lang="fr-BE" sz="2000" dirty="0" smtClean="0"/>
            </a:br>
            <a:r>
              <a:rPr lang="fr-BE" sz="2000" dirty="0" smtClean="0"/>
              <a:t>(suite)</a:t>
            </a:r>
            <a:endParaRPr lang="de-DE" sz="2000"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9138" y="1268760"/>
            <a:ext cx="7916862" cy="4138613"/>
          </a:xfrm>
        </p:spPr>
        <p:txBody>
          <a:bodyPr/>
          <a:lstStyle/>
          <a:p>
            <a:r>
              <a:rPr lang="fr-BE" dirty="0" smtClean="0"/>
              <a:t>Quels essais réaliser ?</a:t>
            </a:r>
          </a:p>
          <a:p>
            <a:pPr lvl="1">
              <a:buNone/>
            </a:pPr>
            <a:r>
              <a:rPr lang="fr-BE" dirty="0" smtClean="0">
                <a:sym typeface="Wingdings" pitchFamily="2" charset="2"/>
              </a:rPr>
              <a:t></a:t>
            </a:r>
            <a:r>
              <a:rPr lang="fr-BE" dirty="0" smtClean="0"/>
              <a:t> Priorités en fonction de l’importance pour la sécurité et le bien être des usagers de la route</a:t>
            </a:r>
          </a:p>
          <a:p>
            <a:pPr lvl="1"/>
            <a:endParaRPr lang="fr-BE" dirty="0" smtClean="0"/>
          </a:p>
          <a:p>
            <a:pPr lvl="1"/>
            <a:endParaRPr lang="fr-BE" dirty="0" smtClean="0"/>
          </a:p>
          <a:p>
            <a:endParaRPr lang="de-DE" dirty="0"/>
          </a:p>
        </p:txBody>
      </p:sp>
      <p:sp>
        <p:nvSpPr>
          <p:cNvPr id="4" name="Titre 1"/>
          <p:cNvSpPr>
            <a:spLocks noGrp="1"/>
          </p:cNvSpPr>
          <p:nvPr>
            <p:ph type="title"/>
          </p:nvPr>
        </p:nvSpPr>
        <p:spPr>
          <a:xfrm>
            <a:off x="719138" y="404665"/>
            <a:ext cx="7916862" cy="432048"/>
          </a:xfrm>
          <a:ln>
            <a:solidFill>
              <a:srgbClr val="FF9900"/>
            </a:solidFill>
          </a:ln>
        </p:spPr>
        <p:txBody>
          <a:bodyPr/>
          <a:lstStyle/>
          <a:p>
            <a:pPr algn="ctr"/>
            <a:r>
              <a:rPr lang="fr-BE" sz="2000" dirty="0" smtClean="0"/>
              <a:t>CHOIX DES ESSAIS A REALISER</a:t>
            </a:r>
            <a:endParaRPr lang="de-DE" sz="2000" dirty="0"/>
          </a:p>
        </p:txBody>
      </p:sp>
      <p:pic>
        <p:nvPicPr>
          <p:cNvPr id="12289" name="Picture 1"/>
          <p:cNvPicPr>
            <a:picLocks noChangeAspect="1" noChangeArrowheads="1"/>
          </p:cNvPicPr>
          <p:nvPr/>
        </p:nvPicPr>
        <p:blipFill>
          <a:blip r:embed="rId3" cstate="print"/>
          <a:srcRect/>
          <a:stretch>
            <a:fillRect/>
          </a:stretch>
        </p:blipFill>
        <p:spPr bwMode="auto">
          <a:xfrm>
            <a:off x="4427984" y="2906942"/>
            <a:ext cx="3960440" cy="297033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5"/>
          <p:cNvSpPr>
            <a:spLocks noChangeArrowheads="1"/>
          </p:cNvSpPr>
          <p:nvPr/>
        </p:nvSpPr>
        <p:spPr bwMode="auto">
          <a:xfrm>
            <a:off x="0" y="261938"/>
            <a:ext cx="8464550" cy="719137"/>
          </a:xfrm>
          <a:prstGeom prst="rect">
            <a:avLst/>
          </a:prstGeom>
          <a:noFill/>
          <a:ln w="9525">
            <a:noFill/>
            <a:miter lim="800000"/>
            <a:headEnd/>
            <a:tailEnd/>
          </a:ln>
          <a:effectLst>
            <a:outerShdw dist="17961" dir="2700000" algn="ctr" rotWithShape="0">
              <a:schemeClr val="tx1"/>
            </a:outerShdw>
          </a:effectLst>
        </p:spPr>
        <p:txBody>
          <a:bodyPr/>
          <a:lstStyle/>
          <a:p>
            <a:pPr eaLnBrk="0" hangingPunct="0">
              <a:spcBef>
                <a:spcPct val="80000"/>
              </a:spcBef>
              <a:defRPr/>
            </a:pPr>
            <a:r>
              <a:rPr lang="fr-FR" sz="3000" b="1" dirty="0">
                <a:solidFill>
                  <a:srgbClr val="595959"/>
                </a:solidFill>
                <a:latin typeface="Arial" charset="0"/>
                <a:ea typeface="Geneva" pitchFamily="64" charset="-128"/>
                <a:cs typeface="+mn-cs"/>
              </a:rPr>
              <a:t>La signalisation dans le CCT QUALIROUTES</a:t>
            </a:r>
            <a:br>
              <a:rPr lang="fr-FR" sz="3000" b="1" dirty="0">
                <a:solidFill>
                  <a:srgbClr val="595959"/>
                </a:solidFill>
                <a:latin typeface="Arial" charset="0"/>
                <a:ea typeface="Geneva" pitchFamily="64" charset="-128"/>
                <a:cs typeface="+mn-cs"/>
              </a:rPr>
            </a:br>
            <a:endParaRPr lang="fr-FR" sz="3000" b="1" dirty="0">
              <a:solidFill>
                <a:srgbClr val="595959"/>
              </a:solidFill>
              <a:latin typeface="Arial" charset="0"/>
              <a:ea typeface="Geneva" pitchFamily="64" charset="-128"/>
              <a:cs typeface="+mn-cs"/>
            </a:endParaRPr>
          </a:p>
        </p:txBody>
      </p:sp>
      <p:sp>
        <p:nvSpPr>
          <p:cNvPr id="1028" name="Rectangle 6"/>
          <p:cNvSpPr>
            <a:spLocks noChangeArrowheads="1"/>
          </p:cNvSpPr>
          <p:nvPr/>
        </p:nvSpPr>
        <p:spPr bwMode="auto">
          <a:xfrm>
            <a:off x="468313" y="1052513"/>
            <a:ext cx="5256212" cy="4608512"/>
          </a:xfrm>
          <a:prstGeom prst="rect">
            <a:avLst/>
          </a:prstGeom>
          <a:noFill/>
          <a:ln w="9525">
            <a:noFill/>
            <a:miter lim="800000"/>
            <a:headEnd/>
            <a:tailEnd/>
          </a:ln>
        </p:spPr>
        <p:txBody>
          <a:bodyPr/>
          <a:lstStyle/>
          <a:p>
            <a:pPr marL="342900" indent="-342900" eaLnBrk="0" hangingPunct="0">
              <a:spcBef>
                <a:spcPct val="20000"/>
              </a:spcBef>
            </a:pPr>
            <a:endParaRPr lang="fr-BE" sz="1600" dirty="0">
              <a:latin typeface="Verdana" pitchFamily="34" charset="0"/>
            </a:endParaRPr>
          </a:p>
          <a:p>
            <a:pPr marL="342900" indent="-342900" eaLnBrk="0" hangingPunct="0">
              <a:spcBef>
                <a:spcPct val="20000"/>
              </a:spcBef>
            </a:pPr>
            <a:r>
              <a:rPr lang="fr-BE" sz="1600" b="1" u="sng" dirty="0">
                <a:latin typeface="Verdana" pitchFamily="34" charset="0"/>
              </a:rPr>
              <a:t>GT 06 "Signalisation" – Chap. L</a:t>
            </a:r>
          </a:p>
          <a:p>
            <a:pPr marL="342900" indent="-342900" eaLnBrk="0" hangingPunct="0">
              <a:spcBef>
                <a:spcPct val="20000"/>
              </a:spcBef>
            </a:pPr>
            <a:endParaRPr lang="fr-BE" sz="1600" dirty="0">
              <a:latin typeface="Verdana" pitchFamily="34" charset="0"/>
            </a:endParaRPr>
          </a:p>
          <a:p>
            <a:pPr marL="342900" indent="-342900" eaLnBrk="0" hangingPunct="0">
              <a:spcBef>
                <a:spcPct val="20000"/>
              </a:spcBef>
            </a:pPr>
            <a:endParaRPr lang="fr-BE" sz="1600" dirty="0">
              <a:latin typeface="Verdana" pitchFamily="34" charset="0"/>
            </a:endParaRPr>
          </a:p>
          <a:p>
            <a:pPr marL="342900" indent="-342900" eaLnBrk="0" hangingPunct="0">
              <a:spcBef>
                <a:spcPct val="20000"/>
              </a:spcBef>
              <a:buFontTx/>
              <a:buChar char="•"/>
            </a:pPr>
            <a:r>
              <a:rPr lang="fr-BE" sz="1600" b="1" dirty="0">
                <a:latin typeface="Verdana" pitchFamily="34" charset="0"/>
              </a:rPr>
              <a:t>Signalisation de chantier</a:t>
            </a:r>
            <a:r>
              <a:rPr lang="fr-BE" sz="1600" dirty="0">
                <a:latin typeface="Verdana" pitchFamily="34" charset="0"/>
              </a:rPr>
              <a:t>: L. 1.</a:t>
            </a:r>
          </a:p>
          <a:p>
            <a:pPr marL="342900" indent="-342900" eaLnBrk="0" hangingPunct="0">
              <a:spcBef>
                <a:spcPct val="20000"/>
              </a:spcBef>
            </a:pPr>
            <a:endParaRPr lang="fr-BE" sz="1600" dirty="0">
              <a:latin typeface="Verdana" pitchFamily="34" charset="0"/>
            </a:endParaRPr>
          </a:p>
          <a:p>
            <a:pPr marL="342900" indent="-342900" eaLnBrk="0" hangingPunct="0">
              <a:spcBef>
                <a:spcPct val="20000"/>
              </a:spcBef>
              <a:buFontTx/>
              <a:buChar char="•"/>
            </a:pPr>
            <a:r>
              <a:rPr lang="fr-BE" sz="1600" b="1" dirty="0">
                <a:latin typeface="Verdana" pitchFamily="34" charset="0"/>
              </a:rPr>
              <a:t>Signalisation verticale</a:t>
            </a:r>
            <a:r>
              <a:rPr lang="fr-BE" sz="1600" dirty="0">
                <a:latin typeface="Verdana" pitchFamily="34" charset="0"/>
              </a:rPr>
              <a:t>: L. 2. + C. 53.</a:t>
            </a:r>
          </a:p>
          <a:p>
            <a:pPr marL="342900" indent="-342900" eaLnBrk="0" hangingPunct="0">
              <a:spcBef>
                <a:spcPct val="20000"/>
              </a:spcBef>
              <a:buFontTx/>
              <a:buChar char="•"/>
            </a:pPr>
            <a:endParaRPr lang="fr-BE" sz="1600" dirty="0">
              <a:latin typeface="Verdana" pitchFamily="34" charset="0"/>
            </a:endParaRPr>
          </a:p>
          <a:p>
            <a:pPr marL="342900" indent="-342900" eaLnBrk="0" hangingPunct="0">
              <a:spcBef>
                <a:spcPct val="20000"/>
              </a:spcBef>
              <a:buFontTx/>
              <a:buChar char="•"/>
            </a:pPr>
            <a:r>
              <a:rPr lang="fr-BE" sz="1600" b="1" dirty="0">
                <a:latin typeface="Verdana" pitchFamily="34" charset="0"/>
              </a:rPr>
              <a:t>Balisage des routes</a:t>
            </a:r>
            <a:r>
              <a:rPr lang="fr-BE" sz="1600" dirty="0">
                <a:latin typeface="Verdana" pitchFamily="34" charset="0"/>
              </a:rPr>
              <a:t>: L. 3. + C. 62.</a:t>
            </a:r>
          </a:p>
          <a:p>
            <a:pPr marL="342900" indent="-342900" eaLnBrk="0" hangingPunct="0">
              <a:spcBef>
                <a:spcPct val="20000"/>
              </a:spcBef>
              <a:buFontTx/>
              <a:buChar char="•"/>
            </a:pPr>
            <a:endParaRPr lang="fr-BE" sz="1600" dirty="0">
              <a:latin typeface="Verdana" pitchFamily="34" charset="0"/>
            </a:endParaRPr>
          </a:p>
          <a:p>
            <a:pPr marL="342900" indent="-342900" eaLnBrk="0" hangingPunct="0">
              <a:spcBef>
                <a:spcPct val="20000"/>
              </a:spcBef>
              <a:buFontTx/>
              <a:buChar char="•"/>
            </a:pPr>
            <a:r>
              <a:rPr lang="fr-BE" sz="1600" b="1" dirty="0">
                <a:latin typeface="Verdana" pitchFamily="34" charset="0"/>
              </a:rPr>
              <a:t>Marquages routiers</a:t>
            </a:r>
            <a:r>
              <a:rPr lang="fr-BE" sz="1600" dirty="0">
                <a:latin typeface="Verdana" pitchFamily="34" charset="0"/>
              </a:rPr>
              <a:t>: L. 4. + C. 52.</a:t>
            </a:r>
          </a:p>
          <a:p>
            <a:pPr marL="342900" indent="-342900" eaLnBrk="0" hangingPunct="0">
              <a:spcBef>
                <a:spcPct val="20000"/>
              </a:spcBef>
              <a:buFontTx/>
              <a:buChar char="•"/>
            </a:pPr>
            <a:endParaRPr lang="fr-BE" sz="1600" dirty="0">
              <a:latin typeface="Verdana" pitchFamily="34" charset="0"/>
            </a:endParaRPr>
          </a:p>
          <a:p>
            <a:pPr marL="342900" indent="-342900" eaLnBrk="0" hangingPunct="0">
              <a:spcBef>
                <a:spcPct val="20000"/>
              </a:spcBef>
              <a:buFontTx/>
              <a:buChar char="•"/>
            </a:pPr>
            <a:r>
              <a:rPr lang="fr-BE" sz="1600" b="1" dirty="0">
                <a:latin typeface="Verdana" pitchFamily="34" charset="0"/>
              </a:rPr>
              <a:t>Écrans anti-éblouissement</a:t>
            </a:r>
            <a:r>
              <a:rPr lang="fr-BE" sz="1600" dirty="0">
                <a:latin typeface="Verdana" pitchFamily="34" charset="0"/>
              </a:rPr>
              <a:t>: L. 5. + C. 63. </a:t>
            </a:r>
          </a:p>
          <a:p>
            <a:pPr marL="342900" indent="-342900" eaLnBrk="0" hangingPunct="0">
              <a:spcBef>
                <a:spcPct val="20000"/>
              </a:spcBef>
            </a:pPr>
            <a:endParaRPr lang="fr-BE" sz="1600" dirty="0">
              <a:latin typeface="Verdana" pitchFamily="34" charset="0"/>
            </a:endParaRPr>
          </a:p>
        </p:txBody>
      </p:sp>
      <p:pic>
        <p:nvPicPr>
          <p:cNvPr id="1029" name="Picture 9" descr="a21"/>
          <p:cNvPicPr>
            <a:picLocks noChangeAspect="1" noChangeArrowheads="1"/>
          </p:cNvPicPr>
          <p:nvPr/>
        </p:nvPicPr>
        <p:blipFill>
          <a:blip r:embed="rId4" cstate="print"/>
          <a:srcRect/>
          <a:stretch>
            <a:fillRect/>
          </a:stretch>
        </p:blipFill>
        <p:spPr bwMode="auto">
          <a:xfrm>
            <a:off x="5148263" y="1628775"/>
            <a:ext cx="866775" cy="1276350"/>
          </a:xfrm>
          <a:prstGeom prst="rect">
            <a:avLst/>
          </a:prstGeom>
          <a:noFill/>
          <a:ln w="9525">
            <a:noFill/>
            <a:miter lim="800000"/>
            <a:headEnd/>
            <a:tailEnd/>
          </a:ln>
        </p:spPr>
      </p:pic>
      <p:pic>
        <p:nvPicPr>
          <p:cNvPr id="1030" name="Picture 11" descr="Signalisation directionnelle"/>
          <p:cNvPicPr>
            <a:picLocks noChangeAspect="1" noChangeArrowheads="1"/>
          </p:cNvPicPr>
          <p:nvPr/>
        </p:nvPicPr>
        <p:blipFill>
          <a:blip r:embed="rId5" cstate="print"/>
          <a:srcRect/>
          <a:stretch>
            <a:fillRect/>
          </a:stretch>
        </p:blipFill>
        <p:spPr bwMode="auto">
          <a:xfrm>
            <a:off x="6156325" y="2133600"/>
            <a:ext cx="1228725" cy="1638300"/>
          </a:xfrm>
          <a:prstGeom prst="rect">
            <a:avLst/>
          </a:prstGeom>
          <a:noFill/>
          <a:ln w="9525">
            <a:noFill/>
            <a:miter lim="800000"/>
            <a:headEnd/>
            <a:tailEnd/>
          </a:ln>
        </p:spPr>
      </p:pic>
      <p:graphicFrame>
        <p:nvGraphicFramePr>
          <p:cNvPr id="1026" name="Object 12"/>
          <p:cNvGraphicFramePr>
            <a:graphicFrameLocks noChangeAspect="1"/>
          </p:cNvGraphicFramePr>
          <p:nvPr/>
        </p:nvGraphicFramePr>
        <p:xfrm>
          <a:off x="5867400" y="3860800"/>
          <a:ext cx="1196975" cy="1800225"/>
        </p:xfrm>
        <a:graphic>
          <a:graphicData uri="http://schemas.openxmlformats.org/presentationml/2006/ole">
            <p:oleObj spid="_x0000_s742402" name="Photo Editor Photo" r:id="rId6" imgW="4742857" imgH="7133333" progId="">
              <p:embed/>
            </p:oleObj>
          </a:graphicData>
        </a:graphic>
      </p:graphicFrame>
      <p:sp>
        <p:nvSpPr>
          <p:cNvPr id="8" name="Ellipse 6"/>
          <p:cNvSpPr>
            <a:spLocks noChangeArrowheads="1"/>
          </p:cNvSpPr>
          <p:nvPr/>
        </p:nvSpPr>
        <p:spPr bwMode="auto">
          <a:xfrm>
            <a:off x="683568" y="2636912"/>
            <a:ext cx="4464496" cy="720080"/>
          </a:xfrm>
          <a:prstGeom prst="ellipse">
            <a:avLst/>
          </a:prstGeom>
          <a:noFill/>
          <a:ln w="25400" algn="ctr">
            <a:solidFill>
              <a:srgbClr val="FF3300"/>
            </a:solidFill>
            <a:round/>
            <a:headEnd/>
            <a:tailEnd/>
          </a:ln>
        </p:spPr>
        <p:txBody>
          <a:bodyPr wrap="none"/>
          <a:lstStyle/>
          <a:p>
            <a:endParaRPr lang="fr-BE"/>
          </a:p>
        </p:txBody>
      </p:sp>
      <p:sp>
        <p:nvSpPr>
          <p:cNvPr id="10" name="Ellipse 6"/>
          <p:cNvSpPr>
            <a:spLocks noChangeArrowheads="1"/>
          </p:cNvSpPr>
          <p:nvPr/>
        </p:nvSpPr>
        <p:spPr bwMode="auto">
          <a:xfrm>
            <a:off x="683568" y="3789040"/>
            <a:ext cx="4393133" cy="719137"/>
          </a:xfrm>
          <a:prstGeom prst="ellipse">
            <a:avLst/>
          </a:prstGeom>
          <a:noFill/>
          <a:ln w="25400" algn="ctr">
            <a:solidFill>
              <a:srgbClr val="FF3300"/>
            </a:solidFill>
            <a:round/>
            <a:headEnd/>
            <a:tailEnd/>
          </a:ln>
        </p:spPr>
        <p:txBody>
          <a:bodyPr wrap="none"/>
          <a:lstStyle/>
          <a:p>
            <a:endParaRPr lang="fr-BE"/>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riangle isocèle 8"/>
          <p:cNvSpPr/>
          <p:nvPr/>
        </p:nvSpPr>
        <p:spPr bwMode="auto">
          <a:xfrm>
            <a:off x="3707904" y="3645024"/>
            <a:ext cx="720081" cy="792088"/>
          </a:xfrm>
          <a:prstGeom prst="triangle">
            <a:avLst>
              <a:gd name="adj" fmla="val 51144"/>
            </a:avLst>
          </a:prstGeom>
          <a:ln>
            <a:solidFill>
              <a:srgbClr val="FF0000">
                <a:alpha val="20000"/>
              </a:srgb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normAutofit fontScale="47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BE" sz="4800" b="0" i="0" u="none" strike="noStrike" cap="none" normalizeH="0" baseline="0" dirty="0" smtClean="0">
                <a:ln>
                  <a:noFill/>
                </a:ln>
                <a:solidFill>
                  <a:srgbClr val="FF0000"/>
                </a:solidFill>
                <a:effectLst/>
                <a:latin typeface="Times New Roman" pitchFamily="18" charset="0"/>
              </a:rPr>
              <a:t>!</a:t>
            </a:r>
          </a:p>
        </p:txBody>
      </p:sp>
      <p:sp>
        <p:nvSpPr>
          <p:cNvPr id="3" name="Espace réservé du contenu 2"/>
          <p:cNvSpPr>
            <a:spLocks noGrp="1"/>
          </p:cNvSpPr>
          <p:nvPr>
            <p:ph idx="1"/>
          </p:nvPr>
        </p:nvSpPr>
        <p:spPr>
          <a:xfrm>
            <a:off x="719138" y="1268760"/>
            <a:ext cx="7916862" cy="4138613"/>
          </a:xfrm>
        </p:spPr>
        <p:txBody>
          <a:bodyPr/>
          <a:lstStyle/>
          <a:p>
            <a:pPr marL="457200" indent="-457200">
              <a:buAutoNum type="arabicPeriod"/>
            </a:pPr>
            <a:r>
              <a:rPr lang="fr-BE" sz="2000" dirty="0" smtClean="0"/>
              <a:t>Section de plus de 1000m?</a:t>
            </a:r>
          </a:p>
          <a:p>
            <a:pPr marL="1714500" lvl="3" indent="-457200">
              <a:buNone/>
            </a:pPr>
            <a:r>
              <a:rPr lang="fr-BE" sz="1800" dirty="0" smtClean="0"/>
              <a:t>OUI </a:t>
            </a:r>
            <a:r>
              <a:rPr lang="fr-BE" sz="1800" dirty="0" smtClean="0">
                <a:sym typeface="Wingdings" pitchFamily="2" charset="2"/>
              </a:rPr>
              <a:t> </a:t>
            </a:r>
            <a:r>
              <a:rPr lang="fr-BE" sz="1800" u="sng" dirty="0" smtClean="0">
                <a:sym typeface="Wingdings" pitchFamily="2" charset="2"/>
              </a:rPr>
              <a:t>RL Dynamique</a:t>
            </a:r>
            <a:r>
              <a:rPr lang="fr-BE" sz="1800" u="sng" baseline="30000" dirty="0" smtClean="0">
                <a:sym typeface="Wingdings" pitchFamily="2" charset="2"/>
              </a:rPr>
              <a:t>(1)</a:t>
            </a:r>
            <a:r>
              <a:rPr lang="fr-BE" sz="1800" dirty="0" smtClean="0">
                <a:sym typeface="Wingdings" pitchFamily="2" charset="2"/>
              </a:rPr>
              <a:t> ou RL manuel</a:t>
            </a:r>
            <a:r>
              <a:rPr lang="fr-BE" sz="1800" baseline="30000" dirty="0" smtClean="0">
                <a:sym typeface="Wingdings" pitchFamily="2" charset="2"/>
              </a:rPr>
              <a:t>(2)</a:t>
            </a:r>
            <a:endParaRPr lang="fr-BE" sz="1800" dirty="0" smtClean="0">
              <a:sym typeface="Wingdings" pitchFamily="2" charset="2"/>
            </a:endParaRPr>
          </a:p>
          <a:p>
            <a:pPr marL="1714500" lvl="3" indent="-457200">
              <a:buNone/>
            </a:pPr>
            <a:r>
              <a:rPr lang="fr-BE" sz="1800" dirty="0" smtClean="0">
                <a:sym typeface="Wingdings" pitchFamily="2" charset="2"/>
              </a:rPr>
              <a:t>NON  </a:t>
            </a:r>
            <a:r>
              <a:rPr lang="fr-BE" sz="1800" u="sng" dirty="0" smtClean="0">
                <a:sym typeface="Wingdings" pitchFamily="2" charset="2"/>
              </a:rPr>
              <a:t>RL manuel</a:t>
            </a:r>
            <a:r>
              <a:rPr lang="fr-BE" sz="1800" u="sng" baseline="30000" dirty="0" smtClean="0">
                <a:sym typeface="Wingdings" pitchFamily="2" charset="2"/>
              </a:rPr>
              <a:t>(2)</a:t>
            </a:r>
            <a:endParaRPr lang="de-DE" sz="1800" u="sng" dirty="0" smtClean="0">
              <a:sym typeface="Wingdings" pitchFamily="2" charset="2"/>
            </a:endParaRPr>
          </a:p>
          <a:p>
            <a:pPr marL="1714500" lvl="3" indent="-457200">
              <a:buFont typeface="Wingdings" pitchFamily="2" charset="2"/>
              <a:buChar char="à"/>
            </a:pPr>
            <a:r>
              <a:rPr lang="fr-BE" sz="1800" dirty="0" smtClean="0">
                <a:sym typeface="Wingdings" pitchFamily="2" charset="2"/>
              </a:rPr>
              <a:t>A faire, au moins, à chaque fin de garantie</a:t>
            </a:r>
          </a:p>
          <a:p>
            <a:pPr marL="1714500" lvl="3" indent="-457200">
              <a:buNone/>
            </a:pPr>
            <a:r>
              <a:rPr lang="fr-BE" sz="1800" dirty="0" smtClean="0">
                <a:sym typeface="Wingdings" pitchFamily="2" charset="2"/>
              </a:rPr>
              <a:t>Attention : si contre-essais demandés, à réaliser avec un appareil manuel</a:t>
            </a:r>
          </a:p>
        </p:txBody>
      </p:sp>
      <p:sp>
        <p:nvSpPr>
          <p:cNvPr id="4" name="Titre 1"/>
          <p:cNvSpPr>
            <a:spLocks noGrp="1"/>
          </p:cNvSpPr>
          <p:nvPr>
            <p:ph type="title"/>
          </p:nvPr>
        </p:nvSpPr>
        <p:spPr>
          <a:xfrm>
            <a:off x="719138" y="368647"/>
            <a:ext cx="7916862" cy="468065"/>
          </a:xfrm>
          <a:ln>
            <a:solidFill>
              <a:srgbClr val="FF9900"/>
            </a:solidFill>
          </a:ln>
        </p:spPr>
        <p:txBody>
          <a:bodyPr/>
          <a:lstStyle/>
          <a:p>
            <a:pPr algn="ctr"/>
            <a:r>
              <a:rPr lang="fr-BE" sz="2000" dirty="0" smtClean="0"/>
              <a:t>CHOIX DES ESSAIS A REALISER</a:t>
            </a:r>
            <a:endParaRPr lang="de-DE" sz="2000" dirty="0"/>
          </a:p>
        </p:txBody>
      </p:sp>
      <p:graphicFrame>
        <p:nvGraphicFramePr>
          <p:cNvPr id="11265" name="Object 2"/>
          <p:cNvGraphicFramePr>
            <a:graphicFrameLocks noChangeAspect="1"/>
          </p:cNvGraphicFramePr>
          <p:nvPr/>
        </p:nvGraphicFramePr>
        <p:xfrm>
          <a:off x="611560" y="3429000"/>
          <a:ext cx="2376264" cy="2140602"/>
        </p:xfrm>
        <a:graphic>
          <a:graphicData uri="http://schemas.openxmlformats.org/presentationml/2006/ole">
            <p:oleObj spid="_x0000_s1584130" name="Photo Editor Photo" r:id="rId4" imgW="3457143" imgH="3115110" progId="">
              <p:embed/>
            </p:oleObj>
          </a:graphicData>
        </a:graphic>
      </p:graphicFrame>
      <p:pic>
        <p:nvPicPr>
          <p:cNvPr id="11" name="Picture 10" descr="couleur 010"/>
          <p:cNvPicPr>
            <a:picLocks noChangeAspect="1" noChangeArrowheads="1"/>
          </p:cNvPicPr>
          <p:nvPr/>
        </p:nvPicPr>
        <p:blipFill>
          <a:blip r:embed="rId5" cstate="print"/>
          <a:srcRect/>
          <a:stretch>
            <a:fillRect/>
          </a:stretch>
        </p:blipFill>
        <p:spPr>
          <a:xfrm>
            <a:off x="5292080" y="3525090"/>
            <a:ext cx="3052962" cy="2044512"/>
          </a:xfrm>
          <a:prstGeom prst="rect">
            <a:avLst/>
          </a:prstGeom>
          <a:noFill/>
        </p:spPr>
      </p:pic>
      <p:sp>
        <p:nvSpPr>
          <p:cNvPr id="17" name="ZoneTexte 16"/>
          <p:cNvSpPr txBox="1"/>
          <p:nvPr/>
        </p:nvSpPr>
        <p:spPr>
          <a:xfrm>
            <a:off x="2411760" y="3501008"/>
            <a:ext cx="432048" cy="338554"/>
          </a:xfrm>
          <a:prstGeom prst="rect">
            <a:avLst/>
          </a:prstGeom>
          <a:solidFill>
            <a:srgbClr val="FFFFFF"/>
          </a:solidFill>
        </p:spPr>
        <p:txBody>
          <a:bodyPr wrap="square" rtlCol="0">
            <a:spAutoFit/>
          </a:bodyPr>
          <a:lstStyle/>
          <a:p>
            <a:r>
              <a:rPr lang="fr-BE" sz="1600" b="1" dirty="0" smtClean="0">
                <a:solidFill>
                  <a:srgbClr val="FF0000"/>
                </a:solidFill>
              </a:rPr>
              <a:t>(1)</a:t>
            </a:r>
            <a:endParaRPr lang="de-DE" sz="1600" b="1" dirty="0">
              <a:solidFill>
                <a:srgbClr val="FF0000"/>
              </a:solidFill>
            </a:endParaRPr>
          </a:p>
        </p:txBody>
      </p:sp>
      <p:sp>
        <p:nvSpPr>
          <p:cNvPr id="18" name="ZoneTexte 17"/>
          <p:cNvSpPr txBox="1"/>
          <p:nvPr/>
        </p:nvSpPr>
        <p:spPr>
          <a:xfrm>
            <a:off x="5436096" y="3546576"/>
            <a:ext cx="432048" cy="338554"/>
          </a:xfrm>
          <a:prstGeom prst="rect">
            <a:avLst/>
          </a:prstGeom>
          <a:solidFill>
            <a:srgbClr val="FFFFFF"/>
          </a:solidFill>
        </p:spPr>
        <p:txBody>
          <a:bodyPr wrap="square" rtlCol="0">
            <a:spAutoFit/>
          </a:bodyPr>
          <a:lstStyle/>
          <a:p>
            <a:r>
              <a:rPr lang="fr-BE" sz="1600" b="1" dirty="0" smtClean="0">
                <a:solidFill>
                  <a:srgbClr val="FF0000"/>
                </a:solidFill>
              </a:rPr>
              <a:t>(2)</a:t>
            </a:r>
            <a:endParaRPr lang="de-DE" sz="1600" b="1" dirty="0">
              <a:solidFill>
                <a:srgbClr val="FF0000"/>
              </a:solidFill>
            </a:endParaRPr>
          </a:p>
        </p:txBody>
      </p:sp>
      <p:sp>
        <p:nvSpPr>
          <p:cNvPr id="8" name="ZoneTexte 7"/>
          <p:cNvSpPr txBox="1"/>
          <p:nvPr/>
        </p:nvSpPr>
        <p:spPr>
          <a:xfrm>
            <a:off x="3203848" y="4437112"/>
            <a:ext cx="1872208" cy="923330"/>
          </a:xfrm>
          <a:prstGeom prst="rect">
            <a:avLst/>
          </a:prstGeom>
          <a:noFill/>
        </p:spPr>
        <p:txBody>
          <a:bodyPr wrap="square" rtlCol="0">
            <a:spAutoFit/>
          </a:bodyPr>
          <a:lstStyle/>
          <a:p>
            <a:r>
              <a:rPr lang="fr-BE" sz="1800" b="1" dirty="0" smtClean="0">
                <a:solidFill>
                  <a:srgbClr val="FF0000"/>
                </a:solidFill>
              </a:rPr>
              <a:t>Attention : </a:t>
            </a:r>
          </a:p>
          <a:p>
            <a:r>
              <a:rPr lang="fr-BE" sz="1800" b="1" dirty="0" smtClean="0">
                <a:solidFill>
                  <a:srgbClr val="FF0000"/>
                </a:solidFill>
              </a:rPr>
              <a:t>Modifications </a:t>
            </a:r>
            <a:r>
              <a:rPr lang="fr-BE" sz="1800" b="1" dirty="0" err="1" smtClean="0">
                <a:solidFill>
                  <a:srgbClr val="FF0000"/>
                </a:solidFill>
              </a:rPr>
              <a:t>àpd</a:t>
            </a:r>
            <a:r>
              <a:rPr lang="fr-BE" sz="1800" b="1" dirty="0" smtClean="0">
                <a:solidFill>
                  <a:srgbClr val="FF0000"/>
                </a:solidFill>
              </a:rPr>
              <a:t> 1/2016</a:t>
            </a:r>
            <a:endParaRPr lang="fr-BE" sz="1800"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9138" y="1268760"/>
            <a:ext cx="7916862" cy="4138613"/>
          </a:xfrm>
        </p:spPr>
        <p:txBody>
          <a:bodyPr/>
          <a:lstStyle/>
          <a:p>
            <a:pPr marL="457200" lvl="3" indent="-457200">
              <a:buFont typeface="+mj-lt"/>
              <a:buAutoNum type="arabicPeriod" startAt="2"/>
            </a:pPr>
            <a:r>
              <a:rPr lang="fr-BE" b="1" dirty="0" smtClean="0">
                <a:ea typeface="+mn-ea"/>
                <a:cs typeface="+mn-cs"/>
                <a:sym typeface="Wingdings" pitchFamily="2" charset="2"/>
              </a:rPr>
              <a:t>Valeurs imposées pour visibilité par temps de pluie ou humide (RR/RW)?</a:t>
            </a:r>
          </a:p>
          <a:p>
            <a:pPr marL="1252538" lvl="3" indent="0">
              <a:buNone/>
            </a:pPr>
            <a:r>
              <a:rPr lang="fr-BE" sz="1800" dirty="0" smtClean="0">
                <a:sym typeface="Wingdings" pitchFamily="2" charset="2"/>
              </a:rPr>
              <a:t>OUI  à mesurer</a:t>
            </a:r>
          </a:p>
          <a:p>
            <a:pPr marL="1252538" lvl="3" indent="-7938">
              <a:buNone/>
            </a:pPr>
            <a:r>
              <a:rPr lang="fr-BE" sz="1800" dirty="0" smtClean="0">
                <a:sym typeface="Wingdings" pitchFamily="2" charset="2"/>
              </a:rPr>
              <a:t>NON  Pas de mesures</a:t>
            </a:r>
          </a:p>
        </p:txBody>
      </p:sp>
      <p:sp>
        <p:nvSpPr>
          <p:cNvPr id="4" name="Titre 1"/>
          <p:cNvSpPr>
            <a:spLocks noGrp="1"/>
          </p:cNvSpPr>
          <p:nvPr>
            <p:ph type="title"/>
          </p:nvPr>
        </p:nvSpPr>
        <p:spPr>
          <a:xfrm>
            <a:off x="719138" y="368647"/>
            <a:ext cx="7916862" cy="468065"/>
          </a:xfrm>
          <a:ln>
            <a:solidFill>
              <a:srgbClr val="FF9900"/>
            </a:solidFill>
          </a:ln>
        </p:spPr>
        <p:txBody>
          <a:bodyPr/>
          <a:lstStyle/>
          <a:p>
            <a:pPr algn="ctr"/>
            <a:r>
              <a:rPr lang="fr-BE" sz="2000" dirty="0" smtClean="0"/>
              <a:t>CHOIX DES ESSAIS A REALISER</a:t>
            </a:r>
            <a:endParaRPr lang="de-DE" sz="2000" dirty="0"/>
          </a:p>
        </p:txBody>
      </p:sp>
      <p:pic>
        <p:nvPicPr>
          <p:cNvPr id="5" name="Picture 10" descr="20080408 039a"/>
          <p:cNvPicPr>
            <a:picLocks noChangeAspect="1" noChangeArrowheads="1"/>
          </p:cNvPicPr>
          <p:nvPr/>
        </p:nvPicPr>
        <p:blipFill>
          <a:blip r:embed="rId3" cstate="print"/>
          <a:srcRect/>
          <a:stretch>
            <a:fillRect/>
          </a:stretch>
        </p:blipFill>
        <p:spPr>
          <a:xfrm>
            <a:off x="1115616" y="2924944"/>
            <a:ext cx="3528392" cy="2645435"/>
          </a:xfrm>
          <a:prstGeom prst="rect">
            <a:avLst/>
          </a:prstGeom>
        </p:spPr>
      </p:pic>
      <p:sp>
        <p:nvSpPr>
          <p:cNvPr id="10" name="ZoneTexte 9"/>
          <p:cNvSpPr txBox="1"/>
          <p:nvPr/>
        </p:nvSpPr>
        <p:spPr>
          <a:xfrm>
            <a:off x="5868144" y="3977769"/>
            <a:ext cx="2411760" cy="1323439"/>
          </a:xfrm>
          <a:prstGeom prst="rect">
            <a:avLst/>
          </a:prstGeom>
          <a:noFill/>
          <a:ln>
            <a:solidFill>
              <a:schemeClr val="accent1"/>
            </a:solidFill>
          </a:ln>
        </p:spPr>
        <p:txBody>
          <a:bodyPr wrap="square" rtlCol="0">
            <a:spAutoFit/>
          </a:bodyPr>
          <a:lstStyle/>
          <a:p>
            <a:r>
              <a:rPr lang="fr-BE" sz="1600" dirty="0" smtClean="0"/>
              <a:t>simule une pluie d’une intensité de 20mm/h pendant 5 min; faire le RR. Attendre 1 min pour faire la mesure RW</a:t>
            </a:r>
            <a:endParaRPr lang="de-DE" sz="1600" dirty="0"/>
          </a:p>
        </p:txBody>
      </p:sp>
      <p:cxnSp>
        <p:nvCxnSpPr>
          <p:cNvPr id="14" name="Connecteur droit avec flèche 13"/>
          <p:cNvCxnSpPr>
            <a:stCxn id="5" idx="3"/>
            <a:endCxn id="10" idx="1"/>
          </p:cNvCxnSpPr>
          <p:nvPr/>
        </p:nvCxnSpPr>
        <p:spPr bwMode="auto">
          <a:xfrm>
            <a:off x="4644008" y="4247662"/>
            <a:ext cx="1224136" cy="391827"/>
          </a:xfrm>
          <a:prstGeom prst="straightConnector1">
            <a:avLst/>
          </a:prstGeom>
          <a:solidFill>
            <a:schemeClr val="accent1"/>
          </a:solidFill>
          <a:ln w="9525" cap="flat" cmpd="sng" algn="ctr">
            <a:solidFill>
              <a:schemeClr val="accent1"/>
            </a:solidFill>
            <a:prstDash val="solid"/>
            <a:round/>
            <a:headEnd type="none" w="med" len="med"/>
            <a:tailEnd type="arrow"/>
          </a:ln>
          <a:effectLst/>
        </p:spPr>
      </p:cxnSp>
      <p:cxnSp>
        <p:nvCxnSpPr>
          <p:cNvPr id="12" name="Connecteur droit avec flèche 11"/>
          <p:cNvCxnSpPr/>
          <p:nvPr/>
        </p:nvCxnSpPr>
        <p:spPr bwMode="auto">
          <a:xfrm>
            <a:off x="5076055" y="2852936"/>
            <a:ext cx="648072" cy="0"/>
          </a:xfrm>
          <a:prstGeom prst="straightConnector1">
            <a:avLst/>
          </a:prstGeom>
          <a:solidFill>
            <a:schemeClr val="accent1"/>
          </a:solidFill>
          <a:ln w="38100" cap="flat" cmpd="sng" algn="ctr">
            <a:solidFill>
              <a:srgbClr val="FF0000"/>
            </a:solidFill>
            <a:prstDash val="solid"/>
            <a:round/>
            <a:headEnd type="none" w="med" len="med"/>
            <a:tailEnd type="arrow"/>
          </a:ln>
          <a:effectLst/>
        </p:spPr>
      </p:cxnSp>
      <p:sp>
        <p:nvSpPr>
          <p:cNvPr id="13" name="ZoneTexte 12"/>
          <p:cNvSpPr txBox="1"/>
          <p:nvPr/>
        </p:nvSpPr>
        <p:spPr>
          <a:xfrm>
            <a:off x="5652119" y="2636912"/>
            <a:ext cx="2304256" cy="584775"/>
          </a:xfrm>
          <a:prstGeom prst="rect">
            <a:avLst/>
          </a:prstGeom>
          <a:noFill/>
        </p:spPr>
        <p:txBody>
          <a:bodyPr wrap="square" rtlCol="0">
            <a:spAutoFit/>
          </a:bodyPr>
          <a:lstStyle/>
          <a:p>
            <a:r>
              <a:rPr lang="fr-BE" sz="1600" b="1" dirty="0" smtClean="0">
                <a:solidFill>
                  <a:srgbClr val="FF0000"/>
                </a:solidFill>
              </a:rPr>
              <a:t>Obligatoire en R1 sauf exceptions </a:t>
            </a:r>
            <a:r>
              <a:rPr lang="fr-BE" sz="1600" b="1" dirty="0" err="1" smtClean="0">
                <a:solidFill>
                  <a:srgbClr val="FF0000"/>
                </a:solidFill>
              </a:rPr>
              <a:t>àpd</a:t>
            </a:r>
            <a:r>
              <a:rPr lang="fr-BE" sz="1600" b="1" dirty="0" smtClean="0">
                <a:solidFill>
                  <a:srgbClr val="FF0000"/>
                </a:solidFill>
              </a:rPr>
              <a:t> 1/2016</a:t>
            </a:r>
            <a:endParaRPr lang="fr-BE" sz="1600" b="1" dirty="0">
              <a:solidFill>
                <a:srgbClr val="FF0000"/>
              </a:solidFill>
            </a:endParaRPr>
          </a:p>
        </p:txBody>
      </p:sp>
      <p:sp>
        <p:nvSpPr>
          <p:cNvPr id="15" name="Triangle isocèle 14"/>
          <p:cNvSpPr/>
          <p:nvPr/>
        </p:nvSpPr>
        <p:spPr bwMode="auto">
          <a:xfrm>
            <a:off x="7740351" y="2636912"/>
            <a:ext cx="720081" cy="792088"/>
          </a:xfrm>
          <a:prstGeom prst="triangle">
            <a:avLst>
              <a:gd name="adj" fmla="val 51144"/>
            </a:avLst>
          </a:prstGeom>
          <a:ln>
            <a:solidFill>
              <a:srgbClr val="FF0000">
                <a:alpha val="20000"/>
              </a:srgb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none" lIns="91440" tIns="45720" rIns="91440" bIns="45720" numCol="1" rtlCol="0" anchor="t" anchorCtr="0" compatLnSpc="1">
            <a:prstTxWarp prst="textNoShape">
              <a:avLst/>
            </a:prstTxWarp>
            <a:normAutofit fontScale="47500" lnSpcReduction="20000"/>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fr-BE" sz="4800" b="0" i="0" u="none" strike="noStrike" cap="none" normalizeH="0" baseline="0" dirty="0" smtClean="0">
                <a:ln>
                  <a:noFill/>
                </a:ln>
                <a:solidFill>
                  <a:srgbClr val="FF0000"/>
                </a:solidFill>
                <a:effectLst/>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500" fill="hold"/>
                                        <p:tgtEl>
                                          <p:spTgt spid="15"/>
                                        </p:tgtEl>
                                        <p:attrNameLst>
                                          <p:attrName>ppt_x</p:attrName>
                                        </p:attrNameLst>
                                      </p:cBhvr>
                                      <p:tavLst>
                                        <p:tav tm="0">
                                          <p:val>
                                            <p:strVal val="#ppt_x"/>
                                          </p:val>
                                        </p:tav>
                                        <p:tav tm="100000">
                                          <p:val>
                                            <p:strVal val="#ppt_x"/>
                                          </p:val>
                                        </p:tav>
                                      </p:tavLst>
                                    </p:anim>
                                    <p:anim calcmode="lin" valueType="num">
                                      <p:cBhvr additive="base">
                                        <p:cTn id="12" dur="500" fill="hold"/>
                                        <p:tgtEl>
                                          <p:spTgt spid="1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ppt_x"/>
                                          </p:val>
                                        </p:tav>
                                        <p:tav tm="100000">
                                          <p:val>
                                            <p:strVal val="#ppt_x"/>
                                          </p:val>
                                        </p:tav>
                                      </p:tavLst>
                                    </p:anim>
                                    <p:anim calcmode="lin" valueType="num">
                                      <p:cBhvr additive="base">
                                        <p:cTn id="1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9138" y="1268760"/>
            <a:ext cx="7916862" cy="4138613"/>
          </a:xfrm>
        </p:spPr>
        <p:txBody>
          <a:bodyPr/>
          <a:lstStyle/>
          <a:p>
            <a:pPr>
              <a:buNone/>
            </a:pPr>
            <a:r>
              <a:rPr lang="fr-BE" sz="2000" dirty="0" smtClean="0"/>
              <a:t>3.</a:t>
            </a:r>
            <a:r>
              <a:rPr lang="fr-BE" dirty="0" smtClean="0"/>
              <a:t> </a:t>
            </a:r>
            <a:r>
              <a:rPr lang="fr-BE" sz="2000" dirty="0" smtClean="0"/>
              <a:t>Surface marquée (passage piéton p. ex.)</a:t>
            </a:r>
            <a:endParaRPr lang="fr-BE" dirty="0" smtClean="0"/>
          </a:p>
          <a:p>
            <a:pPr>
              <a:buNone/>
            </a:pPr>
            <a:r>
              <a:rPr lang="fr-BE" dirty="0" smtClean="0"/>
              <a:t>		</a:t>
            </a:r>
            <a:r>
              <a:rPr lang="fr-BE" sz="1800" b="0" dirty="0" smtClean="0"/>
              <a:t>GRANDE  </a:t>
            </a:r>
            <a:r>
              <a:rPr lang="fr-BE" sz="1800" b="0" dirty="0" smtClean="0">
                <a:sym typeface="Wingdings" pitchFamily="2" charset="2"/>
              </a:rPr>
              <a:t></a:t>
            </a:r>
            <a:r>
              <a:rPr lang="fr-BE" sz="1800" b="0" dirty="0" smtClean="0"/>
              <a:t> </a:t>
            </a:r>
            <a:r>
              <a:rPr lang="fr-BE" sz="1800" b="0" u="sng" dirty="0" smtClean="0"/>
              <a:t>rugosité (SRT)</a:t>
            </a:r>
          </a:p>
          <a:p>
            <a:pPr>
              <a:buNone/>
            </a:pPr>
            <a:r>
              <a:rPr lang="fr-BE" sz="1800" b="0" dirty="0" smtClean="0"/>
              <a:t>		</a:t>
            </a:r>
            <a:r>
              <a:rPr lang="fr-BE" sz="1800" b="0" dirty="0" smtClean="0">
                <a:sym typeface="Wingdings" pitchFamily="2" charset="2"/>
              </a:rPr>
              <a:t> Pas possible de contrôler TOUS les marquages de 	grande surface pour tout le SPW</a:t>
            </a:r>
            <a:endParaRPr lang="fr-BE" sz="1800" b="0" dirty="0" smtClean="0"/>
          </a:p>
          <a:p>
            <a:pPr>
              <a:buNone/>
            </a:pPr>
            <a:r>
              <a:rPr lang="fr-BE" sz="1800" b="0" dirty="0" smtClean="0"/>
              <a:t>		</a:t>
            </a:r>
            <a:r>
              <a:rPr lang="fr-BE" sz="1800" b="0" dirty="0" smtClean="0">
                <a:sym typeface="Wingdings" pitchFamily="2" charset="2"/>
              </a:rPr>
              <a:t>Détermination d’un échantillon représentatif :</a:t>
            </a:r>
          </a:p>
          <a:p>
            <a:pPr lvl="3">
              <a:buFontTx/>
              <a:buChar char="-"/>
            </a:pPr>
            <a:r>
              <a:rPr lang="fr-BE" sz="1800" b="0" dirty="0" smtClean="0">
                <a:sym typeface="Wingdings" pitchFamily="2" charset="2"/>
              </a:rPr>
              <a:t>Soit sur base aléatoire</a:t>
            </a:r>
          </a:p>
          <a:p>
            <a:pPr lvl="3">
              <a:buFontTx/>
              <a:buChar char="-"/>
            </a:pPr>
            <a:r>
              <a:rPr lang="fr-BE" sz="1800" b="0" dirty="0" smtClean="0">
                <a:sym typeface="Wingdings" pitchFamily="2" charset="2"/>
              </a:rPr>
              <a:t>Soit par présomption de rugosité insuffisante</a:t>
            </a:r>
            <a:endParaRPr lang="fr-BE" sz="1800" dirty="0" smtClean="0">
              <a:sym typeface="Wingdings" pitchFamily="2" charset="2"/>
            </a:endParaRPr>
          </a:p>
        </p:txBody>
      </p:sp>
      <p:sp>
        <p:nvSpPr>
          <p:cNvPr id="4" name="Titre 1"/>
          <p:cNvSpPr>
            <a:spLocks noGrp="1"/>
          </p:cNvSpPr>
          <p:nvPr>
            <p:ph type="title"/>
          </p:nvPr>
        </p:nvSpPr>
        <p:spPr>
          <a:xfrm>
            <a:off x="719138" y="404665"/>
            <a:ext cx="7916862" cy="432047"/>
          </a:xfrm>
          <a:ln>
            <a:solidFill>
              <a:srgbClr val="FF9900"/>
            </a:solidFill>
          </a:ln>
        </p:spPr>
        <p:txBody>
          <a:bodyPr/>
          <a:lstStyle/>
          <a:p>
            <a:pPr algn="ctr"/>
            <a:r>
              <a:rPr lang="fr-BE" sz="2000" dirty="0" smtClean="0"/>
              <a:t>CHOIX DES ESSAIS A REALISER</a:t>
            </a:r>
            <a:endParaRPr lang="de-DE" sz="2000" dirty="0"/>
          </a:p>
        </p:txBody>
      </p:sp>
      <p:pic>
        <p:nvPicPr>
          <p:cNvPr id="5" name="Picture 12" descr="IMG_8027"/>
          <p:cNvPicPr>
            <a:picLocks noChangeAspect="1" noChangeArrowheads="1"/>
          </p:cNvPicPr>
          <p:nvPr/>
        </p:nvPicPr>
        <p:blipFill>
          <a:blip r:embed="rId3" cstate="print"/>
          <a:srcRect/>
          <a:stretch>
            <a:fillRect/>
          </a:stretch>
        </p:blipFill>
        <p:spPr bwMode="auto">
          <a:xfrm>
            <a:off x="179512" y="3789040"/>
            <a:ext cx="2736304" cy="2052508"/>
          </a:xfrm>
          <a:prstGeom prst="rect">
            <a:avLst/>
          </a:prstGeom>
          <a:noFill/>
          <a:ln w="9525">
            <a:noFill/>
            <a:miter lim="800000"/>
            <a:headEnd/>
            <a:tailEnd/>
          </a:ln>
        </p:spPr>
      </p:pic>
      <p:pic>
        <p:nvPicPr>
          <p:cNvPr id="8" name="Picture 33"/>
          <p:cNvPicPr>
            <a:picLocks noChangeAspect="1" noChangeArrowheads="1"/>
          </p:cNvPicPr>
          <p:nvPr/>
        </p:nvPicPr>
        <p:blipFill>
          <a:blip r:embed="rId4" cstate="print"/>
          <a:srcRect/>
          <a:stretch>
            <a:fillRect/>
          </a:stretch>
        </p:blipFill>
        <p:spPr bwMode="auto">
          <a:xfrm>
            <a:off x="3485120" y="4149080"/>
            <a:ext cx="5658880" cy="1595427"/>
          </a:xfrm>
          <a:prstGeom prst="rect">
            <a:avLst/>
          </a:prstGeom>
          <a:noFill/>
          <a:ln w="9525">
            <a:solidFill>
              <a:schemeClr val="accent1"/>
            </a:solidFill>
            <a:miter lim="800000"/>
            <a:headEnd/>
            <a:tailEnd/>
          </a:ln>
        </p:spPr>
      </p:pic>
      <p:cxnSp>
        <p:nvCxnSpPr>
          <p:cNvPr id="10" name="Connecteur droit avec flèche 9"/>
          <p:cNvCxnSpPr>
            <a:stCxn id="5" idx="3"/>
            <a:endCxn id="8" idx="1"/>
          </p:cNvCxnSpPr>
          <p:nvPr/>
        </p:nvCxnSpPr>
        <p:spPr bwMode="auto">
          <a:xfrm>
            <a:off x="2915816" y="4815294"/>
            <a:ext cx="569304" cy="131500"/>
          </a:xfrm>
          <a:prstGeom prst="straightConnector1">
            <a:avLst/>
          </a:prstGeom>
          <a:solidFill>
            <a:schemeClr val="accent1"/>
          </a:solidFill>
          <a:ln w="9525" cap="flat" cmpd="sng" algn="ctr">
            <a:solidFill>
              <a:schemeClr val="accent1"/>
            </a:solidFill>
            <a:prstDash val="solid"/>
            <a:round/>
            <a:headEnd type="none" w="med" len="med"/>
            <a:tailEnd type="arrow"/>
          </a:ln>
          <a:effectLst/>
        </p:spPr>
      </p:cxn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9138" y="1268760"/>
            <a:ext cx="7916862" cy="4138613"/>
          </a:xfrm>
        </p:spPr>
        <p:txBody>
          <a:bodyPr/>
          <a:lstStyle/>
          <a:p>
            <a:pPr marL="228600" lvl="3">
              <a:buNone/>
            </a:pPr>
            <a:r>
              <a:rPr lang="fr-BE" b="1" dirty="0" smtClean="0">
                <a:ea typeface="+mn-ea"/>
                <a:cs typeface="+mn-cs"/>
              </a:rPr>
              <a:t>4. Problème de visibilité de jour ?</a:t>
            </a:r>
          </a:p>
          <a:p>
            <a:pPr marL="228600" lvl="3">
              <a:buNone/>
            </a:pPr>
            <a:r>
              <a:rPr lang="fr-BE" dirty="0" smtClean="0"/>
              <a:t>		</a:t>
            </a:r>
            <a:r>
              <a:rPr lang="fr-BE" sz="1800" dirty="0" smtClean="0">
                <a:sym typeface="Wingdings" pitchFamily="2" charset="2"/>
              </a:rPr>
              <a:t> Appareil manuel RL/</a:t>
            </a:r>
            <a:r>
              <a:rPr lang="fr-BE" sz="1800" dirty="0" err="1" smtClean="0">
                <a:sym typeface="Wingdings" pitchFamily="2" charset="2"/>
              </a:rPr>
              <a:t>Qd</a:t>
            </a:r>
            <a:r>
              <a:rPr lang="fr-BE" sz="1800" baseline="30000" dirty="0" smtClean="0">
                <a:sym typeface="Wingdings" pitchFamily="2" charset="2"/>
              </a:rPr>
              <a:t>(1)</a:t>
            </a:r>
            <a:r>
              <a:rPr lang="fr-BE" sz="1800" dirty="0" smtClean="0">
                <a:sym typeface="Wingdings" pitchFamily="2" charset="2"/>
              </a:rPr>
              <a:t> ou juste </a:t>
            </a:r>
            <a:r>
              <a:rPr lang="fr-BE" sz="1800" dirty="0" err="1" smtClean="0">
                <a:sym typeface="Wingdings" pitchFamily="2" charset="2"/>
              </a:rPr>
              <a:t>Qd</a:t>
            </a:r>
            <a:r>
              <a:rPr lang="fr-BE" sz="1800" baseline="30000" dirty="0" smtClean="0">
                <a:sym typeface="Wingdings" pitchFamily="2" charset="2"/>
              </a:rPr>
              <a:t>(2)</a:t>
            </a: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endParaRPr lang="fr-BE" sz="1800" baseline="30000" dirty="0" smtClean="0">
              <a:sym typeface="Wingdings" pitchFamily="2" charset="2"/>
            </a:endParaRPr>
          </a:p>
          <a:p>
            <a:pPr marL="228600" lvl="3">
              <a:buNone/>
            </a:pPr>
            <a:r>
              <a:rPr lang="fr-BE" sz="1800" baseline="30000" dirty="0" smtClean="0">
                <a:sym typeface="Wingdings" pitchFamily="2" charset="2"/>
              </a:rPr>
              <a:t>		</a:t>
            </a:r>
          </a:p>
          <a:p>
            <a:pPr marL="228600" lvl="3">
              <a:buNone/>
            </a:pPr>
            <a:r>
              <a:rPr lang="fr-BE" sz="1800" i="1" baseline="30000" dirty="0" smtClean="0">
                <a:sym typeface="Wingdings" pitchFamily="2" charset="2"/>
              </a:rPr>
              <a:t>	</a:t>
            </a:r>
            <a:r>
              <a:rPr lang="fr-BE" sz="2400" i="1" baseline="30000" dirty="0" smtClean="0">
                <a:sym typeface="Wingdings" pitchFamily="2" charset="2"/>
              </a:rPr>
              <a:t> Dans le cas de barrettes, mesure de β à l’aide d’un colorimètre</a:t>
            </a:r>
          </a:p>
        </p:txBody>
      </p:sp>
      <p:sp>
        <p:nvSpPr>
          <p:cNvPr id="4" name="Titre 1"/>
          <p:cNvSpPr>
            <a:spLocks noGrp="1"/>
          </p:cNvSpPr>
          <p:nvPr>
            <p:ph type="title"/>
          </p:nvPr>
        </p:nvSpPr>
        <p:spPr>
          <a:xfrm>
            <a:off x="719138" y="404665"/>
            <a:ext cx="7916862" cy="432047"/>
          </a:xfrm>
          <a:ln>
            <a:solidFill>
              <a:srgbClr val="FF9900"/>
            </a:solidFill>
          </a:ln>
        </p:spPr>
        <p:txBody>
          <a:bodyPr/>
          <a:lstStyle/>
          <a:p>
            <a:pPr algn="ctr"/>
            <a:r>
              <a:rPr lang="fr-BE" sz="2000" dirty="0" smtClean="0"/>
              <a:t>CHOIX DES ESSAIS A REALISER</a:t>
            </a:r>
            <a:endParaRPr lang="de-DE" sz="2000" dirty="0"/>
          </a:p>
        </p:txBody>
      </p:sp>
      <p:pic>
        <p:nvPicPr>
          <p:cNvPr id="5" name="Picture 10" descr="couleur 010"/>
          <p:cNvPicPr>
            <a:picLocks noChangeAspect="1" noChangeArrowheads="1"/>
          </p:cNvPicPr>
          <p:nvPr/>
        </p:nvPicPr>
        <p:blipFill>
          <a:blip r:embed="rId3" cstate="print"/>
          <a:srcRect/>
          <a:stretch>
            <a:fillRect/>
          </a:stretch>
        </p:blipFill>
        <p:spPr>
          <a:xfrm>
            <a:off x="755576" y="2852936"/>
            <a:ext cx="3052962" cy="2044512"/>
          </a:xfrm>
          <a:prstGeom prst="rect">
            <a:avLst/>
          </a:prstGeom>
          <a:noFill/>
        </p:spPr>
      </p:pic>
      <p:sp>
        <p:nvSpPr>
          <p:cNvPr id="7" name="ZoneTexte 6"/>
          <p:cNvSpPr txBox="1"/>
          <p:nvPr/>
        </p:nvSpPr>
        <p:spPr>
          <a:xfrm>
            <a:off x="3275856" y="2924944"/>
            <a:ext cx="432048" cy="338554"/>
          </a:xfrm>
          <a:prstGeom prst="rect">
            <a:avLst/>
          </a:prstGeom>
          <a:solidFill>
            <a:srgbClr val="FFFFFF"/>
          </a:solidFill>
        </p:spPr>
        <p:txBody>
          <a:bodyPr wrap="square" rtlCol="0">
            <a:spAutoFit/>
          </a:bodyPr>
          <a:lstStyle/>
          <a:p>
            <a:r>
              <a:rPr lang="fr-BE" sz="1600" b="1" dirty="0" smtClean="0">
                <a:solidFill>
                  <a:srgbClr val="FF0000"/>
                </a:solidFill>
              </a:rPr>
              <a:t>(1)</a:t>
            </a:r>
            <a:endParaRPr lang="de-DE" sz="1600" b="1" dirty="0">
              <a:solidFill>
                <a:srgbClr val="FF0000"/>
              </a:solidFill>
            </a:endParaRPr>
          </a:p>
        </p:txBody>
      </p:sp>
      <p:pic>
        <p:nvPicPr>
          <p:cNvPr id="8" name="Image 7" descr="couleur 006"/>
          <p:cNvPicPr/>
          <p:nvPr/>
        </p:nvPicPr>
        <p:blipFill>
          <a:blip r:embed="rId4" cstate="print"/>
          <a:srcRect/>
          <a:stretch>
            <a:fillRect/>
          </a:stretch>
        </p:blipFill>
        <p:spPr bwMode="auto">
          <a:xfrm>
            <a:off x="4788024" y="2852936"/>
            <a:ext cx="3528392" cy="2016224"/>
          </a:xfrm>
          <a:prstGeom prst="rect">
            <a:avLst/>
          </a:prstGeom>
          <a:noFill/>
          <a:ln w="9525">
            <a:noFill/>
            <a:miter lim="800000"/>
            <a:headEnd/>
            <a:tailEnd/>
          </a:ln>
        </p:spPr>
      </p:pic>
      <p:sp>
        <p:nvSpPr>
          <p:cNvPr id="9" name="ZoneTexte 8"/>
          <p:cNvSpPr txBox="1"/>
          <p:nvPr/>
        </p:nvSpPr>
        <p:spPr>
          <a:xfrm>
            <a:off x="4860032" y="2924944"/>
            <a:ext cx="432048" cy="338554"/>
          </a:xfrm>
          <a:prstGeom prst="rect">
            <a:avLst/>
          </a:prstGeom>
          <a:solidFill>
            <a:srgbClr val="FFFFFF"/>
          </a:solidFill>
        </p:spPr>
        <p:txBody>
          <a:bodyPr wrap="square" rtlCol="0">
            <a:spAutoFit/>
          </a:bodyPr>
          <a:lstStyle/>
          <a:p>
            <a:r>
              <a:rPr lang="fr-BE" sz="1600" b="1" dirty="0" smtClean="0">
                <a:solidFill>
                  <a:srgbClr val="FF0000"/>
                </a:solidFill>
              </a:rPr>
              <a:t>(2)</a:t>
            </a:r>
            <a:endParaRPr lang="de-DE" sz="1600" b="1"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9138" y="1268760"/>
            <a:ext cx="7916862" cy="4138613"/>
          </a:xfrm>
        </p:spPr>
        <p:txBody>
          <a:bodyPr/>
          <a:lstStyle/>
          <a:p>
            <a:pPr marL="228600" lvl="3">
              <a:buNone/>
            </a:pPr>
            <a:r>
              <a:rPr lang="fr-BE" b="1" dirty="0" smtClean="0">
                <a:ea typeface="+mn-ea"/>
                <a:cs typeface="+mn-cs"/>
              </a:rPr>
              <a:t>5. Problème de couleur?</a:t>
            </a:r>
          </a:p>
          <a:p>
            <a:pPr marL="228600" lvl="3">
              <a:buNone/>
            </a:pPr>
            <a:r>
              <a:rPr lang="fr-BE" dirty="0" smtClean="0"/>
              <a:t>		</a:t>
            </a:r>
            <a:r>
              <a:rPr lang="fr-BE" dirty="0" smtClean="0">
                <a:sym typeface="Wingdings" pitchFamily="2" charset="2"/>
              </a:rPr>
              <a:t>Surtout sur marquages colorés</a:t>
            </a:r>
            <a:endParaRPr lang="fr-BE" dirty="0" smtClean="0"/>
          </a:p>
          <a:p>
            <a:pPr marL="228600" lvl="3">
              <a:buNone/>
            </a:pPr>
            <a:r>
              <a:rPr lang="fr-BE" sz="1800" dirty="0" smtClean="0">
                <a:sym typeface="Wingdings" pitchFamily="2" charset="2"/>
              </a:rPr>
              <a:t>		Essai de colorimétrie pour confirmer</a:t>
            </a:r>
            <a:endParaRPr lang="fr-BE" dirty="0" smtClean="0"/>
          </a:p>
        </p:txBody>
      </p:sp>
      <p:sp>
        <p:nvSpPr>
          <p:cNvPr id="4" name="Titre 1"/>
          <p:cNvSpPr>
            <a:spLocks noGrp="1"/>
          </p:cNvSpPr>
          <p:nvPr>
            <p:ph type="title"/>
          </p:nvPr>
        </p:nvSpPr>
        <p:spPr>
          <a:xfrm>
            <a:off x="719138" y="404665"/>
            <a:ext cx="7916862" cy="432047"/>
          </a:xfrm>
          <a:ln>
            <a:solidFill>
              <a:srgbClr val="FF9900"/>
            </a:solidFill>
          </a:ln>
        </p:spPr>
        <p:txBody>
          <a:bodyPr/>
          <a:lstStyle/>
          <a:p>
            <a:pPr algn="ctr"/>
            <a:r>
              <a:rPr lang="fr-BE" sz="2000" dirty="0" smtClean="0"/>
              <a:t>CHOIX DES ESSAIS A REALISER</a:t>
            </a:r>
            <a:endParaRPr lang="de-DE" sz="2000" dirty="0"/>
          </a:p>
        </p:txBody>
      </p:sp>
      <p:pic>
        <p:nvPicPr>
          <p:cNvPr id="6" name="Picture 9" descr="couleur 004"/>
          <p:cNvPicPr>
            <a:picLocks noChangeAspect="1" noChangeArrowheads="1"/>
          </p:cNvPicPr>
          <p:nvPr/>
        </p:nvPicPr>
        <p:blipFill>
          <a:blip r:embed="rId3" cstate="print"/>
          <a:srcRect/>
          <a:stretch>
            <a:fillRect/>
          </a:stretch>
        </p:blipFill>
        <p:spPr bwMode="auto">
          <a:xfrm>
            <a:off x="5364088" y="2924943"/>
            <a:ext cx="2475576" cy="165673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19138" y="1162595"/>
            <a:ext cx="7916862" cy="4138613"/>
          </a:xfrm>
        </p:spPr>
        <p:txBody>
          <a:bodyPr/>
          <a:lstStyle/>
          <a:p>
            <a:pPr marL="228600" lvl="3">
              <a:buNone/>
            </a:pPr>
            <a:r>
              <a:rPr lang="fr-BE" b="1" dirty="0" smtClean="0">
                <a:ea typeface="+mn-ea"/>
                <a:cs typeface="+mn-cs"/>
              </a:rPr>
              <a:t>Illustration : </a:t>
            </a:r>
          </a:p>
          <a:p>
            <a:pPr marL="228600" lvl="3">
              <a:buNone/>
            </a:pPr>
            <a:r>
              <a:rPr lang="fr-BE" b="1" dirty="0" smtClean="0">
                <a:ea typeface="+mn-ea"/>
                <a:cs typeface="+mn-cs"/>
              </a:rPr>
              <a:t>Essais sur passages piétons</a:t>
            </a:r>
          </a:p>
          <a:p>
            <a:pPr marL="228600" lvl="3">
              <a:buNone/>
            </a:pPr>
            <a:r>
              <a:rPr lang="fr-BE" dirty="0" smtClean="0"/>
              <a:t>		</a:t>
            </a:r>
          </a:p>
        </p:txBody>
      </p:sp>
      <p:sp>
        <p:nvSpPr>
          <p:cNvPr id="4" name="Titre 1"/>
          <p:cNvSpPr>
            <a:spLocks noGrp="1"/>
          </p:cNvSpPr>
          <p:nvPr>
            <p:ph type="title"/>
          </p:nvPr>
        </p:nvSpPr>
        <p:spPr>
          <a:xfrm>
            <a:off x="719138" y="404665"/>
            <a:ext cx="7916862" cy="432047"/>
          </a:xfrm>
          <a:ln>
            <a:solidFill>
              <a:srgbClr val="FF9900"/>
            </a:solidFill>
          </a:ln>
        </p:spPr>
        <p:txBody>
          <a:bodyPr/>
          <a:lstStyle/>
          <a:p>
            <a:pPr algn="ctr"/>
            <a:r>
              <a:rPr lang="fr-BE" sz="2000" dirty="0" smtClean="0"/>
              <a:t>CHOIX DES ESSAIS A REALISER</a:t>
            </a:r>
            <a:endParaRPr lang="de-DE" sz="2000" dirty="0"/>
          </a:p>
        </p:txBody>
      </p:sp>
      <p:graphicFrame>
        <p:nvGraphicFramePr>
          <p:cNvPr id="5" name="Tableau 4"/>
          <p:cNvGraphicFramePr>
            <a:graphicFrameLocks noGrp="1"/>
          </p:cNvGraphicFramePr>
          <p:nvPr/>
        </p:nvGraphicFramePr>
        <p:xfrm>
          <a:off x="611561" y="1988840"/>
          <a:ext cx="7008440" cy="3198720"/>
        </p:xfrm>
        <a:graphic>
          <a:graphicData uri="http://schemas.openxmlformats.org/drawingml/2006/table">
            <a:tbl>
              <a:tblPr/>
              <a:tblGrid>
                <a:gridCol w="579210"/>
                <a:gridCol w="579210"/>
                <a:gridCol w="579210"/>
                <a:gridCol w="579210"/>
                <a:gridCol w="579210"/>
                <a:gridCol w="579210"/>
                <a:gridCol w="637131"/>
                <a:gridCol w="2896049"/>
              </a:tblGrid>
              <a:tr h="252000">
                <a:tc>
                  <a:txBody>
                    <a:bodyPr/>
                    <a:lstStyle/>
                    <a:p>
                      <a:pPr algn="l" fontAlgn="b"/>
                      <a:r>
                        <a:rPr lang="fr-BE" sz="1400" b="0" i="0" u="none" strike="noStrike" dirty="0">
                          <a:solidFill>
                            <a:srgbClr val="000000"/>
                          </a:solidFill>
                          <a:latin typeface="Calibri"/>
                        </a:rPr>
                        <a:t>LIGNE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X</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Y</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RL</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Qd</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smtClean="0">
                          <a:solidFill>
                            <a:srgbClr val="000000"/>
                          </a:solidFill>
                          <a:latin typeface="Calibri"/>
                        </a:rPr>
                        <a:t>SRT</a:t>
                      </a:r>
                      <a:endParaRPr lang="fr-BE" sz="1400" b="0" i="0" u="none" strike="noStrike" dirty="0">
                        <a:solidFill>
                          <a:srgbClr val="000000"/>
                        </a:solidFill>
                        <a:latin typeface="Calibri"/>
                      </a:endParaRP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Température</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a:solidFill>
                            <a:srgbClr val="000000"/>
                          </a:solidFill>
                          <a:latin typeface="Calibri"/>
                        </a:rPr>
                        <a:t>REMARQUES</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000">
                <a:tc>
                  <a:txBody>
                    <a:bodyPr/>
                    <a:lstStyle/>
                    <a:p>
                      <a:pPr algn="l" fontAlgn="b"/>
                      <a:r>
                        <a:rPr lang="fr-BE" sz="14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a:solidFill>
                            <a:srgbClr val="000000"/>
                          </a:solidFill>
                          <a:latin typeface="Calibri"/>
                        </a:rPr>
                        <a:t>0.3299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dirty="0">
                          <a:solidFill>
                            <a:srgbClr val="000000"/>
                          </a:solidFill>
                          <a:latin typeface="Calibri"/>
                        </a:rPr>
                        <a:t>0.3464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dirty="0">
                          <a:solidFill>
                            <a:srgbClr val="000000"/>
                          </a:solidFill>
                          <a:latin typeface="Calibri"/>
                        </a:rPr>
                        <a:t>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a:solidFill>
                            <a:srgbClr val="000000"/>
                          </a:solidFill>
                          <a:latin typeface="Calibri"/>
                        </a:rPr>
                        <a:t>65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dirty="0">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smtClean="0">
                          <a:solidFill>
                            <a:srgbClr val="000000"/>
                          </a:solidFill>
                          <a:latin typeface="Calibri"/>
                        </a:rPr>
                        <a:t>MARQUAGE </a:t>
                      </a:r>
                      <a:r>
                        <a:rPr lang="fr-BE" sz="1400" b="0" i="0" u="none" strike="noStrike" dirty="0">
                          <a:solidFill>
                            <a:srgbClr val="000000"/>
                          </a:solidFill>
                          <a:latin typeface="Calibri"/>
                        </a:rPr>
                        <a:t>COMPLETEMENT EFFACE</a:t>
                      </a:r>
                    </a:p>
                  </a:txBody>
                  <a:tcPr marL="0" marR="0" marT="0" marB="0"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000">
                <a:tc>
                  <a:txBody>
                    <a:bodyPr/>
                    <a:lstStyle/>
                    <a:p>
                      <a:pPr algn="l" fontAlgn="b"/>
                      <a:r>
                        <a:rPr lang="fr-BE" sz="1400" b="0" i="0" u="none" strike="noStrike">
                          <a:solidFill>
                            <a:srgbClr val="000000"/>
                          </a:solidFill>
                          <a:latin typeface="Calibri"/>
                        </a:rPr>
                        <a:t>L2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0.3295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0.3456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16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a:solidFill>
                            <a:srgbClr val="000000"/>
                          </a:solidFill>
                          <a:latin typeface="Calibri"/>
                        </a:rPr>
                        <a:t>202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4">
                  <a:txBody>
                    <a:bodyPr/>
                    <a:lstStyle/>
                    <a:p>
                      <a:pPr algn="ctr" fontAlgn="ctr"/>
                      <a:r>
                        <a:rPr lang="fr-BE" sz="1400" b="0" i="0" u="none" strike="noStrike" dirty="0" smtClean="0">
                          <a:solidFill>
                            <a:srgbClr val="000000"/>
                          </a:solidFill>
                          <a:latin typeface="Calibri"/>
                        </a:rPr>
                        <a:t>MARQUAGE </a:t>
                      </a:r>
                      <a:r>
                        <a:rPr lang="fr-BE" sz="1400" b="0" i="0" u="none" strike="noStrike" dirty="0">
                          <a:solidFill>
                            <a:srgbClr val="000000"/>
                          </a:solidFill>
                          <a:latin typeface="Calibri"/>
                        </a:rPr>
                        <a:t>PARTIELLEMENT EFFACE/ARRACHE</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52000">
                <a:tc>
                  <a:txBody>
                    <a:bodyPr/>
                    <a:lstStyle/>
                    <a:p>
                      <a:pPr algn="l" fontAlgn="b"/>
                      <a:r>
                        <a:rPr lang="fr-BE" sz="14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0.3307</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0.347</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21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a:solidFill>
                            <a:srgbClr val="000000"/>
                          </a:solidFill>
                          <a:latin typeface="Calibri"/>
                        </a:rPr>
                        <a:t>194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tr>
              <a:tr h="252000">
                <a:tc>
                  <a:txBody>
                    <a:bodyPr/>
                    <a:lstStyle/>
                    <a:p>
                      <a:pPr algn="l" fontAlgn="b"/>
                      <a:r>
                        <a:rPr lang="fr-BE" sz="1400" b="0" i="0" u="none" strike="noStrike">
                          <a:solidFill>
                            <a:srgbClr val="000000"/>
                          </a:solidFill>
                          <a:latin typeface="Calibri"/>
                        </a:rPr>
                        <a:t>L4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0.3311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0.3483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15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a:solidFill>
                            <a:srgbClr val="000000"/>
                          </a:solidFill>
                          <a:latin typeface="Calibri"/>
                        </a:rPr>
                        <a:t>105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BE" sz="1400" b="0" i="0" u="none" strike="noStrike">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tr>
              <a:tr h="252000">
                <a:tc>
                  <a:txBody>
                    <a:bodyPr/>
                    <a:lstStyle/>
                    <a:p>
                      <a:pPr algn="l" fontAlgn="b"/>
                      <a:r>
                        <a:rPr lang="fr-BE" sz="1400" b="0" i="0" u="none" strike="noStrike">
                          <a:solidFill>
                            <a:srgbClr val="000000"/>
                          </a:solidFill>
                          <a:latin typeface="Calibri"/>
                        </a:rPr>
                        <a:t>L11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0.3273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0.3441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13</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a:solidFill>
                            <a:srgbClr val="000000"/>
                          </a:solidFill>
                          <a:latin typeface="Calibri"/>
                        </a:rPr>
                        <a:t>188</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dirty="0">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BE"/>
                    </a:p>
                  </a:txBody>
                  <a:tcPr/>
                </a:tc>
              </a:tr>
              <a:tr h="252000">
                <a:tc>
                  <a:txBody>
                    <a:bodyPr/>
                    <a:lstStyle/>
                    <a:p>
                      <a:pPr algn="l" fontAlgn="b"/>
                      <a:r>
                        <a:rPr lang="fr-BE" sz="1400" b="0" i="0" u="none" strike="noStrike">
                          <a:solidFill>
                            <a:srgbClr val="000000"/>
                          </a:solidFill>
                          <a:latin typeface="Calibri"/>
                        </a:rPr>
                        <a:t>L6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0.3368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0.352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129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BE" sz="1400" b="0" i="0" u="none" strike="noStrike">
                          <a:solidFill>
                            <a:srgbClr val="000000"/>
                          </a:solidFill>
                          <a:latin typeface="Calibri"/>
                        </a:rPr>
                        <a:t>146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45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a:solidFill>
                            <a:srgbClr val="000000"/>
                          </a:solidFill>
                          <a:latin typeface="Calibri"/>
                        </a:rPr>
                        <a:t>26.3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6">
                  <a:txBody>
                    <a:bodyPr/>
                    <a:lstStyle/>
                    <a:p>
                      <a:pPr algn="ctr" fontAlgn="ctr"/>
                      <a:r>
                        <a:rPr lang="fr-BE" sz="1400" b="0" i="0" u="none" strike="noStrike" dirty="0" smtClean="0">
                          <a:solidFill>
                            <a:srgbClr val="000000"/>
                          </a:solidFill>
                          <a:latin typeface="Calibri"/>
                        </a:rPr>
                        <a:t>MARQUAGE </a:t>
                      </a:r>
                      <a:r>
                        <a:rPr lang="fr-BE" sz="1400" b="0" i="0" u="none" strike="noStrike" dirty="0">
                          <a:solidFill>
                            <a:srgbClr val="000000"/>
                          </a:solidFill>
                          <a:latin typeface="Calibri"/>
                        </a:rPr>
                        <a:t>VISIBLE</a:t>
                      </a:r>
                      <a:br>
                        <a:rPr lang="fr-BE" sz="1400" b="0" i="0" u="none" strike="noStrike" dirty="0">
                          <a:solidFill>
                            <a:srgbClr val="000000"/>
                          </a:solidFill>
                          <a:latin typeface="Calibri"/>
                        </a:rPr>
                      </a:br>
                      <a:endParaRPr lang="fr-BE" sz="1400" b="0" i="0" u="none" strike="noStrike" dirty="0">
                        <a:solidFill>
                          <a:srgbClr val="000000"/>
                        </a:solidFill>
                        <a:latin typeface="Calibri"/>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52000">
                <a:tc>
                  <a:txBody>
                    <a:bodyPr/>
                    <a:lstStyle/>
                    <a:p>
                      <a:pPr algn="l" fontAlgn="b"/>
                      <a:r>
                        <a:rPr lang="fr-BE" sz="14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0.3375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0.3523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155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BE" sz="1400" b="0" i="0" u="none" strike="noStrike">
                          <a:solidFill>
                            <a:srgbClr val="000000"/>
                          </a:solidFill>
                          <a:latin typeface="Calibri"/>
                        </a:rPr>
                        <a:t>122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BE" sz="1400" b="0" i="0" u="none" strike="noStrike">
                          <a:solidFill>
                            <a:srgbClr val="000000"/>
                          </a:solidFill>
                          <a:latin typeface="Calibri"/>
                        </a:rPr>
                        <a:t>41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dirty="0">
                          <a:solidFill>
                            <a:srgbClr val="000000"/>
                          </a:solidFill>
                          <a:latin typeface="Calibri"/>
                        </a:rPr>
                        <a:t>26.1</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tr>
              <a:tr h="252000">
                <a:tc>
                  <a:txBody>
                    <a:bodyPr/>
                    <a:lstStyle/>
                    <a:p>
                      <a:pPr algn="l" fontAlgn="b"/>
                      <a:r>
                        <a:rPr lang="fr-BE" sz="1400" b="0" i="0" u="none" strike="noStrike">
                          <a:solidFill>
                            <a:srgbClr val="000000"/>
                          </a:solidFill>
                          <a:latin typeface="Calibri"/>
                        </a:rPr>
                        <a:t>L5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0.3349</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0.3514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76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a:solidFill>
                            <a:srgbClr val="000000"/>
                          </a:solidFill>
                          <a:latin typeface="Calibri"/>
                        </a:rPr>
                        <a:t>193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48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dirty="0">
                          <a:solidFill>
                            <a:srgbClr val="000000"/>
                          </a:solidFill>
                          <a:latin typeface="Calibri"/>
                        </a:rPr>
                        <a:t>22.6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tr>
              <a:tr h="252000">
                <a:tc>
                  <a:txBody>
                    <a:bodyPr/>
                    <a:lstStyle/>
                    <a:p>
                      <a:pPr algn="l" fontAlgn="b"/>
                      <a:r>
                        <a:rPr lang="fr-BE" sz="14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0.3356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0.3513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88</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a:solidFill>
                            <a:srgbClr val="000000"/>
                          </a:solidFill>
                          <a:latin typeface="Calibri"/>
                        </a:rPr>
                        <a:t>176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47.2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ctr" fontAlgn="b"/>
                      <a:r>
                        <a:rPr lang="fr-BE" sz="1400" b="0" i="0" u="none" strike="noStrike" dirty="0">
                          <a:solidFill>
                            <a:srgbClr val="000000"/>
                          </a:solidFill>
                          <a:latin typeface="Calibri"/>
                        </a:rPr>
                        <a:t>23.2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tr>
              <a:tr h="252000">
                <a:tc>
                  <a:txBody>
                    <a:bodyPr/>
                    <a:lstStyle/>
                    <a:p>
                      <a:pPr algn="l" fontAlgn="b"/>
                      <a:r>
                        <a:rPr lang="fr-BE" sz="1400" b="0" i="0" u="none" strike="noStrike">
                          <a:solidFill>
                            <a:srgbClr val="000000"/>
                          </a:solidFill>
                          <a:latin typeface="Calibri"/>
                        </a:rPr>
                        <a:t>L4</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0.3356</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0.3513</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102</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b"/>
                      <a:r>
                        <a:rPr lang="fr-BE" sz="1400" b="0" i="0" u="none" strike="noStrike">
                          <a:solidFill>
                            <a:srgbClr val="000000"/>
                          </a:solidFill>
                          <a:latin typeface="Calibri"/>
                        </a:rPr>
                        <a:t>156</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fr-BE"/>
                    </a:p>
                  </a:txBody>
                  <a:tcPr/>
                </a:tc>
              </a:tr>
              <a:tr h="252000">
                <a:tc>
                  <a:txBody>
                    <a:bodyPr/>
                    <a:lstStyle/>
                    <a:p>
                      <a:pPr algn="l" fontAlgn="b"/>
                      <a:r>
                        <a:rPr lang="fr-BE" sz="1400" b="0" i="0" u="none" strike="noStrike">
                          <a:solidFill>
                            <a:srgbClr val="000000"/>
                          </a:solidFill>
                          <a:latin typeface="Calibri"/>
                        </a:rPr>
                        <a:t> </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a:solidFill>
                            <a:srgbClr val="000000"/>
                          </a:solidFill>
                          <a:latin typeface="Calibri"/>
                        </a:rPr>
                        <a:t>0.3355</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0.3512</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101</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fontAlgn="b"/>
                      <a:r>
                        <a:rPr lang="fr-BE" sz="1400" b="0" i="0" u="none" strike="noStrike">
                          <a:solidFill>
                            <a:srgbClr val="000000"/>
                          </a:solidFill>
                          <a:latin typeface="Calibri"/>
                        </a:rPr>
                        <a:t>165</a:t>
                      </a:r>
                    </a:p>
                  </a:txBody>
                  <a:tcPr marL="0" marR="0" marT="0" marB="0" anchor="b">
                    <a:lnL w="635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algn="ctr" fontAlgn="b"/>
                      <a:r>
                        <a:rPr lang="fr-BE" sz="1400" b="0" i="0" u="none" strike="noStrike">
                          <a:solidFill>
                            <a:srgbClr val="000000"/>
                          </a:solidFill>
                          <a:latin typeface="Calibri"/>
                        </a:rPr>
                        <a:t>/</a:t>
                      </a:r>
                    </a:p>
                  </a:txBody>
                  <a:tcPr marL="0" marR="0" marT="0" marB="0" anchor="b">
                    <a:lnL w="1270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fontAlgn="b"/>
                      <a:r>
                        <a:rPr lang="fr-BE" sz="1400" b="0" i="0" u="none" strike="noStrike" dirty="0">
                          <a:solidFill>
                            <a:srgbClr val="000000"/>
                          </a:solidFill>
                          <a:latin typeface="Calibri"/>
                        </a:rPr>
                        <a: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fr-BE"/>
                    </a:p>
                  </a:txBody>
                  <a:tcPr/>
                </a:tc>
              </a:tr>
            </a:tbl>
          </a:graphicData>
        </a:graphic>
      </p:graphicFrame>
      <p:pic>
        <p:nvPicPr>
          <p:cNvPr id="40961" name="Picture 1" descr="F:\DCIM\103_PANA\P1030519.JPG"/>
          <p:cNvPicPr>
            <a:picLocks noChangeAspect="1" noChangeArrowheads="1"/>
          </p:cNvPicPr>
          <p:nvPr/>
        </p:nvPicPr>
        <p:blipFill>
          <a:blip r:embed="rId3" cstate="print"/>
          <a:srcRect/>
          <a:stretch>
            <a:fillRect/>
          </a:stretch>
        </p:blipFill>
        <p:spPr bwMode="auto">
          <a:xfrm>
            <a:off x="7092280" y="260648"/>
            <a:ext cx="1653648" cy="2204864"/>
          </a:xfrm>
          <a:prstGeom prst="rect">
            <a:avLst/>
          </a:prstGeom>
          <a:noFill/>
          <a:ln>
            <a:solidFill>
              <a:srgbClr val="FF0000"/>
            </a:solidFill>
          </a:ln>
        </p:spPr>
      </p:pic>
      <p:cxnSp>
        <p:nvCxnSpPr>
          <p:cNvPr id="9" name="Connecteur droit avec flèche 8"/>
          <p:cNvCxnSpPr/>
          <p:nvPr/>
        </p:nvCxnSpPr>
        <p:spPr bwMode="auto">
          <a:xfrm flipV="1">
            <a:off x="6804248" y="1700808"/>
            <a:ext cx="288032" cy="72008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pic>
        <p:nvPicPr>
          <p:cNvPr id="40962" name="Picture 2" descr="F:\DCIM\103_PANA\P1030518.JPG"/>
          <p:cNvPicPr>
            <a:picLocks noChangeAspect="1" noChangeArrowheads="1"/>
          </p:cNvPicPr>
          <p:nvPr/>
        </p:nvPicPr>
        <p:blipFill>
          <a:blip r:embed="rId4" cstate="print"/>
          <a:srcRect/>
          <a:stretch>
            <a:fillRect/>
          </a:stretch>
        </p:blipFill>
        <p:spPr bwMode="auto">
          <a:xfrm>
            <a:off x="7523820" y="2708920"/>
            <a:ext cx="1620180" cy="2160240"/>
          </a:xfrm>
          <a:prstGeom prst="rect">
            <a:avLst/>
          </a:prstGeom>
          <a:noFill/>
          <a:ln>
            <a:solidFill>
              <a:srgbClr val="FF0000"/>
            </a:solidFill>
          </a:ln>
        </p:spPr>
      </p:pic>
      <p:cxnSp>
        <p:nvCxnSpPr>
          <p:cNvPr id="12" name="Connecteur droit avec flèche 11"/>
          <p:cNvCxnSpPr/>
          <p:nvPr/>
        </p:nvCxnSpPr>
        <p:spPr bwMode="auto">
          <a:xfrm>
            <a:off x="6948264" y="3356992"/>
            <a:ext cx="576064" cy="0"/>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pic>
        <p:nvPicPr>
          <p:cNvPr id="40963" name="Picture 3" descr="F:\DCIM\103_PANA\P1030521.JPG"/>
          <p:cNvPicPr>
            <a:picLocks noChangeAspect="1" noChangeArrowheads="1"/>
          </p:cNvPicPr>
          <p:nvPr/>
        </p:nvPicPr>
        <p:blipFill>
          <a:blip r:embed="rId5" cstate="print"/>
          <a:srcRect/>
          <a:stretch>
            <a:fillRect/>
          </a:stretch>
        </p:blipFill>
        <p:spPr bwMode="auto">
          <a:xfrm>
            <a:off x="7164288" y="3717032"/>
            <a:ext cx="1979712" cy="2639616"/>
          </a:xfrm>
          <a:prstGeom prst="rect">
            <a:avLst/>
          </a:prstGeom>
          <a:noFill/>
          <a:ln>
            <a:solidFill>
              <a:srgbClr val="FF0000"/>
            </a:solidFill>
          </a:ln>
        </p:spPr>
      </p:pic>
      <p:cxnSp>
        <p:nvCxnSpPr>
          <p:cNvPr id="15" name="Connecteur droit avec flèche 14"/>
          <p:cNvCxnSpPr>
            <a:endCxn id="40963" idx="1"/>
          </p:cNvCxnSpPr>
          <p:nvPr/>
        </p:nvCxnSpPr>
        <p:spPr bwMode="auto">
          <a:xfrm>
            <a:off x="6516216" y="4581128"/>
            <a:ext cx="648072" cy="455712"/>
          </a:xfrm>
          <a:prstGeom prst="straightConnector1">
            <a:avLst/>
          </a:prstGeom>
          <a:solidFill>
            <a:schemeClr val="accent1"/>
          </a:solidFill>
          <a:ln w="9525" cap="flat" cmpd="sng" algn="ctr">
            <a:solidFill>
              <a:srgbClr val="FF0000"/>
            </a:solidFill>
            <a:prstDash val="solid"/>
            <a:round/>
            <a:headEnd type="none" w="med" len="med"/>
            <a:tailEnd type="arrow"/>
          </a:ln>
          <a:effectLst/>
        </p:spPr>
      </p:cxnSp>
      <p:graphicFrame>
        <p:nvGraphicFramePr>
          <p:cNvPr id="16" name="Tableau 15"/>
          <p:cNvGraphicFramePr>
            <a:graphicFrameLocks noGrp="1"/>
          </p:cNvGraphicFramePr>
          <p:nvPr/>
        </p:nvGraphicFramePr>
        <p:xfrm>
          <a:off x="323528" y="5229200"/>
          <a:ext cx="6480719" cy="640080"/>
        </p:xfrm>
        <a:graphic>
          <a:graphicData uri="http://schemas.openxmlformats.org/drawingml/2006/table">
            <a:tbl>
              <a:tblPr/>
              <a:tblGrid>
                <a:gridCol w="925817"/>
                <a:gridCol w="925817"/>
                <a:gridCol w="925817"/>
                <a:gridCol w="925817"/>
                <a:gridCol w="925817"/>
                <a:gridCol w="925817"/>
                <a:gridCol w="925817"/>
              </a:tblGrid>
              <a:tr h="190500">
                <a:tc>
                  <a:txBody>
                    <a:bodyPr/>
                    <a:lstStyle/>
                    <a:p>
                      <a:pPr algn="l" fontAlgn="b"/>
                      <a:r>
                        <a:rPr lang="fr-BE" sz="1400" b="0" i="0" u="none" strike="noStrike">
                          <a:solidFill>
                            <a:srgbClr val="000000"/>
                          </a:solidFill>
                          <a:latin typeface="Calibri"/>
                        </a:rPr>
                        <a:t> </a:t>
                      </a:r>
                    </a:p>
                  </a:txBody>
                  <a:tcPr marL="0" marR="0" marT="0" marB="0" anchor="b">
                    <a:lnL>
                      <a:noFill/>
                    </a:lnL>
                    <a:lnR>
                      <a:noFill/>
                    </a:lnR>
                    <a:lnT>
                      <a:noFill/>
                    </a:lnT>
                    <a:lnB>
                      <a:noFill/>
                    </a:lnB>
                    <a:solidFill>
                      <a:srgbClr val="92D050"/>
                    </a:solidFill>
                  </a:tcPr>
                </a:tc>
                <a:tc>
                  <a:txBody>
                    <a:bodyPr/>
                    <a:lstStyle/>
                    <a:p>
                      <a:pPr algn="l" fontAlgn="b"/>
                      <a:r>
                        <a:rPr lang="fr-BE" sz="1400" b="0" i="0" u="none" strike="noStrike">
                          <a:solidFill>
                            <a:srgbClr val="000000"/>
                          </a:solidFill>
                          <a:latin typeface="Calibri"/>
                        </a:rPr>
                        <a:t>OK</a:t>
                      </a: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r>
              <a:tr h="190500">
                <a:tc>
                  <a:txBody>
                    <a:bodyPr/>
                    <a:lstStyle/>
                    <a:p>
                      <a:pPr algn="l" fontAlgn="b"/>
                      <a:r>
                        <a:rPr lang="fr-BE" sz="1400" b="0" i="0" u="none" strike="noStrike">
                          <a:solidFill>
                            <a:srgbClr val="000000"/>
                          </a:solidFill>
                          <a:latin typeface="Calibri"/>
                        </a:rPr>
                        <a:t> </a:t>
                      </a:r>
                    </a:p>
                  </a:txBody>
                  <a:tcPr marL="0" marR="0" marT="0" marB="0" anchor="b">
                    <a:lnL>
                      <a:noFill/>
                    </a:lnL>
                    <a:lnR>
                      <a:noFill/>
                    </a:lnR>
                    <a:lnT>
                      <a:noFill/>
                    </a:lnT>
                    <a:lnB>
                      <a:noFill/>
                    </a:lnB>
                    <a:solidFill>
                      <a:srgbClr val="FFFF00"/>
                    </a:solidFill>
                  </a:tcPr>
                </a:tc>
                <a:tc gridSpan="6">
                  <a:txBody>
                    <a:bodyPr/>
                    <a:lstStyle/>
                    <a:p>
                      <a:pPr algn="l" fontAlgn="b"/>
                      <a:r>
                        <a:rPr lang="fr-BE" sz="1400" b="0" i="0" u="none" strike="noStrike">
                          <a:solidFill>
                            <a:srgbClr val="000000"/>
                          </a:solidFill>
                          <a:latin typeface="Calibri"/>
                        </a:rPr>
                        <a:t>OK POUR RECEPTION DEFINITIVE/NOK POUR RECEPTION PROVISOIRE</a:t>
                      </a:r>
                    </a:p>
                  </a:txBody>
                  <a:tcPr marL="0" marR="0" marT="0" marB="0" anchor="b">
                    <a:lnL>
                      <a:noFill/>
                    </a:lnL>
                    <a:lnR>
                      <a:noFill/>
                    </a:lnR>
                    <a:lnT>
                      <a:noFill/>
                    </a:lnT>
                    <a:lnB>
                      <a:noFill/>
                    </a:lnB>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c hMerge="1">
                  <a:txBody>
                    <a:bodyPr/>
                    <a:lstStyle/>
                    <a:p>
                      <a:endParaRPr lang="fr-BE"/>
                    </a:p>
                  </a:txBody>
                  <a:tcPr/>
                </a:tc>
              </a:tr>
              <a:tr h="190500">
                <a:tc>
                  <a:txBody>
                    <a:bodyPr/>
                    <a:lstStyle/>
                    <a:p>
                      <a:pPr algn="l" fontAlgn="b"/>
                      <a:r>
                        <a:rPr lang="fr-BE" sz="1400" b="0" i="0" u="none" strike="noStrike">
                          <a:solidFill>
                            <a:srgbClr val="000000"/>
                          </a:solidFill>
                          <a:latin typeface="Calibri"/>
                        </a:rPr>
                        <a:t> </a:t>
                      </a:r>
                    </a:p>
                  </a:txBody>
                  <a:tcPr marL="0" marR="0" marT="0" marB="0" anchor="b">
                    <a:lnL>
                      <a:noFill/>
                    </a:lnL>
                    <a:lnR>
                      <a:noFill/>
                    </a:lnR>
                    <a:lnT>
                      <a:noFill/>
                    </a:lnT>
                    <a:lnB>
                      <a:noFill/>
                    </a:lnB>
                    <a:solidFill>
                      <a:srgbClr val="FFC000"/>
                    </a:solidFill>
                  </a:tcPr>
                </a:tc>
                <a:tc>
                  <a:txBody>
                    <a:bodyPr/>
                    <a:lstStyle/>
                    <a:p>
                      <a:pPr algn="l" fontAlgn="b"/>
                      <a:r>
                        <a:rPr lang="fr-BE" sz="1400" b="0" i="0" u="none" strike="noStrike">
                          <a:solidFill>
                            <a:srgbClr val="000000"/>
                          </a:solidFill>
                          <a:latin typeface="Calibri"/>
                        </a:rPr>
                        <a:t>NOK</a:t>
                      </a: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fr-BE" sz="1400" b="0" i="0" u="none" strike="noStrike">
                        <a:solidFill>
                          <a:srgbClr val="000000"/>
                        </a:solidFill>
                        <a:latin typeface="Calibri"/>
                      </a:endParaRPr>
                    </a:p>
                  </a:txBody>
                  <a:tcPr marL="0" marR="0" marT="0" marB="0" anchor="b">
                    <a:lnL>
                      <a:noFill/>
                    </a:lnL>
                    <a:lnR>
                      <a:noFill/>
                    </a:lnR>
                    <a:lnT>
                      <a:noFill/>
                    </a:lnT>
                    <a:lnB>
                      <a:noFill/>
                    </a:lnB>
                  </a:tcPr>
                </a:tc>
                <a:tc>
                  <a:txBody>
                    <a:bodyPr/>
                    <a:lstStyle/>
                    <a:p>
                      <a:pPr algn="l" fontAlgn="b"/>
                      <a:endParaRPr lang="fr-BE" sz="1400" b="0" i="0" u="none" strike="noStrike" dirty="0">
                        <a:solidFill>
                          <a:srgbClr val="000000"/>
                        </a:solidFill>
                        <a:latin typeface="Calibri"/>
                      </a:endParaRPr>
                    </a:p>
                  </a:txBody>
                  <a:tcPr marL="0" marR="0" marT="0" marB="0" anchor="b">
                    <a:lnL>
                      <a:noFill/>
                    </a:lnL>
                    <a:lnR>
                      <a:noFill/>
                    </a:lnR>
                    <a:lnT>
                      <a:noFill/>
                    </a:lnT>
                    <a:lnB>
                      <a:noFill/>
                    </a:lnB>
                  </a:tcPr>
                </a:tc>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961"/>
                                        </p:tgtEl>
                                        <p:attrNameLst>
                                          <p:attrName>style.visibility</p:attrName>
                                        </p:attrNameLst>
                                      </p:cBhvr>
                                      <p:to>
                                        <p:strVal val="visible"/>
                                      </p:to>
                                    </p:set>
                                    <p:anim calcmode="lin" valueType="num">
                                      <p:cBhvr additive="base">
                                        <p:cTn id="11" dur="500" fill="hold"/>
                                        <p:tgtEl>
                                          <p:spTgt spid="40961"/>
                                        </p:tgtEl>
                                        <p:attrNameLst>
                                          <p:attrName>ppt_x</p:attrName>
                                        </p:attrNameLst>
                                      </p:cBhvr>
                                      <p:tavLst>
                                        <p:tav tm="0">
                                          <p:val>
                                            <p:strVal val="#ppt_x"/>
                                          </p:val>
                                        </p:tav>
                                        <p:tav tm="100000">
                                          <p:val>
                                            <p:strVal val="#ppt_x"/>
                                          </p:val>
                                        </p:tav>
                                      </p:tavLst>
                                    </p:anim>
                                    <p:anim calcmode="lin" valueType="num">
                                      <p:cBhvr additive="base">
                                        <p:cTn id="12" dur="500" fill="hold"/>
                                        <p:tgtEl>
                                          <p:spTgt spid="40961"/>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xit" presetSubtype="4" fill="hold" nodeType="clickEffect">
                                  <p:stCondLst>
                                    <p:cond delay="0"/>
                                  </p:stCondLst>
                                  <p:childTnLst>
                                    <p:anim calcmode="lin" valueType="num">
                                      <p:cBhvr additive="base">
                                        <p:cTn id="16" dur="500"/>
                                        <p:tgtEl>
                                          <p:spTgt spid="9"/>
                                        </p:tgtEl>
                                        <p:attrNameLst>
                                          <p:attrName>ppt_x</p:attrName>
                                        </p:attrNameLst>
                                      </p:cBhvr>
                                      <p:tavLst>
                                        <p:tav tm="0">
                                          <p:val>
                                            <p:strVal val="ppt_x"/>
                                          </p:val>
                                        </p:tav>
                                        <p:tav tm="100000">
                                          <p:val>
                                            <p:strVal val="ppt_x"/>
                                          </p:val>
                                        </p:tav>
                                      </p:tavLst>
                                    </p:anim>
                                    <p:anim calcmode="lin" valueType="num">
                                      <p:cBhvr additive="base">
                                        <p:cTn id="17" dur="500"/>
                                        <p:tgtEl>
                                          <p:spTgt spid="9"/>
                                        </p:tgtEl>
                                        <p:attrNameLst>
                                          <p:attrName>ppt_y</p:attrName>
                                        </p:attrNameLst>
                                      </p:cBhvr>
                                      <p:tavLst>
                                        <p:tav tm="0">
                                          <p:val>
                                            <p:strVal val="ppt_y"/>
                                          </p:val>
                                        </p:tav>
                                        <p:tav tm="100000">
                                          <p:val>
                                            <p:strVal val="1+ppt_h/2"/>
                                          </p:val>
                                        </p:tav>
                                      </p:tavLst>
                                    </p:anim>
                                    <p:set>
                                      <p:cBhvr>
                                        <p:cTn id="18" dur="1" fill="hold">
                                          <p:stCondLst>
                                            <p:cond delay="499"/>
                                          </p:stCondLst>
                                        </p:cTn>
                                        <p:tgtEl>
                                          <p:spTgt spid="9"/>
                                        </p:tgtEl>
                                        <p:attrNameLst>
                                          <p:attrName>style.visibility</p:attrName>
                                        </p:attrNameLst>
                                      </p:cBhvr>
                                      <p:to>
                                        <p:strVal val="hidden"/>
                                      </p:to>
                                    </p:set>
                                  </p:childTnLst>
                                </p:cTn>
                              </p:par>
                              <p:par>
                                <p:cTn id="19" presetID="2" presetClass="exit" presetSubtype="4" fill="hold" nodeType="withEffect">
                                  <p:stCondLst>
                                    <p:cond delay="0"/>
                                  </p:stCondLst>
                                  <p:childTnLst>
                                    <p:anim calcmode="lin" valueType="num">
                                      <p:cBhvr additive="base">
                                        <p:cTn id="20" dur="500"/>
                                        <p:tgtEl>
                                          <p:spTgt spid="40961"/>
                                        </p:tgtEl>
                                        <p:attrNameLst>
                                          <p:attrName>ppt_x</p:attrName>
                                        </p:attrNameLst>
                                      </p:cBhvr>
                                      <p:tavLst>
                                        <p:tav tm="0">
                                          <p:val>
                                            <p:strVal val="ppt_x"/>
                                          </p:val>
                                        </p:tav>
                                        <p:tav tm="100000">
                                          <p:val>
                                            <p:strVal val="ppt_x"/>
                                          </p:val>
                                        </p:tav>
                                      </p:tavLst>
                                    </p:anim>
                                    <p:anim calcmode="lin" valueType="num">
                                      <p:cBhvr additive="base">
                                        <p:cTn id="21" dur="500"/>
                                        <p:tgtEl>
                                          <p:spTgt spid="40961"/>
                                        </p:tgtEl>
                                        <p:attrNameLst>
                                          <p:attrName>ppt_y</p:attrName>
                                        </p:attrNameLst>
                                      </p:cBhvr>
                                      <p:tavLst>
                                        <p:tav tm="0">
                                          <p:val>
                                            <p:strVal val="ppt_y"/>
                                          </p:val>
                                        </p:tav>
                                        <p:tav tm="100000">
                                          <p:val>
                                            <p:strVal val="1+ppt_h/2"/>
                                          </p:val>
                                        </p:tav>
                                      </p:tavLst>
                                    </p:anim>
                                    <p:set>
                                      <p:cBhvr>
                                        <p:cTn id="22" dur="1" fill="hold">
                                          <p:stCondLst>
                                            <p:cond delay="499"/>
                                          </p:stCondLst>
                                        </p:cTn>
                                        <p:tgtEl>
                                          <p:spTgt spid="40961"/>
                                        </p:tgtEl>
                                        <p:attrNameLst>
                                          <p:attrName>style.visibility</p:attrName>
                                        </p:attrNameLst>
                                      </p:cBhvr>
                                      <p:to>
                                        <p:strVal val="hidden"/>
                                      </p:to>
                                    </p:set>
                                  </p:childTnLst>
                                </p:cTn>
                              </p:par>
                              <p:par>
                                <p:cTn id="23" presetID="2" presetClass="entr" presetSubtype="4"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40962"/>
                                        </p:tgtEl>
                                        <p:attrNameLst>
                                          <p:attrName>style.visibility</p:attrName>
                                        </p:attrNameLst>
                                      </p:cBhvr>
                                      <p:to>
                                        <p:strVal val="visible"/>
                                      </p:to>
                                    </p:set>
                                    <p:anim calcmode="lin" valueType="num">
                                      <p:cBhvr additive="base">
                                        <p:cTn id="29" dur="500" fill="hold"/>
                                        <p:tgtEl>
                                          <p:spTgt spid="40962"/>
                                        </p:tgtEl>
                                        <p:attrNameLst>
                                          <p:attrName>ppt_x</p:attrName>
                                        </p:attrNameLst>
                                      </p:cBhvr>
                                      <p:tavLst>
                                        <p:tav tm="0">
                                          <p:val>
                                            <p:strVal val="#ppt_x"/>
                                          </p:val>
                                        </p:tav>
                                        <p:tav tm="100000">
                                          <p:val>
                                            <p:strVal val="#ppt_x"/>
                                          </p:val>
                                        </p:tav>
                                      </p:tavLst>
                                    </p:anim>
                                    <p:anim calcmode="lin" valueType="num">
                                      <p:cBhvr additive="base">
                                        <p:cTn id="30" dur="500" fill="hold"/>
                                        <p:tgtEl>
                                          <p:spTgt spid="40962"/>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xit" presetSubtype="4" fill="hold" nodeType="clickEffect">
                                  <p:stCondLst>
                                    <p:cond delay="0"/>
                                  </p:stCondLst>
                                  <p:childTnLst>
                                    <p:anim calcmode="lin" valueType="num">
                                      <p:cBhvr additive="base">
                                        <p:cTn id="34" dur="500"/>
                                        <p:tgtEl>
                                          <p:spTgt spid="40962"/>
                                        </p:tgtEl>
                                        <p:attrNameLst>
                                          <p:attrName>ppt_x</p:attrName>
                                        </p:attrNameLst>
                                      </p:cBhvr>
                                      <p:tavLst>
                                        <p:tav tm="0">
                                          <p:val>
                                            <p:strVal val="ppt_x"/>
                                          </p:val>
                                        </p:tav>
                                        <p:tav tm="100000">
                                          <p:val>
                                            <p:strVal val="ppt_x"/>
                                          </p:val>
                                        </p:tav>
                                      </p:tavLst>
                                    </p:anim>
                                    <p:anim calcmode="lin" valueType="num">
                                      <p:cBhvr additive="base">
                                        <p:cTn id="35" dur="500"/>
                                        <p:tgtEl>
                                          <p:spTgt spid="40962"/>
                                        </p:tgtEl>
                                        <p:attrNameLst>
                                          <p:attrName>ppt_y</p:attrName>
                                        </p:attrNameLst>
                                      </p:cBhvr>
                                      <p:tavLst>
                                        <p:tav tm="0">
                                          <p:val>
                                            <p:strVal val="ppt_y"/>
                                          </p:val>
                                        </p:tav>
                                        <p:tav tm="100000">
                                          <p:val>
                                            <p:strVal val="1+ppt_h/2"/>
                                          </p:val>
                                        </p:tav>
                                      </p:tavLst>
                                    </p:anim>
                                    <p:set>
                                      <p:cBhvr>
                                        <p:cTn id="36" dur="1" fill="hold">
                                          <p:stCondLst>
                                            <p:cond delay="499"/>
                                          </p:stCondLst>
                                        </p:cTn>
                                        <p:tgtEl>
                                          <p:spTgt spid="40962"/>
                                        </p:tgtEl>
                                        <p:attrNameLst>
                                          <p:attrName>style.visibility</p:attrName>
                                        </p:attrNameLst>
                                      </p:cBhvr>
                                      <p:to>
                                        <p:strVal val="hidden"/>
                                      </p:to>
                                    </p:set>
                                  </p:childTnLst>
                                </p:cTn>
                              </p:par>
                              <p:par>
                                <p:cTn id="37" presetID="2" presetClass="exit" presetSubtype="4" fill="hold" nodeType="withEffect">
                                  <p:stCondLst>
                                    <p:cond delay="0"/>
                                  </p:stCondLst>
                                  <p:childTnLst>
                                    <p:anim calcmode="lin" valueType="num">
                                      <p:cBhvr additive="base">
                                        <p:cTn id="38" dur="500"/>
                                        <p:tgtEl>
                                          <p:spTgt spid="12"/>
                                        </p:tgtEl>
                                        <p:attrNameLst>
                                          <p:attrName>ppt_x</p:attrName>
                                        </p:attrNameLst>
                                      </p:cBhvr>
                                      <p:tavLst>
                                        <p:tav tm="0">
                                          <p:val>
                                            <p:strVal val="ppt_x"/>
                                          </p:val>
                                        </p:tav>
                                        <p:tav tm="100000">
                                          <p:val>
                                            <p:strVal val="ppt_x"/>
                                          </p:val>
                                        </p:tav>
                                      </p:tavLst>
                                    </p:anim>
                                    <p:anim calcmode="lin" valueType="num">
                                      <p:cBhvr additive="base">
                                        <p:cTn id="39" dur="500"/>
                                        <p:tgtEl>
                                          <p:spTgt spid="12"/>
                                        </p:tgtEl>
                                        <p:attrNameLst>
                                          <p:attrName>ppt_y</p:attrName>
                                        </p:attrNameLst>
                                      </p:cBhvr>
                                      <p:tavLst>
                                        <p:tav tm="0">
                                          <p:val>
                                            <p:strVal val="ppt_y"/>
                                          </p:val>
                                        </p:tav>
                                        <p:tav tm="100000">
                                          <p:val>
                                            <p:strVal val="1+ppt_h/2"/>
                                          </p:val>
                                        </p:tav>
                                      </p:tavLst>
                                    </p:anim>
                                    <p:set>
                                      <p:cBhvr>
                                        <p:cTn id="40" dur="1" fill="hold">
                                          <p:stCondLst>
                                            <p:cond delay="499"/>
                                          </p:stCondLst>
                                        </p:cTn>
                                        <p:tgtEl>
                                          <p:spTgt spid="12"/>
                                        </p:tgtEl>
                                        <p:attrNameLst>
                                          <p:attrName>style.visibility</p:attrName>
                                        </p:attrNameLst>
                                      </p:cBhvr>
                                      <p:to>
                                        <p:strVal val="hidden"/>
                                      </p:to>
                                    </p:set>
                                  </p:childTnLst>
                                </p:cTn>
                              </p:par>
                              <p:par>
                                <p:cTn id="41" presetID="2" presetClass="entr" presetSubtype="4" fill="hold" nodeType="withEffect">
                                  <p:stCondLst>
                                    <p:cond delay="0"/>
                                  </p:stCondLst>
                                  <p:childTnLst>
                                    <p:set>
                                      <p:cBhvr>
                                        <p:cTn id="42" dur="1" fill="hold">
                                          <p:stCondLst>
                                            <p:cond delay="0"/>
                                          </p:stCondLst>
                                        </p:cTn>
                                        <p:tgtEl>
                                          <p:spTgt spid="40963"/>
                                        </p:tgtEl>
                                        <p:attrNameLst>
                                          <p:attrName>style.visibility</p:attrName>
                                        </p:attrNameLst>
                                      </p:cBhvr>
                                      <p:to>
                                        <p:strVal val="visible"/>
                                      </p:to>
                                    </p:set>
                                    <p:anim calcmode="lin" valueType="num">
                                      <p:cBhvr additive="base">
                                        <p:cTn id="43" dur="500" fill="hold"/>
                                        <p:tgtEl>
                                          <p:spTgt spid="40963"/>
                                        </p:tgtEl>
                                        <p:attrNameLst>
                                          <p:attrName>ppt_x</p:attrName>
                                        </p:attrNameLst>
                                      </p:cBhvr>
                                      <p:tavLst>
                                        <p:tav tm="0">
                                          <p:val>
                                            <p:strVal val="#ppt_x"/>
                                          </p:val>
                                        </p:tav>
                                        <p:tav tm="100000">
                                          <p:val>
                                            <p:strVal val="#ppt_x"/>
                                          </p:val>
                                        </p:tav>
                                      </p:tavLst>
                                    </p:anim>
                                    <p:anim calcmode="lin" valueType="num">
                                      <p:cBhvr additive="base">
                                        <p:cTn id="44" dur="500" fill="hold"/>
                                        <p:tgtEl>
                                          <p:spTgt spid="40963"/>
                                        </p:tgtEl>
                                        <p:attrNameLst>
                                          <p:attrName>ppt_y</p:attrName>
                                        </p:attrNameLst>
                                      </p:cBhvr>
                                      <p:tavLst>
                                        <p:tav tm="0">
                                          <p:val>
                                            <p:strVal val="1+#ppt_h/2"/>
                                          </p:val>
                                        </p:tav>
                                        <p:tav tm="100000">
                                          <p:val>
                                            <p:strVal val="#ppt_y"/>
                                          </p:val>
                                        </p:tav>
                                      </p:tavLst>
                                    </p:anim>
                                  </p:childTnLst>
                                </p:cTn>
                              </p:par>
                              <p:par>
                                <p:cTn id="45" presetID="2" presetClass="entr" presetSubtype="4"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additive="base">
                                        <p:cTn id="47" dur="500" fill="hold"/>
                                        <p:tgtEl>
                                          <p:spTgt spid="15"/>
                                        </p:tgtEl>
                                        <p:attrNameLst>
                                          <p:attrName>ppt_x</p:attrName>
                                        </p:attrNameLst>
                                      </p:cBhvr>
                                      <p:tavLst>
                                        <p:tav tm="0">
                                          <p:val>
                                            <p:strVal val="#ppt_x"/>
                                          </p:val>
                                        </p:tav>
                                        <p:tav tm="100000">
                                          <p:val>
                                            <p:strVal val="#ppt_x"/>
                                          </p:val>
                                        </p:tav>
                                      </p:tavLst>
                                    </p:anim>
                                    <p:anim calcmode="lin" valueType="num">
                                      <p:cBhvr additive="base">
                                        <p:cTn id="4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116633"/>
            <a:ext cx="7916862" cy="504056"/>
          </a:xfrm>
          <a:ln>
            <a:solidFill>
              <a:srgbClr val="FF9900"/>
            </a:solidFill>
          </a:ln>
        </p:spPr>
        <p:txBody>
          <a:bodyPr/>
          <a:lstStyle/>
          <a:p>
            <a:pPr algn="ctr"/>
            <a:r>
              <a:rPr lang="fr-BE" sz="2400" dirty="0" smtClean="0"/>
              <a:t>Contrôle systématique au R</a:t>
            </a:r>
            <a:r>
              <a:rPr lang="fr-BE" sz="2400" baseline="-25000" dirty="0" smtClean="0"/>
              <a:t>L</a:t>
            </a:r>
            <a:r>
              <a:rPr lang="fr-BE" sz="2400" dirty="0" smtClean="0"/>
              <a:t> dynamique</a:t>
            </a:r>
            <a:endParaRPr lang="de-DE" sz="2400" dirty="0"/>
          </a:p>
        </p:txBody>
      </p:sp>
      <p:sp>
        <p:nvSpPr>
          <p:cNvPr id="3" name="Espace réservé du contenu 2"/>
          <p:cNvSpPr>
            <a:spLocks noGrp="1"/>
          </p:cNvSpPr>
          <p:nvPr>
            <p:ph idx="1"/>
          </p:nvPr>
        </p:nvSpPr>
        <p:spPr>
          <a:xfrm>
            <a:off x="719138" y="692696"/>
            <a:ext cx="7916862" cy="4138613"/>
          </a:xfrm>
        </p:spPr>
        <p:txBody>
          <a:bodyPr/>
          <a:lstStyle/>
          <a:p>
            <a:r>
              <a:rPr lang="fr-BE" sz="2000" dirty="0" smtClean="0"/>
              <a:t>Mesures du R</a:t>
            </a:r>
            <a:r>
              <a:rPr lang="fr-BE" sz="2000" baseline="-25000" dirty="0" smtClean="0"/>
              <a:t>L</a:t>
            </a:r>
            <a:r>
              <a:rPr lang="fr-BE" sz="2000" dirty="0" smtClean="0"/>
              <a:t> sur tout le réseau structurant en rive droite</a:t>
            </a:r>
          </a:p>
        </p:txBody>
      </p:sp>
      <p:pic>
        <p:nvPicPr>
          <p:cNvPr id="57345" name="Picture 1"/>
          <p:cNvPicPr>
            <a:picLocks noChangeAspect="1" noChangeArrowheads="1"/>
          </p:cNvPicPr>
          <p:nvPr/>
        </p:nvPicPr>
        <p:blipFill>
          <a:blip r:embed="rId3" cstate="print"/>
          <a:srcRect/>
          <a:stretch>
            <a:fillRect/>
          </a:stretch>
        </p:blipFill>
        <p:spPr bwMode="auto">
          <a:xfrm>
            <a:off x="1043608" y="1340768"/>
            <a:ext cx="7229103" cy="509964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BE" sz="2000" dirty="0" smtClean="0"/>
              <a:t>Valeurs BDR :</a:t>
            </a:r>
          </a:p>
          <a:p>
            <a:pPr>
              <a:buNone/>
            </a:pPr>
            <a:endParaRPr lang="fr-BE" dirty="0" smtClean="0"/>
          </a:p>
          <a:p>
            <a:pPr>
              <a:buNone/>
            </a:pPr>
            <a:endParaRPr lang="fr-BE" dirty="0" smtClean="0"/>
          </a:p>
          <a:p>
            <a:pPr>
              <a:buNone/>
            </a:pPr>
            <a:endParaRPr lang="fr-BE" dirty="0" smtClean="0"/>
          </a:p>
          <a:p>
            <a:pPr>
              <a:buNone/>
            </a:pPr>
            <a:endParaRPr lang="fr-BE" dirty="0" smtClean="0"/>
          </a:p>
          <a:p>
            <a:pPr>
              <a:buFont typeface="Wingdings" pitchFamily="2" charset="2"/>
              <a:buChar char="à"/>
            </a:pPr>
            <a:endParaRPr lang="fr-BE" dirty="0" smtClean="0">
              <a:sym typeface="Wingdings" pitchFamily="2" charset="2"/>
            </a:endParaRPr>
          </a:p>
          <a:p>
            <a:pPr algn="ctr">
              <a:buFont typeface="Wingdings" pitchFamily="2" charset="2"/>
              <a:buChar char="à"/>
            </a:pPr>
            <a:r>
              <a:rPr lang="fr-BE" dirty="0" smtClean="0">
                <a:sym typeface="Wingdings" pitchFamily="2" charset="2"/>
              </a:rPr>
              <a:t>Intérêt de mesures contractuelles</a:t>
            </a:r>
            <a:endParaRPr lang="de-DE" dirty="0" smtClean="0"/>
          </a:p>
          <a:p>
            <a:pPr>
              <a:buNone/>
            </a:pPr>
            <a:endParaRPr lang="fr-BE" dirty="0" smtClean="0"/>
          </a:p>
          <a:p>
            <a:pPr>
              <a:buNone/>
            </a:pPr>
            <a:r>
              <a:rPr lang="fr-BE" sz="1800" b="0" dirty="0" smtClean="0"/>
              <a:t>** Mesures en rive droite pour le réseau structurant</a:t>
            </a:r>
            <a:endParaRPr lang="de-DE" sz="1800" b="0" dirty="0"/>
          </a:p>
        </p:txBody>
      </p:sp>
      <p:graphicFrame>
        <p:nvGraphicFramePr>
          <p:cNvPr id="4" name="Tableau 3"/>
          <p:cNvGraphicFramePr>
            <a:graphicFrameLocks noGrp="1"/>
          </p:cNvGraphicFramePr>
          <p:nvPr/>
        </p:nvGraphicFramePr>
        <p:xfrm>
          <a:off x="864095" y="2060848"/>
          <a:ext cx="6299697" cy="1997964"/>
        </p:xfrm>
        <a:graphic>
          <a:graphicData uri="http://schemas.openxmlformats.org/drawingml/2006/table">
            <a:tbl>
              <a:tblPr/>
              <a:tblGrid>
                <a:gridCol w="1870224"/>
                <a:gridCol w="1476491"/>
                <a:gridCol w="1476491"/>
                <a:gridCol w="1476491"/>
              </a:tblGrid>
              <a:tr h="190500">
                <a:tc>
                  <a:txBody>
                    <a:bodyPr/>
                    <a:lstStyle/>
                    <a:p>
                      <a:pPr>
                        <a:lnSpc>
                          <a:spcPct val="115000"/>
                        </a:lnSpc>
                        <a:spcAft>
                          <a:spcPts val="0"/>
                        </a:spcAft>
                      </a:pPr>
                      <a:endParaRPr lang="de-DE" sz="2400" dirty="0">
                        <a:solidFill>
                          <a:srgbClr val="00B050"/>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2400" b="1" dirty="0" smtClean="0">
                          <a:solidFill>
                            <a:schemeClr val="tx1">
                              <a:lumMod val="95000"/>
                              <a:lumOff val="5000"/>
                            </a:schemeClr>
                          </a:solidFill>
                          <a:latin typeface="Calibri"/>
                          <a:ea typeface="Calibri"/>
                          <a:cs typeface="Times New Roman"/>
                        </a:rPr>
                        <a:t>01/2014</a:t>
                      </a: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2400" b="1" dirty="0" smtClean="0">
                          <a:solidFill>
                            <a:schemeClr val="tx1">
                              <a:lumMod val="95000"/>
                              <a:lumOff val="5000"/>
                            </a:schemeClr>
                          </a:solidFill>
                          <a:latin typeface="Calibri"/>
                          <a:ea typeface="Calibri"/>
                          <a:cs typeface="Times New Roman"/>
                        </a:rPr>
                        <a:t>01/2015 </a:t>
                      </a:r>
                      <a:endParaRPr lang="de-DE" sz="2400" b="1" dirty="0">
                        <a:solidFill>
                          <a:schemeClr val="tx1">
                            <a:lumMod val="95000"/>
                            <a:lumOff val="5000"/>
                          </a:schemeClr>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de-DE" sz="2400" b="1" dirty="0" smtClean="0">
                          <a:solidFill>
                            <a:schemeClr val="tx1">
                              <a:lumMod val="95000"/>
                              <a:lumOff val="5000"/>
                            </a:schemeClr>
                          </a:solidFill>
                          <a:latin typeface="Calibri"/>
                          <a:ea typeface="Calibri"/>
                          <a:cs typeface="Times New Roman"/>
                        </a:rPr>
                        <a:t>10/2015</a:t>
                      </a:r>
                      <a:endParaRPr lang="de-DE" sz="2400" b="1" dirty="0">
                        <a:solidFill>
                          <a:schemeClr val="tx1">
                            <a:lumMod val="95000"/>
                            <a:lumOff val="5000"/>
                          </a:schemeClr>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90500">
                <a:tc>
                  <a:txBody>
                    <a:bodyPr/>
                    <a:lstStyle/>
                    <a:p>
                      <a:pPr>
                        <a:lnSpc>
                          <a:spcPct val="115000"/>
                        </a:lnSpc>
                        <a:spcAft>
                          <a:spcPts val="0"/>
                        </a:spcAft>
                      </a:pPr>
                      <a:r>
                        <a:rPr lang="de-DE" sz="1800" dirty="0">
                          <a:solidFill>
                            <a:srgbClr val="00B050"/>
                          </a:solidFill>
                          <a:latin typeface="Arial"/>
                          <a:ea typeface="Times New Roman"/>
                          <a:cs typeface="Times New Roman"/>
                        </a:rPr>
                        <a:t>A(&gt;300)</a:t>
                      </a:r>
                      <a:endParaRPr lang="de-DE" sz="2400" dirty="0">
                        <a:solidFill>
                          <a:srgbClr val="00B050"/>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r">
                        <a:lnSpc>
                          <a:spcPct val="115000"/>
                        </a:lnSpc>
                        <a:spcAft>
                          <a:spcPts val="0"/>
                        </a:spcAft>
                      </a:pPr>
                      <a:r>
                        <a:rPr lang="de-DE" sz="1800" dirty="0" smtClean="0">
                          <a:solidFill>
                            <a:srgbClr val="00B050"/>
                          </a:solidFill>
                          <a:latin typeface="Arial"/>
                          <a:ea typeface="Times New Roman"/>
                          <a:cs typeface="Times New Roman"/>
                        </a:rPr>
                        <a:t>3,24%</a:t>
                      </a:r>
                      <a:endParaRPr lang="de-DE" sz="2400" dirty="0">
                        <a:solidFill>
                          <a:srgbClr val="00B050"/>
                        </a:solidFill>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ctr">
                        <a:lnSpc>
                          <a:spcPct val="115000"/>
                        </a:lnSpc>
                        <a:spcAft>
                          <a:spcPts val="0"/>
                        </a:spcAft>
                      </a:pPr>
                      <a:r>
                        <a:rPr lang="de-DE" sz="1800" dirty="0">
                          <a:solidFill>
                            <a:srgbClr val="00B050"/>
                          </a:solidFill>
                          <a:latin typeface="Arial"/>
                          <a:ea typeface="Times New Roman"/>
                          <a:cs typeface="Times New Roman"/>
                        </a:rPr>
                        <a:t>5,25%</a:t>
                      </a:r>
                      <a:endParaRPr lang="de-DE" sz="2400" dirty="0">
                        <a:solidFill>
                          <a:srgbClr val="00B05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c>
                  <a:txBody>
                    <a:bodyPr/>
                    <a:lstStyle/>
                    <a:p>
                      <a:pPr algn="r">
                        <a:lnSpc>
                          <a:spcPct val="115000"/>
                        </a:lnSpc>
                        <a:spcAft>
                          <a:spcPts val="0"/>
                        </a:spcAft>
                      </a:pPr>
                      <a:r>
                        <a:rPr lang="de-DE" sz="1800" dirty="0" smtClean="0">
                          <a:solidFill>
                            <a:srgbClr val="00B050"/>
                          </a:solidFill>
                          <a:latin typeface="Arial"/>
                          <a:ea typeface="Times New Roman"/>
                          <a:cs typeface="Times New Roman"/>
                        </a:rPr>
                        <a:t>4,46%</a:t>
                      </a:r>
                      <a:endParaRPr lang="de-DE" sz="2400" dirty="0">
                        <a:solidFill>
                          <a:srgbClr val="00B05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tcPr>
                </a:tc>
              </a:tr>
              <a:tr h="190500">
                <a:tc>
                  <a:txBody>
                    <a:bodyPr/>
                    <a:lstStyle/>
                    <a:p>
                      <a:pPr>
                        <a:lnSpc>
                          <a:spcPct val="115000"/>
                        </a:lnSpc>
                        <a:spcAft>
                          <a:spcPts val="0"/>
                        </a:spcAft>
                      </a:pPr>
                      <a:r>
                        <a:rPr lang="de-DE" sz="1800" dirty="0">
                          <a:solidFill>
                            <a:srgbClr val="00B050"/>
                          </a:solidFill>
                          <a:latin typeface="Arial"/>
                          <a:ea typeface="Times New Roman"/>
                          <a:cs typeface="Times New Roman"/>
                        </a:rPr>
                        <a:t>B(300&gt;R&gt;150)</a:t>
                      </a:r>
                      <a:endParaRPr lang="de-DE" sz="2400" dirty="0">
                        <a:solidFill>
                          <a:srgbClr val="00B050"/>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r">
                        <a:lnSpc>
                          <a:spcPct val="115000"/>
                        </a:lnSpc>
                        <a:spcAft>
                          <a:spcPts val="0"/>
                        </a:spcAft>
                      </a:pPr>
                      <a:r>
                        <a:rPr lang="de-DE" sz="1800" dirty="0" smtClean="0">
                          <a:solidFill>
                            <a:srgbClr val="00B050"/>
                          </a:solidFill>
                          <a:latin typeface="Arial"/>
                          <a:ea typeface="Times New Roman"/>
                          <a:cs typeface="Times New Roman"/>
                        </a:rPr>
                        <a:t>32,21%</a:t>
                      </a:r>
                      <a:endParaRPr lang="de-DE" sz="2400" dirty="0">
                        <a:solidFill>
                          <a:srgbClr val="00B050"/>
                        </a:solidFill>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15000"/>
                        </a:lnSpc>
                        <a:spcAft>
                          <a:spcPts val="0"/>
                        </a:spcAft>
                      </a:pPr>
                      <a:r>
                        <a:rPr lang="de-DE" sz="1800" dirty="0">
                          <a:solidFill>
                            <a:srgbClr val="00B050"/>
                          </a:solidFill>
                          <a:latin typeface="Arial"/>
                          <a:ea typeface="Times New Roman"/>
                          <a:cs typeface="Times New Roman"/>
                        </a:rPr>
                        <a:t>31,79%</a:t>
                      </a:r>
                      <a:endParaRPr lang="de-DE" sz="2400" dirty="0">
                        <a:solidFill>
                          <a:srgbClr val="00B05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r">
                        <a:lnSpc>
                          <a:spcPct val="115000"/>
                        </a:lnSpc>
                        <a:spcAft>
                          <a:spcPts val="0"/>
                        </a:spcAft>
                      </a:pPr>
                      <a:r>
                        <a:rPr lang="de-DE" sz="1800" dirty="0" smtClean="0">
                          <a:solidFill>
                            <a:srgbClr val="00B050"/>
                          </a:solidFill>
                          <a:latin typeface="Arial"/>
                          <a:ea typeface="Times New Roman"/>
                          <a:cs typeface="Times New Roman"/>
                        </a:rPr>
                        <a:t>23,09</a:t>
                      </a:r>
                      <a:r>
                        <a:rPr lang="de-DE" sz="1800" dirty="0">
                          <a:solidFill>
                            <a:srgbClr val="00B050"/>
                          </a:solidFill>
                          <a:latin typeface="Arial"/>
                          <a:ea typeface="Times New Roman"/>
                          <a:cs typeface="Times New Roman"/>
                        </a:rPr>
                        <a:t>%</a:t>
                      </a:r>
                      <a:endParaRPr lang="de-DE" sz="2400" dirty="0">
                        <a:solidFill>
                          <a:srgbClr val="00B05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90500">
                <a:tc>
                  <a:txBody>
                    <a:bodyPr/>
                    <a:lstStyle/>
                    <a:p>
                      <a:pPr>
                        <a:lnSpc>
                          <a:spcPct val="115000"/>
                        </a:lnSpc>
                        <a:spcAft>
                          <a:spcPts val="0"/>
                        </a:spcAft>
                      </a:pPr>
                      <a:r>
                        <a:rPr lang="de-DE" sz="1800" b="1" dirty="0">
                          <a:solidFill>
                            <a:srgbClr val="FF9900"/>
                          </a:solidFill>
                          <a:latin typeface="Arial"/>
                          <a:ea typeface="Times New Roman"/>
                          <a:cs typeface="Times New Roman"/>
                        </a:rPr>
                        <a:t>C(150&gt;R&gt;100)</a:t>
                      </a:r>
                      <a:endParaRPr lang="de-DE" sz="2400" b="1" dirty="0">
                        <a:solidFill>
                          <a:srgbClr val="FF9900"/>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r">
                        <a:lnSpc>
                          <a:spcPct val="115000"/>
                        </a:lnSpc>
                        <a:spcAft>
                          <a:spcPts val="0"/>
                        </a:spcAft>
                      </a:pPr>
                      <a:r>
                        <a:rPr lang="de-DE" sz="1800" b="1" dirty="0" smtClean="0">
                          <a:solidFill>
                            <a:srgbClr val="FF9900"/>
                          </a:solidFill>
                          <a:latin typeface="Arial"/>
                          <a:ea typeface="Times New Roman"/>
                          <a:cs typeface="Times New Roman"/>
                        </a:rPr>
                        <a:t>30,41%</a:t>
                      </a:r>
                      <a:endParaRPr lang="de-DE" sz="2400" b="1" dirty="0">
                        <a:solidFill>
                          <a:srgbClr val="FF9900"/>
                        </a:solidFill>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15000"/>
                        </a:lnSpc>
                        <a:spcAft>
                          <a:spcPts val="0"/>
                        </a:spcAft>
                      </a:pPr>
                      <a:r>
                        <a:rPr lang="de-DE" sz="1800" b="1" dirty="0">
                          <a:solidFill>
                            <a:srgbClr val="FF9900"/>
                          </a:solidFill>
                          <a:latin typeface="Arial"/>
                          <a:ea typeface="Times New Roman"/>
                          <a:cs typeface="Times New Roman"/>
                        </a:rPr>
                        <a:t>26,73%</a:t>
                      </a:r>
                      <a:endParaRPr lang="de-DE" sz="2400" b="1" dirty="0">
                        <a:solidFill>
                          <a:srgbClr val="FF990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r">
                        <a:lnSpc>
                          <a:spcPct val="115000"/>
                        </a:lnSpc>
                        <a:spcAft>
                          <a:spcPts val="0"/>
                        </a:spcAft>
                      </a:pPr>
                      <a:r>
                        <a:rPr lang="de-DE" sz="1800" b="1" dirty="0" smtClean="0">
                          <a:solidFill>
                            <a:srgbClr val="FF9900"/>
                          </a:solidFill>
                          <a:latin typeface="Arial"/>
                          <a:ea typeface="Times New Roman"/>
                          <a:cs typeface="Times New Roman"/>
                        </a:rPr>
                        <a:t>31,27%</a:t>
                      </a:r>
                      <a:endParaRPr lang="de-DE" sz="2400" b="1" dirty="0">
                        <a:solidFill>
                          <a:srgbClr val="FF990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90500">
                <a:tc>
                  <a:txBody>
                    <a:bodyPr/>
                    <a:lstStyle/>
                    <a:p>
                      <a:pPr>
                        <a:lnSpc>
                          <a:spcPct val="115000"/>
                        </a:lnSpc>
                        <a:spcAft>
                          <a:spcPts val="0"/>
                        </a:spcAft>
                      </a:pPr>
                      <a:r>
                        <a:rPr lang="de-DE" sz="1800">
                          <a:solidFill>
                            <a:srgbClr val="C00000"/>
                          </a:solidFill>
                          <a:latin typeface="Arial"/>
                          <a:ea typeface="Times New Roman"/>
                          <a:cs typeface="Times New Roman"/>
                        </a:rPr>
                        <a:t>D(100&gt;R&gt;75)</a:t>
                      </a:r>
                      <a:endParaRPr lang="de-DE" sz="2400">
                        <a:solidFill>
                          <a:srgbClr val="C00000"/>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r">
                        <a:lnSpc>
                          <a:spcPct val="115000"/>
                        </a:lnSpc>
                        <a:spcAft>
                          <a:spcPts val="0"/>
                        </a:spcAft>
                      </a:pPr>
                      <a:r>
                        <a:rPr lang="de-DE" sz="1800" dirty="0" smtClean="0">
                          <a:solidFill>
                            <a:srgbClr val="C00000"/>
                          </a:solidFill>
                          <a:latin typeface="Arial"/>
                          <a:ea typeface="Times New Roman"/>
                          <a:cs typeface="Times New Roman"/>
                        </a:rPr>
                        <a:t>14,49%</a:t>
                      </a:r>
                      <a:endParaRPr lang="de-DE" sz="2400" dirty="0">
                        <a:solidFill>
                          <a:srgbClr val="C00000"/>
                        </a:solidFill>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ctr">
                        <a:lnSpc>
                          <a:spcPct val="115000"/>
                        </a:lnSpc>
                        <a:spcAft>
                          <a:spcPts val="0"/>
                        </a:spcAft>
                      </a:pPr>
                      <a:r>
                        <a:rPr lang="de-DE" sz="1800" dirty="0">
                          <a:solidFill>
                            <a:srgbClr val="C00000"/>
                          </a:solidFill>
                          <a:latin typeface="Arial"/>
                          <a:ea typeface="Times New Roman"/>
                          <a:cs typeface="Times New Roman"/>
                        </a:rPr>
                        <a:t>14,64%</a:t>
                      </a:r>
                      <a:endParaRPr lang="de-DE" sz="2400" dirty="0">
                        <a:solidFill>
                          <a:srgbClr val="C0000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tcPr>
                </a:tc>
                <a:tc>
                  <a:txBody>
                    <a:bodyPr/>
                    <a:lstStyle/>
                    <a:p>
                      <a:pPr algn="r">
                        <a:lnSpc>
                          <a:spcPct val="115000"/>
                        </a:lnSpc>
                        <a:spcAft>
                          <a:spcPts val="0"/>
                        </a:spcAft>
                      </a:pPr>
                      <a:r>
                        <a:rPr lang="de-DE" sz="1800" dirty="0" smtClean="0">
                          <a:solidFill>
                            <a:srgbClr val="C00000"/>
                          </a:solidFill>
                          <a:latin typeface="Arial"/>
                          <a:ea typeface="Times New Roman"/>
                          <a:cs typeface="Times New Roman"/>
                        </a:rPr>
                        <a:t>24,21%</a:t>
                      </a:r>
                      <a:endParaRPr lang="de-DE" sz="2400" dirty="0">
                        <a:solidFill>
                          <a:srgbClr val="C0000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r>
              <a:tr h="190500">
                <a:tc>
                  <a:txBody>
                    <a:bodyPr/>
                    <a:lstStyle/>
                    <a:p>
                      <a:pPr>
                        <a:lnSpc>
                          <a:spcPct val="115000"/>
                        </a:lnSpc>
                        <a:spcAft>
                          <a:spcPts val="0"/>
                        </a:spcAft>
                      </a:pPr>
                      <a:r>
                        <a:rPr lang="de-DE" sz="1800">
                          <a:solidFill>
                            <a:srgbClr val="C00000"/>
                          </a:solidFill>
                          <a:latin typeface="Arial"/>
                          <a:ea typeface="Times New Roman"/>
                          <a:cs typeface="Times New Roman"/>
                        </a:rPr>
                        <a:t>E (75&gt;R&gt;0)</a:t>
                      </a:r>
                      <a:endParaRPr lang="de-DE" sz="2400">
                        <a:solidFill>
                          <a:srgbClr val="C00000"/>
                        </a:solidFill>
                        <a:latin typeface="Calibri"/>
                        <a:ea typeface="Calibri"/>
                        <a:cs typeface="Times New Roman"/>
                      </a:endParaRPr>
                    </a:p>
                  </a:txBody>
                  <a:tcPr marL="44450" marR="44450" marT="0" marB="0" anchor="b">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de-DE" sz="1800" dirty="0" smtClean="0">
                          <a:solidFill>
                            <a:srgbClr val="C00000"/>
                          </a:solidFill>
                          <a:latin typeface="Arial"/>
                          <a:ea typeface="Times New Roman"/>
                          <a:cs typeface="Times New Roman"/>
                        </a:rPr>
                        <a:t>19,65%</a:t>
                      </a:r>
                      <a:endParaRPr lang="de-DE" sz="2400" dirty="0">
                        <a:solidFill>
                          <a:srgbClr val="C00000"/>
                        </a:solidFill>
                        <a:latin typeface="Calibri"/>
                        <a:ea typeface="Calibri"/>
                        <a:cs typeface="Times New Roman"/>
                      </a:endParaRPr>
                    </a:p>
                  </a:txBody>
                  <a:tcPr marL="44450" marR="4445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1800" dirty="0">
                          <a:solidFill>
                            <a:srgbClr val="C00000"/>
                          </a:solidFill>
                          <a:latin typeface="Arial"/>
                          <a:ea typeface="Times New Roman"/>
                          <a:cs typeface="Times New Roman"/>
                        </a:rPr>
                        <a:t>21,59%</a:t>
                      </a:r>
                      <a:endParaRPr lang="de-DE" sz="2400" dirty="0">
                        <a:solidFill>
                          <a:srgbClr val="C0000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a:lnSpc>
                          <a:spcPct val="115000"/>
                        </a:lnSpc>
                        <a:spcAft>
                          <a:spcPts val="0"/>
                        </a:spcAft>
                      </a:pPr>
                      <a:r>
                        <a:rPr lang="de-DE" sz="1800" dirty="0" smtClean="0">
                          <a:solidFill>
                            <a:srgbClr val="C00000"/>
                          </a:solidFill>
                          <a:latin typeface="Arial"/>
                          <a:ea typeface="Times New Roman"/>
                          <a:cs typeface="Times New Roman"/>
                        </a:rPr>
                        <a:t>16,97%</a:t>
                      </a:r>
                      <a:endParaRPr lang="de-DE" sz="2400" dirty="0">
                        <a:solidFill>
                          <a:srgbClr val="C00000"/>
                        </a:solidFill>
                        <a:latin typeface="Calibri"/>
                        <a:ea typeface="Calibri"/>
                        <a:cs typeface="Times New Roman"/>
                      </a:endParaRPr>
                    </a:p>
                  </a:txBody>
                  <a:tcPr marL="44450" marR="44450" marT="0" marB="0" anchor="b">
                    <a:lnL w="12700" cap="flat" cmpd="sng" algn="ctr">
                      <a:solidFill>
                        <a:schemeClr val="tx1"/>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r>
            </a:tbl>
          </a:graphicData>
        </a:graphic>
      </p:graphicFrame>
      <p:sp>
        <p:nvSpPr>
          <p:cNvPr id="5" name="Titre 1"/>
          <p:cNvSpPr>
            <a:spLocks noGrp="1"/>
          </p:cNvSpPr>
          <p:nvPr>
            <p:ph type="title"/>
          </p:nvPr>
        </p:nvSpPr>
        <p:spPr>
          <a:xfrm>
            <a:off x="719138" y="404665"/>
            <a:ext cx="7916862" cy="576064"/>
          </a:xfrm>
          <a:ln>
            <a:solidFill>
              <a:srgbClr val="FF9900"/>
            </a:solidFill>
          </a:ln>
        </p:spPr>
        <p:txBody>
          <a:bodyPr/>
          <a:lstStyle/>
          <a:p>
            <a:pPr algn="ctr"/>
            <a:r>
              <a:rPr lang="fr-BE" sz="2400" dirty="0" smtClean="0"/>
              <a:t>Contrôle systématique au R</a:t>
            </a:r>
            <a:r>
              <a:rPr lang="fr-BE" sz="2400" baseline="-25000" dirty="0" smtClean="0"/>
              <a:t>L</a:t>
            </a:r>
            <a:r>
              <a:rPr lang="fr-BE" sz="2400" dirty="0" smtClean="0"/>
              <a:t> dynamique</a:t>
            </a:r>
            <a:endParaRPr lang="de-DE" sz="2400" dirty="0"/>
          </a:p>
        </p:txBody>
      </p:sp>
      <p:sp>
        <p:nvSpPr>
          <p:cNvPr id="6" name="Accolade fermante 5"/>
          <p:cNvSpPr/>
          <p:nvPr/>
        </p:nvSpPr>
        <p:spPr bwMode="auto">
          <a:xfrm>
            <a:off x="7164288" y="3429000"/>
            <a:ext cx="288032" cy="648072"/>
          </a:xfrm>
          <a:prstGeom prst="rightBrace">
            <a:avLst/>
          </a:prstGeom>
          <a:noFill/>
          <a:ln w="9525" cap="flat" cmpd="sng" algn="ctr">
            <a:solidFill>
              <a:srgbClr val="C0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7" name="ZoneTexte 6"/>
          <p:cNvSpPr txBox="1"/>
          <p:nvPr/>
        </p:nvSpPr>
        <p:spPr>
          <a:xfrm>
            <a:off x="7452320" y="3543399"/>
            <a:ext cx="1152128" cy="369332"/>
          </a:xfrm>
          <a:prstGeom prst="rect">
            <a:avLst/>
          </a:prstGeom>
          <a:noFill/>
          <a:ln>
            <a:solidFill>
              <a:srgbClr val="C00000"/>
            </a:solidFill>
          </a:ln>
        </p:spPr>
        <p:txBody>
          <a:bodyPr wrap="square" rtlCol="0">
            <a:spAutoFit/>
          </a:bodyPr>
          <a:lstStyle/>
          <a:p>
            <a:r>
              <a:rPr lang="fr-BE" sz="1800" b="1" dirty="0" smtClean="0">
                <a:solidFill>
                  <a:srgbClr val="C00000"/>
                </a:solidFill>
              </a:rPr>
              <a:t>41.18%</a:t>
            </a:r>
            <a:endParaRPr lang="de-DE" sz="1800" b="1" dirty="0">
              <a:solidFill>
                <a:srgbClr val="C00000"/>
              </a:solidFill>
            </a:endParaRPr>
          </a:p>
        </p:txBody>
      </p:sp>
      <p:sp>
        <p:nvSpPr>
          <p:cNvPr id="8" name="Accolade fermante 7"/>
          <p:cNvSpPr/>
          <p:nvPr/>
        </p:nvSpPr>
        <p:spPr bwMode="auto">
          <a:xfrm>
            <a:off x="7164288" y="2492896"/>
            <a:ext cx="288032" cy="648072"/>
          </a:xfrm>
          <a:prstGeom prst="rightBrace">
            <a:avLst/>
          </a:prstGeom>
          <a:noFill/>
          <a:ln w="9525" cap="flat" cmpd="sng" algn="ctr">
            <a:solidFill>
              <a:srgbClr val="00B05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de-DE" sz="2400" b="0" i="0" u="none" strike="noStrike" cap="none" normalizeH="0" baseline="0" smtClean="0">
              <a:ln>
                <a:noFill/>
              </a:ln>
              <a:solidFill>
                <a:schemeClr val="tx1"/>
              </a:solidFill>
              <a:effectLst/>
              <a:latin typeface="Times New Roman" pitchFamily="18" charset="0"/>
            </a:endParaRPr>
          </a:p>
        </p:txBody>
      </p:sp>
      <p:sp>
        <p:nvSpPr>
          <p:cNvPr id="9" name="ZoneTexte 8"/>
          <p:cNvSpPr txBox="1"/>
          <p:nvPr/>
        </p:nvSpPr>
        <p:spPr>
          <a:xfrm>
            <a:off x="7452320" y="2607295"/>
            <a:ext cx="1152128" cy="369332"/>
          </a:xfrm>
          <a:prstGeom prst="rect">
            <a:avLst/>
          </a:prstGeom>
          <a:noFill/>
          <a:ln>
            <a:solidFill>
              <a:srgbClr val="00B0F0"/>
            </a:solidFill>
          </a:ln>
        </p:spPr>
        <p:txBody>
          <a:bodyPr wrap="square" rtlCol="0">
            <a:spAutoFit/>
          </a:bodyPr>
          <a:lstStyle/>
          <a:p>
            <a:r>
              <a:rPr lang="fr-BE" sz="1800" b="1" dirty="0" smtClean="0">
                <a:solidFill>
                  <a:srgbClr val="00B050"/>
                </a:solidFill>
              </a:rPr>
              <a:t>27.55%</a:t>
            </a:r>
            <a:endParaRPr lang="de-DE" sz="1800" b="1" dirty="0">
              <a:solidFill>
                <a:srgbClr val="00B050"/>
              </a:solidFill>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r>
              <a:rPr lang="fr-BE" sz="2000" u="sng" dirty="0" smtClean="0"/>
              <a:t>Valeurs BDR entre 01/2014 et 10/2015 :</a:t>
            </a:r>
          </a:p>
          <a:p>
            <a:pPr>
              <a:buNone/>
            </a:pPr>
            <a:endParaRPr lang="fr-BE" dirty="0" smtClean="0"/>
          </a:p>
          <a:p>
            <a:pPr>
              <a:buNone/>
            </a:pPr>
            <a:endParaRPr lang="fr-BE" dirty="0" smtClean="0"/>
          </a:p>
          <a:p>
            <a:pPr>
              <a:buNone/>
            </a:pPr>
            <a:endParaRPr lang="fr-BE" dirty="0" smtClean="0"/>
          </a:p>
          <a:p>
            <a:pPr>
              <a:buNone/>
            </a:pPr>
            <a:endParaRPr lang="fr-BE" dirty="0" smtClean="0"/>
          </a:p>
          <a:p>
            <a:pPr>
              <a:buFont typeface="Wingdings" pitchFamily="2" charset="2"/>
              <a:buChar char="à"/>
            </a:pPr>
            <a:endParaRPr lang="fr-BE" dirty="0" smtClean="0">
              <a:sym typeface="Wingdings" pitchFamily="2" charset="2"/>
            </a:endParaRPr>
          </a:p>
          <a:p>
            <a:pPr algn="ctr">
              <a:buFont typeface="Wingdings" pitchFamily="2" charset="2"/>
              <a:buChar char="à"/>
            </a:pPr>
            <a:endParaRPr lang="fr-BE" dirty="0" smtClean="0">
              <a:sym typeface="Wingdings" pitchFamily="2" charset="2"/>
            </a:endParaRPr>
          </a:p>
          <a:p>
            <a:pPr algn="ctr">
              <a:buFont typeface="Wingdings" pitchFamily="2" charset="2"/>
              <a:buChar char="à"/>
            </a:pPr>
            <a:endParaRPr lang="fr-BE" dirty="0" smtClean="0">
              <a:sym typeface="Wingdings" pitchFamily="2" charset="2"/>
            </a:endParaRPr>
          </a:p>
          <a:p>
            <a:pPr algn="ctr">
              <a:buFont typeface="Wingdings" pitchFamily="2" charset="2"/>
              <a:buChar char="à"/>
            </a:pPr>
            <a:r>
              <a:rPr lang="fr-BE" dirty="0" smtClean="0">
                <a:sym typeface="Wingdings" pitchFamily="2" charset="2"/>
              </a:rPr>
              <a:t>Intérêt de mesures contractuelles</a:t>
            </a:r>
            <a:endParaRPr lang="fr-BE" dirty="0" smtClean="0"/>
          </a:p>
        </p:txBody>
      </p:sp>
      <p:sp>
        <p:nvSpPr>
          <p:cNvPr id="5" name="Titre 1"/>
          <p:cNvSpPr>
            <a:spLocks noGrp="1"/>
          </p:cNvSpPr>
          <p:nvPr>
            <p:ph type="title"/>
          </p:nvPr>
        </p:nvSpPr>
        <p:spPr>
          <a:xfrm>
            <a:off x="719138" y="404665"/>
            <a:ext cx="7916862" cy="576064"/>
          </a:xfrm>
          <a:ln>
            <a:solidFill>
              <a:srgbClr val="FF9900"/>
            </a:solidFill>
          </a:ln>
        </p:spPr>
        <p:txBody>
          <a:bodyPr/>
          <a:lstStyle/>
          <a:p>
            <a:pPr algn="ctr"/>
            <a:r>
              <a:rPr lang="fr-BE" sz="2400" dirty="0" smtClean="0"/>
              <a:t>Contrôle systématique au R</a:t>
            </a:r>
            <a:r>
              <a:rPr lang="fr-BE" sz="2400" baseline="-25000" dirty="0" smtClean="0"/>
              <a:t>L</a:t>
            </a:r>
            <a:r>
              <a:rPr lang="fr-BE" sz="2400" dirty="0" smtClean="0"/>
              <a:t> dynamique</a:t>
            </a:r>
            <a:endParaRPr lang="de-DE" sz="2400" dirty="0"/>
          </a:p>
        </p:txBody>
      </p:sp>
      <p:graphicFrame>
        <p:nvGraphicFramePr>
          <p:cNvPr id="11" name="Graphique 10"/>
          <p:cNvGraphicFramePr/>
          <p:nvPr/>
        </p:nvGraphicFramePr>
        <p:xfrm>
          <a:off x="899592" y="1988840"/>
          <a:ext cx="6480720" cy="3096344"/>
        </p:xfrm>
        <a:graphic>
          <a:graphicData uri="http://schemas.openxmlformats.org/drawingml/2006/chart">
            <c:chart xmlns:c="http://schemas.openxmlformats.org/drawingml/2006/chart" xmlns:r="http://schemas.openxmlformats.org/officeDocument/2006/relationships" r:id="rId3"/>
          </a:graphicData>
        </a:graphic>
      </p:graphicFrame>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3568" y="368647"/>
            <a:ext cx="7916862" cy="540073"/>
          </a:xfrm>
          <a:ln>
            <a:solidFill>
              <a:srgbClr val="FF9900"/>
            </a:solidFill>
          </a:ln>
        </p:spPr>
        <p:txBody>
          <a:bodyPr/>
          <a:lstStyle/>
          <a:p>
            <a:pPr algn="ctr"/>
            <a:r>
              <a:rPr lang="fr-BE" sz="2400" dirty="0" smtClean="0"/>
              <a:t>Mesures contractuelles par la DGO1-66</a:t>
            </a:r>
            <a:endParaRPr lang="de-DE" sz="2400" dirty="0"/>
          </a:p>
        </p:txBody>
      </p:sp>
      <p:sp>
        <p:nvSpPr>
          <p:cNvPr id="3" name="Espace réservé du contenu 2"/>
          <p:cNvSpPr>
            <a:spLocks noGrp="1"/>
          </p:cNvSpPr>
          <p:nvPr>
            <p:ph idx="1"/>
          </p:nvPr>
        </p:nvSpPr>
        <p:spPr>
          <a:xfrm>
            <a:off x="719138" y="1268760"/>
            <a:ext cx="7916862" cy="4138613"/>
          </a:xfrm>
        </p:spPr>
        <p:txBody>
          <a:bodyPr/>
          <a:lstStyle/>
          <a:p>
            <a:pPr>
              <a:buFont typeface="Wingdings"/>
              <a:buChar char="à"/>
            </a:pPr>
            <a:endParaRPr lang="fr-BE" sz="2000" dirty="0" smtClean="0">
              <a:sym typeface="Wingdings" pitchFamily="2" charset="2"/>
            </a:endParaRPr>
          </a:p>
          <a:p>
            <a:pPr>
              <a:buFont typeface="Wingdings"/>
              <a:buChar char="à"/>
            </a:pPr>
            <a:r>
              <a:rPr lang="fr-BE" sz="2000" u="sng" dirty="0" smtClean="0">
                <a:sym typeface="Wingdings" pitchFamily="2" charset="2"/>
              </a:rPr>
              <a:t>Contrôle des caractéristiques :</a:t>
            </a:r>
          </a:p>
          <a:p>
            <a:pPr lvl="1">
              <a:buFont typeface="Wingdings"/>
              <a:buChar char="à"/>
            </a:pPr>
            <a:r>
              <a:rPr lang="fr-BE" sz="2000" dirty="0" smtClean="0">
                <a:sym typeface="Wingdings" pitchFamily="2" charset="2"/>
              </a:rPr>
              <a:t>A la réception provisoire :</a:t>
            </a:r>
          </a:p>
          <a:p>
            <a:pPr lvl="2">
              <a:buFont typeface="Wingdings"/>
              <a:buChar char="à"/>
            </a:pPr>
            <a:r>
              <a:rPr lang="fr-BE" sz="1600" dirty="0" smtClean="0">
                <a:sym typeface="Wingdings" pitchFamily="2" charset="2"/>
              </a:rPr>
              <a:t>Envoi des demandes en début de chantier</a:t>
            </a:r>
            <a:endParaRPr lang="fr-BE" sz="2000" u="sng" dirty="0" smtClean="0">
              <a:sym typeface="Wingdings" pitchFamily="2" charset="2"/>
            </a:endParaRPr>
          </a:p>
          <a:p>
            <a:pPr lvl="1">
              <a:buFont typeface="Wingdings" pitchFamily="2" charset="2"/>
              <a:buChar char="à"/>
            </a:pPr>
            <a:r>
              <a:rPr lang="fr-BE" sz="2000" dirty="0" smtClean="0">
                <a:sym typeface="Wingdings" pitchFamily="2" charset="2"/>
              </a:rPr>
              <a:t>A la réception définitive :</a:t>
            </a:r>
          </a:p>
          <a:p>
            <a:pPr lvl="2">
              <a:buFont typeface="Wingdings" pitchFamily="2" charset="2"/>
              <a:buChar char="à"/>
            </a:pPr>
            <a:r>
              <a:rPr lang="fr-BE" sz="1600" dirty="0" smtClean="0">
                <a:sym typeface="Wingdings" pitchFamily="2" charset="2"/>
              </a:rPr>
              <a:t>Envoi des demandes en début de dernière année de garantie ou à réception provisoire</a:t>
            </a:r>
          </a:p>
          <a:p>
            <a:pPr>
              <a:buFont typeface="Wingdings" pitchFamily="2" charset="2"/>
              <a:buChar char="à"/>
            </a:pPr>
            <a:endParaRPr lang="de-DE" u="sng" dirty="0" smtClean="0"/>
          </a:p>
          <a:p>
            <a:pPr>
              <a:buFont typeface="Wingdings" pitchFamily="2" charset="2"/>
              <a:buChar char="à"/>
            </a:pPr>
            <a:r>
              <a:rPr lang="de-DE" sz="2000" i="1" u="sng" dirty="0" smtClean="0">
                <a:solidFill>
                  <a:srgbClr val="6D1628"/>
                </a:solidFill>
              </a:rPr>
              <a:t>Attention :</a:t>
            </a:r>
            <a:r>
              <a:rPr lang="de-DE" sz="2000" i="1" dirty="0" smtClean="0">
                <a:solidFill>
                  <a:srgbClr val="6D1628"/>
                </a:solidFill>
              </a:rPr>
              <a:t> </a:t>
            </a:r>
            <a:r>
              <a:rPr lang="de-DE" sz="1800" b="0" i="1" dirty="0" smtClean="0">
                <a:solidFill>
                  <a:srgbClr val="6D1628"/>
                </a:solidFill>
              </a:rPr>
              <a:t>les </a:t>
            </a:r>
            <a:r>
              <a:rPr lang="de-DE" sz="1800" b="0" i="1" dirty="0" err="1" smtClean="0">
                <a:solidFill>
                  <a:srgbClr val="6D1628"/>
                </a:solidFill>
              </a:rPr>
              <a:t>essais</a:t>
            </a:r>
            <a:r>
              <a:rPr lang="de-DE" sz="1800" b="0" i="1" dirty="0" smtClean="0">
                <a:solidFill>
                  <a:srgbClr val="6D1628"/>
                </a:solidFill>
              </a:rPr>
              <a:t> </a:t>
            </a:r>
            <a:r>
              <a:rPr lang="de-DE" sz="1800" b="0" i="1" dirty="0" err="1" smtClean="0">
                <a:solidFill>
                  <a:srgbClr val="6D1628"/>
                </a:solidFill>
              </a:rPr>
              <a:t>sur</a:t>
            </a:r>
            <a:r>
              <a:rPr lang="de-DE" sz="1800" b="0" i="1" dirty="0" smtClean="0">
                <a:solidFill>
                  <a:srgbClr val="6D1628"/>
                </a:solidFill>
              </a:rPr>
              <a:t> </a:t>
            </a:r>
            <a:r>
              <a:rPr lang="de-DE" sz="1800" b="0" i="1" dirty="0" err="1" smtClean="0">
                <a:solidFill>
                  <a:srgbClr val="6D1628"/>
                </a:solidFill>
              </a:rPr>
              <a:t>marquages</a:t>
            </a:r>
            <a:r>
              <a:rPr lang="de-DE" sz="1800" b="0" i="1" dirty="0" smtClean="0">
                <a:solidFill>
                  <a:srgbClr val="6D1628"/>
                </a:solidFill>
              </a:rPr>
              <a:t> </a:t>
            </a:r>
            <a:r>
              <a:rPr lang="de-DE" sz="1800" b="0" i="1" dirty="0" err="1" smtClean="0">
                <a:solidFill>
                  <a:srgbClr val="6D1628"/>
                </a:solidFill>
              </a:rPr>
              <a:t>nécessitent</a:t>
            </a:r>
            <a:r>
              <a:rPr lang="de-DE" sz="1800" b="0" i="1" dirty="0" smtClean="0">
                <a:solidFill>
                  <a:srgbClr val="6D1628"/>
                </a:solidFill>
              </a:rPr>
              <a:t> </a:t>
            </a:r>
            <a:r>
              <a:rPr lang="de-DE" sz="1800" b="0" i="1" dirty="0" err="1" smtClean="0">
                <a:solidFill>
                  <a:srgbClr val="6D1628"/>
                </a:solidFill>
              </a:rPr>
              <a:t>souvent</a:t>
            </a:r>
            <a:r>
              <a:rPr lang="de-DE" sz="1800" b="0" i="1" dirty="0" smtClean="0">
                <a:solidFill>
                  <a:srgbClr val="6D1628"/>
                </a:solidFill>
              </a:rPr>
              <a:t> des </a:t>
            </a:r>
            <a:r>
              <a:rPr lang="de-DE" sz="1800" b="0" i="1" dirty="0" err="1" smtClean="0">
                <a:solidFill>
                  <a:srgbClr val="6D1628"/>
                </a:solidFill>
              </a:rPr>
              <a:t>discussions</a:t>
            </a:r>
            <a:r>
              <a:rPr lang="de-DE" sz="1800" b="0" i="1" dirty="0" smtClean="0">
                <a:solidFill>
                  <a:srgbClr val="6D1628"/>
                </a:solidFill>
              </a:rPr>
              <a:t> </a:t>
            </a:r>
            <a:r>
              <a:rPr lang="de-DE" sz="1800" b="0" i="1" dirty="0" err="1" smtClean="0">
                <a:solidFill>
                  <a:srgbClr val="6D1628"/>
                </a:solidFill>
              </a:rPr>
              <a:t>préalables</a:t>
            </a:r>
            <a:r>
              <a:rPr lang="de-DE" sz="1800" b="0" i="1" dirty="0" smtClean="0">
                <a:solidFill>
                  <a:srgbClr val="6D1628"/>
                </a:solidFill>
              </a:rPr>
              <a:t> à la </a:t>
            </a:r>
            <a:r>
              <a:rPr lang="de-DE" sz="1800" b="0" i="1" dirty="0" err="1" smtClean="0">
                <a:solidFill>
                  <a:srgbClr val="6D1628"/>
                </a:solidFill>
              </a:rPr>
              <a:t>réalisation</a:t>
            </a:r>
            <a:r>
              <a:rPr lang="de-DE" sz="1800" b="0" i="1" dirty="0" smtClean="0">
                <a:solidFill>
                  <a:srgbClr val="6D1628"/>
                </a:solidFill>
              </a:rPr>
              <a:t> des </a:t>
            </a:r>
            <a:r>
              <a:rPr lang="de-DE" sz="1800" b="0" i="1" dirty="0" err="1" smtClean="0">
                <a:solidFill>
                  <a:srgbClr val="6D1628"/>
                </a:solidFill>
              </a:rPr>
              <a:t>essais</a:t>
            </a:r>
            <a:r>
              <a:rPr lang="de-DE" sz="1800" b="0" i="1" dirty="0" smtClean="0">
                <a:solidFill>
                  <a:srgbClr val="6D1628"/>
                </a:solidFill>
              </a:rPr>
              <a:t> </a:t>
            </a:r>
          </a:p>
          <a:p>
            <a:pPr>
              <a:buNone/>
            </a:pPr>
            <a:r>
              <a:rPr lang="de-DE" sz="1800" b="0" i="1" dirty="0" smtClean="0">
                <a:solidFill>
                  <a:srgbClr val="6D1628"/>
                </a:solidFill>
              </a:rPr>
              <a:t>	</a:t>
            </a:r>
            <a:r>
              <a:rPr lang="de-DE" sz="1600" b="0" i="1" dirty="0" smtClean="0">
                <a:solidFill>
                  <a:srgbClr val="6D1628"/>
                </a:solidFill>
              </a:rPr>
              <a:t>(</a:t>
            </a:r>
            <a:r>
              <a:rPr lang="de-DE" sz="1600" b="0" i="1" dirty="0" err="1" smtClean="0">
                <a:solidFill>
                  <a:srgbClr val="6D1628"/>
                </a:solidFill>
              </a:rPr>
              <a:t>précisions</a:t>
            </a:r>
            <a:r>
              <a:rPr lang="de-DE" sz="1600" b="0" i="1" dirty="0" smtClean="0">
                <a:solidFill>
                  <a:srgbClr val="6D1628"/>
                </a:solidFill>
              </a:rPr>
              <a:t> </a:t>
            </a:r>
            <a:r>
              <a:rPr lang="de-DE" sz="1600" b="0" i="1" dirty="0" err="1" smtClean="0">
                <a:solidFill>
                  <a:srgbClr val="6D1628"/>
                </a:solidFill>
              </a:rPr>
              <a:t>sur</a:t>
            </a:r>
            <a:r>
              <a:rPr lang="de-DE" sz="1600" b="0" i="1" dirty="0" smtClean="0">
                <a:solidFill>
                  <a:srgbClr val="6D1628"/>
                </a:solidFill>
              </a:rPr>
              <a:t> la </a:t>
            </a:r>
            <a:r>
              <a:rPr lang="de-DE" sz="1600" b="0" i="1" dirty="0" err="1" smtClean="0">
                <a:solidFill>
                  <a:srgbClr val="6D1628"/>
                </a:solidFill>
              </a:rPr>
              <a:t>demande</a:t>
            </a:r>
            <a:r>
              <a:rPr lang="de-DE" sz="1600" b="0" i="1" dirty="0" smtClean="0">
                <a:solidFill>
                  <a:srgbClr val="6D1628"/>
                </a:solidFill>
              </a:rPr>
              <a:t>, </a:t>
            </a:r>
            <a:r>
              <a:rPr lang="de-DE" sz="1600" b="0" i="1" dirty="0" err="1" smtClean="0">
                <a:solidFill>
                  <a:srgbClr val="6D1628"/>
                </a:solidFill>
              </a:rPr>
              <a:t>détermination</a:t>
            </a:r>
            <a:r>
              <a:rPr lang="de-DE" sz="1600" b="0" i="1" dirty="0" smtClean="0">
                <a:solidFill>
                  <a:srgbClr val="6D1628"/>
                </a:solidFill>
              </a:rPr>
              <a:t> des lots, </a:t>
            </a:r>
            <a:r>
              <a:rPr lang="de-DE" sz="1600" b="0" i="1" dirty="0" err="1" smtClean="0">
                <a:solidFill>
                  <a:srgbClr val="6D1628"/>
                </a:solidFill>
              </a:rPr>
              <a:t>prises</a:t>
            </a:r>
            <a:r>
              <a:rPr lang="de-DE" sz="1600" b="0" i="1" dirty="0" smtClean="0">
                <a:solidFill>
                  <a:srgbClr val="6D1628"/>
                </a:solidFill>
              </a:rPr>
              <a:t> de </a:t>
            </a:r>
            <a:r>
              <a:rPr lang="de-DE" sz="1600" b="0" i="1" dirty="0" err="1" smtClean="0">
                <a:solidFill>
                  <a:srgbClr val="6D1628"/>
                </a:solidFill>
              </a:rPr>
              <a:t>rdv</a:t>
            </a:r>
            <a:r>
              <a:rPr lang="de-DE" sz="1600" b="0" i="1" dirty="0" smtClean="0">
                <a:solidFill>
                  <a:srgbClr val="6D1628"/>
                </a:solidFill>
              </a:rPr>
              <a:t>,…)</a:t>
            </a:r>
            <a:endParaRPr lang="de-DE" i="1" u="sng" dirty="0">
              <a:solidFill>
                <a:srgbClr val="6D1628"/>
              </a:solidFill>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Espace réservé de la date 1"/>
          <p:cNvSpPr>
            <a:spLocks noGrp="1"/>
          </p:cNvSpPr>
          <p:nvPr>
            <p:ph type="dt" sz="quarter" idx="10"/>
          </p:nvPr>
        </p:nvSpPr>
        <p:spPr>
          <a:noFill/>
        </p:spPr>
        <p:txBody>
          <a:bodyPr/>
          <a:lstStyle/>
          <a:p>
            <a:fld id="{7D8FB59D-D217-498B-8F7A-5FF9D9A74CBE}" type="slidenum">
              <a:rPr lang="fr-FR" smtClean="0">
                <a:latin typeface="Arial" pitchFamily="34" charset="0"/>
                <a:ea typeface="Geneva"/>
                <a:cs typeface="Geneva"/>
              </a:rPr>
              <a:pPr/>
              <a:t>4</a:t>
            </a:fld>
            <a:r>
              <a:rPr lang="fr-FR" smtClean="0">
                <a:solidFill>
                  <a:schemeClr val="bg1"/>
                </a:solidFill>
                <a:latin typeface="Arial" pitchFamily="34" charset="0"/>
                <a:ea typeface="Geneva"/>
                <a:cs typeface="Geneva"/>
              </a:rPr>
              <a:t> </a:t>
            </a:r>
          </a:p>
        </p:txBody>
      </p:sp>
      <p:pic>
        <p:nvPicPr>
          <p:cNvPr id="331779" name="Picture 2"/>
          <p:cNvPicPr>
            <a:picLocks noChangeAspect="1" noChangeArrowheads="1"/>
          </p:cNvPicPr>
          <p:nvPr/>
        </p:nvPicPr>
        <p:blipFill>
          <a:blip r:embed="rId2" cstate="print"/>
          <a:srcRect/>
          <a:stretch>
            <a:fillRect/>
          </a:stretch>
        </p:blipFill>
        <p:spPr bwMode="auto">
          <a:xfrm>
            <a:off x="0" y="836613"/>
            <a:ext cx="8921750" cy="5038725"/>
          </a:xfrm>
          <a:prstGeom prst="rect">
            <a:avLst/>
          </a:prstGeom>
          <a:noFill/>
          <a:ln w="9525">
            <a:noFill/>
            <a:miter lim="800000"/>
            <a:headEnd/>
            <a:tailEnd/>
          </a:ln>
        </p:spPr>
      </p:pic>
      <p:sp>
        <p:nvSpPr>
          <p:cNvPr id="4" name="ZoneTexte 3"/>
          <p:cNvSpPr txBox="1"/>
          <p:nvPr/>
        </p:nvSpPr>
        <p:spPr>
          <a:xfrm>
            <a:off x="0" y="188913"/>
            <a:ext cx="9144000" cy="461962"/>
          </a:xfrm>
          <a:prstGeom prst="rect">
            <a:avLst/>
          </a:prstGeom>
          <a:noFill/>
        </p:spPr>
        <p:txBody>
          <a:bodyPr>
            <a:spAutoFit/>
          </a:bodyPr>
          <a:lstStyle/>
          <a:p>
            <a:pPr>
              <a:defRPr/>
            </a:pPr>
            <a:r>
              <a:rPr lang="fr-BE" dirty="0">
                <a:latin typeface="+mj-lt"/>
                <a:ea typeface="Geneva" pitchFamily="64" charset="-128"/>
                <a:cs typeface="+mn-cs"/>
              </a:rPr>
              <a:t>Q&amp;C: </a:t>
            </a:r>
            <a:r>
              <a:rPr lang="fr-BE" dirty="0">
                <a:solidFill>
                  <a:schemeClr val="accent2"/>
                </a:solidFill>
                <a:latin typeface="+mj-lt"/>
                <a:ea typeface="Geneva" pitchFamily="64" charset="-128"/>
                <a:cs typeface="+mn-cs"/>
              </a:rPr>
              <a:t>http://qc.spw.wallonie.be </a:t>
            </a:r>
            <a:r>
              <a:rPr lang="fr-BE" dirty="0">
                <a:latin typeface="+mj-lt"/>
                <a:ea typeface="Geneva" pitchFamily="64" charset="-128"/>
                <a:cs typeface="+mn-cs"/>
              </a:rPr>
              <a:t>– Portail "Qualiroutes"</a:t>
            </a:r>
          </a:p>
        </p:txBody>
      </p:sp>
      <p:cxnSp>
        <p:nvCxnSpPr>
          <p:cNvPr id="331781" name="Connecteur droit avec flèche 5"/>
          <p:cNvCxnSpPr>
            <a:cxnSpLocks noChangeShapeType="1"/>
          </p:cNvCxnSpPr>
          <p:nvPr/>
        </p:nvCxnSpPr>
        <p:spPr bwMode="auto">
          <a:xfrm>
            <a:off x="971550" y="1989138"/>
            <a:ext cx="1728788" cy="287337"/>
          </a:xfrm>
          <a:prstGeom prst="straightConnector1">
            <a:avLst/>
          </a:prstGeom>
          <a:noFill/>
          <a:ln w="25400" algn="ctr">
            <a:solidFill>
              <a:srgbClr val="FF0000"/>
            </a:solidFill>
            <a:round/>
            <a:headEnd type="triangle" w="med" len="med"/>
            <a:tailEnd/>
          </a:ln>
        </p:spPr>
      </p:cxn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260648"/>
            <a:ext cx="7916862" cy="1179215"/>
          </a:xfrm>
          <a:ln>
            <a:solidFill>
              <a:srgbClr val="FF9900"/>
            </a:solidFill>
          </a:ln>
        </p:spPr>
        <p:txBody>
          <a:bodyPr/>
          <a:lstStyle/>
          <a:p>
            <a:pPr algn="ctr"/>
            <a:r>
              <a:rPr lang="fr-BE" sz="2000" b="0" dirty="0" smtClean="0"/>
              <a:t>MESURES CONTRACTUELLES PAR LA DGO1-66 </a:t>
            </a:r>
            <a:r>
              <a:rPr lang="fr-BE" sz="2400" dirty="0" smtClean="0"/>
              <a:t/>
            </a:r>
            <a:br>
              <a:rPr lang="fr-BE" sz="2400" dirty="0" smtClean="0"/>
            </a:br>
            <a:r>
              <a:rPr lang="fr-BE" sz="2000" dirty="0" smtClean="0"/>
              <a:t>Contraintes pratiques de réalisation d’essais au </a:t>
            </a:r>
            <a:r>
              <a:rPr lang="fr-BE" sz="2000" u="sng" dirty="0" smtClean="0"/>
              <a:t>R</a:t>
            </a:r>
            <a:r>
              <a:rPr lang="fr-BE" sz="2000" u="sng" baseline="-25000" dirty="0" smtClean="0"/>
              <a:t>L</a:t>
            </a:r>
            <a:r>
              <a:rPr lang="fr-BE" sz="2000" u="sng" dirty="0" smtClean="0"/>
              <a:t> dynamique</a:t>
            </a:r>
            <a:r>
              <a:rPr lang="de-DE" sz="2400" dirty="0" smtClean="0"/>
              <a:t/>
            </a:r>
            <a:br>
              <a:rPr lang="de-DE" sz="2400" dirty="0" smtClean="0"/>
            </a:br>
            <a:endParaRPr lang="de-DE" sz="2400" dirty="0"/>
          </a:p>
        </p:txBody>
      </p:sp>
      <p:sp>
        <p:nvSpPr>
          <p:cNvPr id="3" name="Espace réservé du contenu 2"/>
          <p:cNvSpPr>
            <a:spLocks noGrp="1"/>
          </p:cNvSpPr>
          <p:nvPr>
            <p:ph idx="1"/>
          </p:nvPr>
        </p:nvSpPr>
        <p:spPr/>
        <p:txBody>
          <a:bodyPr/>
          <a:lstStyle/>
          <a:p>
            <a:pPr>
              <a:buFont typeface="Arial" pitchFamily="34" charset="0"/>
              <a:buChar char="•"/>
            </a:pPr>
            <a:r>
              <a:rPr lang="fr-BE" sz="2000" u="sng" dirty="0" smtClean="0"/>
              <a:t>Nécessité de conditions météorologiques favorables:</a:t>
            </a:r>
            <a:endParaRPr lang="de-DE" sz="2000" dirty="0" smtClean="0"/>
          </a:p>
          <a:p>
            <a:pPr lvl="1"/>
            <a:r>
              <a:rPr lang="fr-BE" sz="1800" dirty="0" smtClean="0"/>
              <a:t>Pas d’humidité au sol (pas de pluie, pas trop tôt ni trop tard dans la journée pour éviter la présence de rosée)</a:t>
            </a:r>
            <a:endParaRPr lang="de-DE" sz="1800" dirty="0" smtClean="0"/>
          </a:p>
          <a:p>
            <a:pPr lvl="1"/>
            <a:r>
              <a:rPr lang="fr-BE" sz="1800" dirty="0" smtClean="0"/>
              <a:t>Pas de présence de sel au sol (donc pas en conditions hivernales)</a:t>
            </a:r>
            <a:endParaRPr lang="de-DE" sz="1800" dirty="0" smtClean="0"/>
          </a:p>
          <a:p>
            <a:pPr lvl="1">
              <a:lnSpc>
                <a:spcPct val="115000"/>
              </a:lnSpc>
              <a:spcAft>
                <a:spcPts val="1000"/>
              </a:spcAft>
              <a:buNone/>
            </a:pPr>
            <a:r>
              <a:rPr lang="fr-BE" sz="2000" dirty="0" smtClean="0">
                <a:sym typeface="Wingdings" pitchFamily="2" charset="2"/>
              </a:rPr>
              <a:t> </a:t>
            </a:r>
            <a:r>
              <a:rPr lang="fr-BE" sz="1800" dirty="0" smtClean="0">
                <a:sym typeface="Wingdings" pitchFamily="2" charset="2"/>
              </a:rPr>
              <a:t>Rendez-vous fixé</a:t>
            </a:r>
            <a:r>
              <a:rPr lang="fr-BE" sz="1600" dirty="0" smtClean="0"/>
              <a:t> </a:t>
            </a:r>
            <a:r>
              <a:rPr lang="fr-BE" sz="1800" dirty="0" smtClean="0"/>
              <a:t>de préférence </a:t>
            </a:r>
            <a:r>
              <a:rPr lang="fr-BE" sz="1800" dirty="0" smtClean="0">
                <a:ea typeface="Calibri"/>
                <a:cs typeface="Times New Roman"/>
              </a:rPr>
              <a:t>2 jours avant la réalisation de l’essai </a:t>
            </a:r>
            <a:r>
              <a:rPr lang="fr-BE" sz="1800" b="0" dirty="0" smtClean="0">
                <a:ea typeface="Calibri"/>
                <a:cs typeface="Times New Roman"/>
              </a:rPr>
              <a:t>(plus facile pour éviter de devoir annuler à cause de la météo)</a:t>
            </a:r>
            <a:endParaRPr lang="de-DE" sz="2000" b="0" dirty="0" smtClean="0">
              <a:ea typeface="Calibri"/>
              <a:cs typeface="Times New Roman"/>
            </a:endParaRPr>
          </a:p>
          <a:p>
            <a:pPr>
              <a:buFont typeface="Arial" pitchFamily="34" charset="0"/>
              <a:buChar char="•"/>
            </a:pPr>
            <a:r>
              <a:rPr lang="fr-BE" sz="2000" u="sng" dirty="0" smtClean="0"/>
              <a:t>Si mesures sur voie rapide:</a:t>
            </a:r>
            <a:r>
              <a:rPr lang="fr-BE" sz="2000" dirty="0" smtClean="0"/>
              <a:t> </a:t>
            </a:r>
            <a:r>
              <a:rPr lang="fr-BE" sz="1800" b="0" dirty="0" smtClean="0"/>
              <a:t>la DT doit prendre toutes les mesures requises pour garantir la sécurité des agents du pouvoir adjudicateur et des tiers (vitesse du véhicule=max 90km/h; accord avec la WPR)</a:t>
            </a:r>
            <a:endParaRPr lang="de-DE" sz="1800" b="0" dirty="0" smtClean="0"/>
          </a:p>
          <a:p>
            <a:pPr lvl="0">
              <a:buNone/>
            </a:pPr>
            <a:endParaRPr lang="fr-BE" u="sng" dirty="0" smtClean="0"/>
          </a:p>
          <a:p>
            <a:pPr>
              <a:buNone/>
            </a:pPr>
            <a:endParaRPr lang="de-DE" dirty="0" smtClean="0"/>
          </a:p>
          <a:p>
            <a:endParaRPr lang="de-DE"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9138" y="260648"/>
            <a:ext cx="7916862" cy="1179215"/>
          </a:xfrm>
          <a:ln>
            <a:solidFill>
              <a:srgbClr val="FF9900"/>
            </a:solidFill>
          </a:ln>
        </p:spPr>
        <p:txBody>
          <a:bodyPr/>
          <a:lstStyle/>
          <a:p>
            <a:pPr algn="ctr"/>
            <a:r>
              <a:rPr lang="fr-BE" sz="2000" b="0" dirty="0" smtClean="0"/>
              <a:t>MESURES CONTRACTUELLES PAR LA DGO1-66 </a:t>
            </a:r>
            <a:r>
              <a:rPr lang="fr-BE" sz="2000" dirty="0" smtClean="0"/>
              <a:t/>
            </a:r>
            <a:br>
              <a:rPr lang="fr-BE" sz="2000" dirty="0" smtClean="0"/>
            </a:br>
            <a:r>
              <a:rPr lang="fr-BE" sz="2000" dirty="0" smtClean="0"/>
              <a:t>Contraintes pratiques de réalisation d’essais à l’aide </a:t>
            </a:r>
            <a:r>
              <a:rPr lang="fr-BE" sz="2000" u="sng" dirty="0" smtClean="0"/>
              <a:t>d’appareils manuels</a:t>
            </a:r>
            <a:endParaRPr lang="de-DE" sz="2000" u="sng" dirty="0"/>
          </a:p>
        </p:txBody>
      </p:sp>
      <p:sp>
        <p:nvSpPr>
          <p:cNvPr id="3" name="Espace réservé du contenu 2"/>
          <p:cNvSpPr>
            <a:spLocks noGrp="1"/>
          </p:cNvSpPr>
          <p:nvPr>
            <p:ph idx="1"/>
          </p:nvPr>
        </p:nvSpPr>
        <p:spPr/>
        <p:txBody>
          <a:bodyPr/>
          <a:lstStyle/>
          <a:p>
            <a:pPr>
              <a:buFont typeface="Arial" pitchFamily="34" charset="0"/>
              <a:buChar char="•"/>
            </a:pPr>
            <a:r>
              <a:rPr lang="fr-BE" sz="2000" u="sng" dirty="0" smtClean="0"/>
              <a:t>Nécessité de conditions météorologiques favorables:</a:t>
            </a:r>
            <a:endParaRPr lang="de-DE" sz="2000" dirty="0" smtClean="0"/>
          </a:p>
          <a:p>
            <a:pPr lvl="1"/>
            <a:r>
              <a:rPr lang="fr-BE" sz="1800" dirty="0" smtClean="0"/>
              <a:t>Pas d’humidité au sol (pas de pluie, pas trop tôt ni trop tard dans la journée pour éviter la présence de rosée)</a:t>
            </a:r>
            <a:endParaRPr lang="de-DE" sz="1800" dirty="0" smtClean="0"/>
          </a:p>
          <a:p>
            <a:pPr lvl="1"/>
            <a:r>
              <a:rPr lang="fr-BE" sz="1800" dirty="0" smtClean="0"/>
              <a:t>Pas de présence de sel au sol (donc pas en conditions hivernales)</a:t>
            </a:r>
            <a:endParaRPr lang="de-DE" sz="1800" dirty="0" smtClean="0"/>
          </a:p>
          <a:p>
            <a:pPr lvl="1">
              <a:lnSpc>
                <a:spcPct val="115000"/>
              </a:lnSpc>
              <a:spcAft>
                <a:spcPts val="1000"/>
              </a:spcAft>
              <a:buFont typeface="Wingdings"/>
              <a:buChar char="à"/>
            </a:pPr>
            <a:r>
              <a:rPr lang="fr-BE" sz="1800" dirty="0" smtClean="0">
                <a:sym typeface="Wingdings" pitchFamily="2" charset="2"/>
              </a:rPr>
              <a:t>R</a:t>
            </a:r>
            <a:r>
              <a:rPr lang="fr-BE" sz="1800" dirty="0" smtClean="0"/>
              <a:t>endez-vous fixé de préférence </a:t>
            </a:r>
            <a:r>
              <a:rPr lang="fr-BE" sz="1800" dirty="0" smtClean="0">
                <a:ea typeface="Calibri"/>
                <a:cs typeface="Times New Roman"/>
              </a:rPr>
              <a:t>2 jours avant la réalisation de l’essai </a:t>
            </a:r>
            <a:r>
              <a:rPr lang="fr-BE" sz="1800" b="0" dirty="0" smtClean="0">
                <a:ea typeface="Calibri"/>
                <a:cs typeface="Times New Roman"/>
              </a:rPr>
              <a:t>(plus facile pour éviter de devoir annuler à cause de la météo)</a:t>
            </a:r>
            <a:endParaRPr lang="de-DE" sz="2000" b="0" dirty="0" smtClean="0">
              <a:ea typeface="Calibri"/>
              <a:cs typeface="Times New Roman"/>
            </a:endParaRPr>
          </a:p>
          <a:p>
            <a:pPr>
              <a:buFont typeface="Wingdings"/>
              <a:buChar char="à"/>
            </a:pPr>
            <a:r>
              <a:rPr lang="fr-BE" sz="1800" u="sng" dirty="0" smtClean="0"/>
              <a:t>Signalisation de catégorie 6</a:t>
            </a:r>
            <a:r>
              <a:rPr lang="fr-BE" sz="1800" dirty="0" smtClean="0"/>
              <a:t> </a:t>
            </a:r>
            <a:r>
              <a:rPr lang="fr-BE" sz="1800" b="0" dirty="0" smtClean="0"/>
              <a:t>afin de bloquer la (ou les) voie(s) qui « encadrent » le marquage sur lequel les essais sont réalisés</a:t>
            </a:r>
            <a:endParaRPr lang="de-DE" sz="1800" b="0" dirty="0"/>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581151" y="4579223"/>
            <a:ext cx="4312140" cy="1894221"/>
            <a:chOff x="1581151" y="4579223"/>
            <a:chExt cx="4312140" cy="1894221"/>
          </a:xfrm>
        </p:grpSpPr>
        <p:pic>
          <p:nvPicPr>
            <p:cNvPr id="6" name="Picture 5"/>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81151" y="4579223"/>
              <a:ext cx="4312140" cy="18451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6"/>
            <p:cNvSpPr>
              <a:spLocks noChangeArrowheads="1"/>
            </p:cNvSpPr>
            <p:nvPr/>
          </p:nvSpPr>
          <p:spPr bwMode="auto">
            <a:xfrm>
              <a:off x="3935862" y="5656165"/>
              <a:ext cx="210113" cy="157951"/>
            </a:xfrm>
            <a:prstGeom prst="rect">
              <a:avLst/>
            </a:prstGeom>
            <a:solidFill>
              <a:schemeClr val="accent1"/>
            </a:solidFill>
            <a:ln w="9525">
              <a:solidFill>
                <a:schemeClr val="tx1"/>
              </a:solidFill>
              <a:miter lim="800000"/>
              <a:headEnd/>
              <a:tailEnd/>
            </a:ln>
          </p:spPr>
          <p:txBody>
            <a:bodyPr wrap="none" anchor="ctr"/>
            <a:lstStyle/>
            <a:p>
              <a:r>
                <a:rPr lang="fr-BE" dirty="0" smtClean="0">
                  <a:solidFill>
                    <a:srgbClr val="000000"/>
                  </a:solidFill>
                </a:rPr>
                <a:t>α</a:t>
              </a:r>
              <a:endParaRPr lang="fr-BE" dirty="0">
                <a:solidFill>
                  <a:srgbClr val="000000"/>
                </a:solidFill>
              </a:endParaRPr>
            </a:p>
          </p:txBody>
        </p:sp>
        <p:sp>
          <p:nvSpPr>
            <p:cNvPr id="8" name="Rectangle 7"/>
            <p:cNvSpPr>
              <a:spLocks noChangeArrowheads="1"/>
            </p:cNvSpPr>
            <p:nvPr/>
          </p:nvSpPr>
          <p:spPr bwMode="auto">
            <a:xfrm>
              <a:off x="1647566" y="6287971"/>
              <a:ext cx="2307617" cy="185473"/>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fr-BE" dirty="0">
                <a:solidFill>
                  <a:srgbClr val="000000"/>
                </a:solidFill>
              </a:endParaRPr>
            </a:p>
          </p:txBody>
        </p:sp>
      </p:grpSp>
      <p:grpSp>
        <p:nvGrpSpPr>
          <p:cNvPr id="5" name="Group 11"/>
          <p:cNvGrpSpPr>
            <a:grpSpLocks/>
          </p:cNvGrpSpPr>
          <p:nvPr/>
        </p:nvGrpSpPr>
        <p:grpSpPr bwMode="auto">
          <a:xfrm>
            <a:off x="1524001" y="2080498"/>
            <a:ext cx="4599612" cy="1811338"/>
            <a:chOff x="503" y="2889"/>
            <a:chExt cx="3040" cy="1141"/>
          </a:xfrm>
        </p:grpSpPr>
        <p:pic>
          <p:nvPicPr>
            <p:cNvPr id="10" name="Picture 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03" y="2889"/>
              <a:ext cx="2933" cy="1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Line 5"/>
            <p:cNvSpPr>
              <a:spLocks noChangeShapeType="1"/>
            </p:cNvSpPr>
            <p:nvPr/>
          </p:nvSpPr>
          <p:spPr bwMode="auto">
            <a:xfrm>
              <a:off x="836" y="3288"/>
              <a:ext cx="2424" cy="0"/>
            </a:xfrm>
            <a:prstGeom prst="line">
              <a:avLst/>
            </a:prstGeom>
            <a:noFill/>
            <a:ln w="127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fr-BE" dirty="0">
                <a:solidFill>
                  <a:srgbClr val="000000"/>
                </a:solidFill>
              </a:endParaRPr>
            </a:p>
          </p:txBody>
        </p:sp>
        <p:sp>
          <p:nvSpPr>
            <p:cNvPr id="12" name="Rectangle 7"/>
            <p:cNvSpPr>
              <a:spLocks noChangeArrowheads="1"/>
            </p:cNvSpPr>
            <p:nvPr/>
          </p:nvSpPr>
          <p:spPr bwMode="auto">
            <a:xfrm>
              <a:off x="2192" y="3380"/>
              <a:ext cx="248" cy="160"/>
            </a:xfrm>
            <a:prstGeom prst="rect">
              <a:avLst/>
            </a:prstGeom>
            <a:solidFill>
              <a:schemeClr val="accent1"/>
            </a:solidFill>
            <a:ln w="9525">
              <a:solidFill>
                <a:schemeClr val="tx1"/>
              </a:solidFill>
              <a:miter lim="800000"/>
              <a:headEnd/>
              <a:tailEnd/>
            </a:ln>
          </p:spPr>
          <p:txBody>
            <a:bodyPr wrap="none" anchor="ctr"/>
            <a:lstStyle/>
            <a:p>
              <a:r>
                <a:rPr lang="fr-BE" dirty="0" smtClean="0">
                  <a:solidFill>
                    <a:srgbClr val="000000"/>
                  </a:solidFill>
                </a:rPr>
                <a:t>β</a:t>
              </a:r>
              <a:endParaRPr lang="fr-BE" dirty="0">
                <a:solidFill>
                  <a:srgbClr val="000000"/>
                </a:solidFill>
              </a:endParaRPr>
            </a:p>
          </p:txBody>
        </p:sp>
        <p:sp>
          <p:nvSpPr>
            <p:cNvPr id="13" name="Rectangle 8"/>
            <p:cNvSpPr>
              <a:spLocks noChangeArrowheads="1"/>
            </p:cNvSpPr>
            <p:nvPr/>
          </p:nvSpPr>
          <p:spPr bwMode="auto">
            <a:xfrm>
              <a:off x="3421" y="3125"/>
              <a:ext cx="122" cy="2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endParaRPr lang="fr-BE" dirty="0">
                <a:solidFill>
                  <a:srgbClr val="000000"/>
                </a:solidFill>
              </a:endParaRPr>
            </a:p>
          </p:txBody>
        </p:sp>
      </p:grpSp>
      <p:sp>
        <p:nvSpPr>
          <p:cNvPr id="2" name="TextBox 1"/>
          <p:cNvSpPr txBox="1"/>
          <p:nvPr/>
        </p:nvSpPr>
        <p:spPr>
          <a:xfrm>
            <a:off x="1618457" y="1688386"/>
            <a:ext cx="2797969" cy="523220"/>
          </a:xfrm>
          <a:prstGeom prst="rect">
            <a:avLst/>
          </a:prstGeom>
          <a:noFill/>
        </p:spPr>
        <p:txBody>
          <a:bodyPr wrap="square" rtlCol="0">
            <a:spAutoFit/>
          </a:bodyPr>
          <a:lstStyle/>
          <a:p>
            <a:r>
              <a:rPr lang="fr-BE" dirty="0" smtClean="0">
                <a:solidFill>
                  <a:srgbClr val="000000"/>
                </a:solidFill>
              </a:rPr>
              <a:t>angle d’incidence </a:t>
            </a:r>
            <a:r>
              <a:rPr lang="fr-BE" sz="2800" b="1" dirty="0" smtClean="0">
                <a:solidFill>
                  <a:srgbClr val="000000"/>
                </a:solidFill>
                <a:sym typeface="Symbol"/>
              </a:rPr>
              <a:t></a:t>
            </a:r>
            <a:endParaRPr lang="fr-BE" sz="2800" b="1" dirty="0">
              <a:solidFill>
                <a:srgbClr val="000000"/>
              </a:solidFill>
            </a:endParaRPr>
          </a:p>
        </p:txBody>
      </p:sp>
      <p:sp>
        <p:nvSpPr>
          <p:cNvPr id="17" name="TextBox 16"/>
          <p:cNvSpPr txBox="1"/>
          <p:nvPr/>
        </p:nvSpPr>
        <p:spPr>
          <a:xfrm>
            <a:off x="1618457" y="4279186"/>
            <a:ext cx="2797969" cy="523220"/>
          </a:xfrm>
          <a:prstGeom prst="rect">
            <a:avLst/>
          </a:prstGeom>
          <a:noFill/>
        </p:spPr>
        <p:txBody>
          <a:bodyPr wrap="square" rtlCol="0">
            <a:spAutoFit/>
          </a:bodyPr>
          <a:lstStyle/>
          <a:p>
            <a:r>
              <a:rPr lang="fr-BE" dirty="0" smtClean="0">
                <a:solidFill>
                  <a:srgbClr val="000000"/>
                </a:solidFill>
              </a:rPr>
              <a:t>angle d’observation </a:t>
            </a:r>
            <a:r>
              <a:rPr lang="fr-BE" sz="2800" dirty="0" smtClean="0">
                <a:solidFill>
                  <a:srgbClr val="000000"/>
                </a:solidFill>
                <a:sym typeface="Symbol"/>
              </a:rPr>
              <a:t></a:t>
            </a:r>
            <a:endParaRPr lang="fr-BE" sz="2800" dirty="0">
              <a:solidFill>
                <a:srgbClr val="000000"/>
              </a:solidFill>
            </a:endParaRPr>
          </a:p>
        </p:txBody>
      </p:sp>
      <p:sp>
        <p:nvSpPr>
          <p:cNvPr id="3" name="TextBox 2"/>
          <p:cNvSpPr txBox="1"/>
          <p:nvPr/>
        </p:nvSpPr>
        <p:spPr>
          <a:xfrm>
            <a:off x="5961719" y="2211606"/>
            <a:ext cx="2363131" cy="646331"/>
          </a:xfrm>
          <a:prstGeom prst="rect">
            <a:avLst/>
          </a:prstGeom>
          <a:noFill/>
        </p:spPr>
        <p:txBody>
          <a:bodyPr wrap="square" rtlCol="0">
            <a:spAutoFit/>
          </a:bodyPr>
          <a:lstStyle/>
          <a:p>
            <a:r>
              <a:rPr lang="fr-BE" dirty="0" smtClean="0">
                <a:solidFill>
                  <a:srgbClr val="000000"/>
                </a:solidFill>
              </a:rPr>
              <a:t>distance </a:t>
            </a:r>
            <a:r>
              <a:rPr lang="fr-BE" dirty="0" smtClean="0">
                <a:solidFill>
                  <a:srgbClr val="000000"/>
                </a:solidFill>
                <a:sym typeface="Wingdings"/>
              </a:rPr>
              <a:t></a:t>
            </a:r>
            <a:r>
              <a:rPr lang="fr-BE" dirty="0" smtClean="0">
                <a:solidFill>
                  <a:srgbClr val="000000"/>
                </a:solidFill>
              </a:rPr>
              <a:t> </a:t>
            </a:r>
            <a:r>
              <a:rPr lang="fr-BE" dirty="0" smtClean="0">
                <a:solidFill>
                  <a:srgbClr val="000000"/>
                </a:solidFill>
                <a:sym typeface="Wingdings" pitchFamily="2" charset="2"/>
              </a:rPr>
              <a:t> </a:t>
            </a:r>
            <a:r>
              <a:rPr lang="fr-BE" dirty="0" smtClean="0">
                <a:solidFill>
                  <a:srgbClr val="000000"/>
                </a:solidFill>
                <a:sym typeface="Symbol"/>
              </a:rPr>
              <a:t> </a:t>
            </a:r>
            <a:r>
              <a:rPr lang="fr-BE" dirty="0" smtClean="0">
                <a:solidFill>
                  <a:srgbClr val="000000"/>
                </a:solidFill>
                <a:sym typeface="Wingdings"/>
              </a:rPr>
              <a:t></a:t>
            </a:r>
          </a:p>
          <a:p>
            <a:r>
              <a:rPr lang="fr-BE" dirty="0" smtClean="0">
                <a:solidFill>
                  <a:srgbClr val="000000"/>
                </a:solidFill>
                <a:sym typeface="Wingdings"/>
              </a:rPr>
              <a:t>distance  </a:t>
            </a:r>
            <a:r>
              <a:rPr lang="fr-BE" dirty="0" smtClean="0">
                <a:solidFill>
                  <a:srgbClr val="000000"/>
                </a:solidFill>
                <a:sym typeface="Wingdings" pitchFamily="2" charset="2"/>
              </a:rPr>
              <a:t> </a:t>
            </a:r>
            <a:r>
              <a:rPr lang="fr-BE" dirty="0" smtClean="0">
                <a:solidFill>
                  <a:srgbClr val="000000"/>
                </a:solidFill>
                <a:sym typeface="Symbol"/>
              </a:rPr>
              <a:t> </a:t>
            </a:r>
            <a:r>
              <a:rPr lang="fr-BE" dirty="0" smtClean="0">
                <a:solidFill>
                  <a:srgbClr val="000000"/>
                </a:solidFill>
                <a:sym typeface="Wingdings"/>
              </a:rPr>
              <a:t></a:t>
            </a:r>
            <a:endParaRPr lang="fr-BE" dirty="0">
              <a:solidFill>
                <a:srgbClr val="000000"/>
              </a:solidFill>
            </a:endParaRPr>
          </a:p>
        </p:txBody>
      </p:sp>
      <p:sp>
        <p:nvSpPr>
          <p:cNvPr id="20" name="TextBox 19"/>
          <p:cNvSpPr txBox="1"/>
          <p:nvPr/>
        </p:nvSpPr>
        <p:spPr>
          <a:xfrm>
            <a:off x="5961719" y="4855472"/>
            <a:ext cx="2725082" cy="646331"/>
          </a:xfrm>
          <a:prstGeom prst="rect">
            <a:avLst/>
          </a:prstGeom>
          <a:noFill/>
        </p:spPr>
        <p:txBody>
          <a:bodyPr wrap="square" rtlCol="0">
            <a:spAutoFit/>
          </a:bodyPr>
          <a:lstStyle/>
          <a:p>
            <a:r>
              <a:rPr lang="fr-BE" dirty="0" smtClean="0">
                <a:solidFill>
                  <a:srgbClr val="000000"/>
                </a:solidFill>
              </a:rPr>
              <a:t>véhicule de sport </a:t>
            </a:r>
            <a:r>
              <a:rPr lang="fr-BE" dirty="0" smtClean="0">
                <a:solidFill>
                  <a:srgbClr val="000000"/>
                </a:solidFill>
                <a:sym typeface="Wingdings" pitchFamily="2" charset="2"/>
              </a:rPr>
              <a:t> </a:t>
            </a:r>
            <a:r>
              <a:rPr lang="fr-BE" dirty="0" smtClean="0">
                <a:solidFill>
                  <a:srgbClr val="000000"/>
                </a:solidFill>
                <a:sym typeface="Symbol"/>
              </a:rPr>
              <a:t> </a:t>
            </a:r>
            <a:r>
              <a:rPr lang="fr-BE" dirty="0" smtClean="0">
                <a:solidFill>
                  <a:srgbClr val="000000"/>
                </a:solidFill>
                <a:sym typeface="Wingdings"/>
              </a:rPr>
              <a:t></a:t>
            </a:r>
          </a:p>
          <a:p>
            <a:r>
              <a:rPr lang="fr-BE" dirty="0" smtClean="0">
                <a:solidFill>
                  <a:srgbClr val="000000"/>
                </a:solidFill>
                <a:sym typeface="Wingdings"/>
              </a:rPr>
              <a:t>camion </a:t>
            </a:r>
            <a:r>
              <a:rPr lang="fr-BE" dirty="0" smtClean="0">
                <a:solidFill>
                  <a:srgbClr val="000000"/>
                </a:solidFill>
                <a:sym typeface="Wingdings" pitchFamily="2" charset="2"/>
              </a:rPr>
              <a:t> </a:t>
            </a:r>
            <a:r>
              <a:rPr lang="fr-BE" dirty="0" smtClean="0">
                <a:solidFill>
                  <a:srgbClr val="000000"/>
                </a:solidFill>
                <a:sym typeface="Symbol"/>
              </a:rPr>
              <a:t> </a:t>
            </a:r>
            <a:r>
              <a:rPr lang="fr-BE" dirty="0" smtClean="0">
                <a:solidFill>
                  <a:srgbClr val="000000"/>
                </a:solidFill>
                <a:sym typeface="Wingdings"/>
              </a:rPr>
              <a:t></a:t>
            </a:r>
            <a:endParaRPr lang="fr-BE" dirty="0">
              <a:solidFill>
                <a:srgbClr val="000000"/>
              </a:solidFill>
            </a:endParaRPr>
          </a:p>
        </p:txBody>
      </p:sp>
      <p:sp>
        <p:nvSpPr>
          <p:cNvPr id="18" name="Title 1"/>
          <p:cNvSpPr txBox="1">
            <a:spLocks/>
          </p:cNvSpPr>
          <p:nvPr/>
        </p:nvSpPr>
        <p:spPr bwMode="auto">
          <a:xfrm>
            <a:off x="582613" y="221673"/>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r>
              <a:rPr lang="fr-BE" kern="0" dirty="0" smtClean="0"/>
              <a:t>Signalisation verticale</a:t>
            </a:r>
            <a:endParaRPr lang="fr-BE" kern="0" dirty="0"/>
          </a:p>
        </p:txBody>
      </p:sp>
      <p:sp>
        <p:nvSpPr>
          <p:cNvPr id="21" name="Rectangle 3"/>
          <p:cNvSpPr txBox="1">
            <a:spLocks noChangeArrowheads="1"/>
          </p:cNvSpPr>
          <p:nvPr/>
        </p:nvSpPr>
        <p:spPr bwMode="auto">
          <a:xfrm>
            <a:off x="691874" y="771803"/>
            <a:ext cx="7961311"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0" algn="ctr">
                <a:solidFill>
                  <a:schemeClr val="folHlink"/>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179388" indent="-179388" algn="l" rtl="0" eaLnBrk="1" fontAlgn="base" hangingPunct="1">
              <a:spcBef>
                <a:spcPct val="0"/>
              </a:spcBef>
              <a:spcAft>
                <a:spcPct val="0"/>
              </a:spcAft>
              <a:buClr>
                <a:srgbClr val="008000"/>
              </a:buClr>
              <a:buSzPct val="80000"/>
              <a:buFont typeface="Wingdings" pitchFamily="2" charset="2"/>
              <a:buChar char="§"/>
              <a:defRPr sz="2200">
                <a:solidFill>
                  <a:srgbClr val="000000"/>
                </a:solidFill>
                <a:latin typeface="+mn-lt"/>
                <a:ea typeface="+mn-ea"/>
                <a:cs typeface="+mn-cs"/>
              </a:defRPr>
            </a:lvl1pPr>
            <a:lvl2pPr marL="539750" indent="-180975" algn="l" rtl="0" eaLnBrk="1" fontAlgn="base" hangingPunct="1">
              <a:spcBef>
                <a:spcPct val="0"/>
              </a:spcBef>
              <a:spcAft>
                <a:spcPct val="0"/>
              </a:spcAft>
              <a:buClr>
                <a:srgbClr val="008000"/>
              </a:buClr>
              <a:buSzPct val="80000"/>
              <a:buFont typeface="Wingdings" pitchFamily="2" charset="2"/>
              <a:buChar char="§"/>
              <a:defRPr sz="2000">
                <a:solidFill>
                  <a:srgbClr val="000000"/>
                </a:solidFill>
                <a:latin typeface="+mn-lt"/>
                <a:cs typeface="+mn-cs"/>
              </a:defRPr>
            </a:lvl2pPr>
            <a:lvl3pPr marL="898525" indent="-179388" algn="l" rtl="0" eaLnBrk="1" fontAlgn="base" hangingPunct="1">
              <a:spcBef>
                <a:spcPct val="0"/>
              </a:spcBef>
              <a:spcAft>
                <a:spcPct val="0"/>
              </a:spcAft>
              <a:buClr>
                <a:srgbClr val="008000"/>
              </a:buClr>
              <a:buSzPct val="80000"/>
              <a:buFont typeface="Wingdings" pitchFamily="2" charset="2"/>
              <a:buChar char="§"/>
              <a:defRPr sz="2000">
                <a:solidFill>
                  <a:srgbClr val="000000"/>
                </a:solidFill>
                <a:latin typeface="+mn-lt"/>
                <a:cs typeface="+mn-cs"/>
              </a:defRPr>
            </a:lvl3pPr>
            <a:lvl4pPr marL="1957388"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4pPr>
            <a:lvl5pPr marL="24796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5pPr>
            <a:lvl6pPr marL="29368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6pPr>
            <a:lvl7pPr marL="33940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7pPr>
            <a:lvl8pPr marL="38512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8pPr>
            <a:lvl9pPr marL="43084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9pPr>
          </a:lstStyle>
          <a:p>
            <a:pPr marL="0" indent="0">
              <a:buFont typeface="Wingdings" pitchFamily="2" charset="2"/>
              <a:buNone/>
            </a:pPr>
            <a:r>
              <a:rPr lang="fr-BE" kern="0" dirty="0" err="1" smtClean="0"/>
              <a:t>Rétroréflexion</a:t>
            </a:r>
            <a:endParaRPr lang="fr-BE" kern="0" dirty="0" smtClean="0"/>
          </a:p>
        </p:txBody>
      </p:sp>
      <p:pic>
        <p:nvPicPr>
          <p:cNvPr id="5122" name="Picture 2"/>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705600" y="787042"/>
            <a:ext cx="2279651" cy="106707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71704824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762207" y="1196752"/>
            <a:ext cx="6968676" cy="4725294"/>
            <a:chOff x="1437138" y="1781174"/>
            <a:chExt cx="6968676" cy="4725294"/>
          </a:xfrm>
        </p:grpSpPr>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437138" y="1781174"/>
              <a:ext cx="6968676" cy="37623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Rectangle 3"/>
            <p:cNvSpPr/>
            <p:nvPr/>
          </p:nvSpPr>
          <p:spPr>
            <a:xfrm>
              <a:off x="2066925" y="2686050"/>
              <a:ext cx="552450" cy="2857499"/>
            </a:xfrm>
            <a:prstGeom prst="rect">
              <a:avLst/>
            </a:prstGeom>
            <a:noFill/>
            <a:ln>
              <a:solidFill>
                <a:schemeClr val="accent1">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FFFFFF"/>
                </a:solidFill>
              </a:endParaRPr>
            </a:p>
          </p:txBody>
        </p:sp>
        <p:cxnSp>
          <p:nvCxnSpPr>
            <p:cNvPr id="15" name="Elbow Connector 14"/>
            <p:cNvCxnSpPr>
              <a:stCxn id="4" idx="2"/>
            </p:cNvCxnSpPr>
            <p:nvPr/>
          </p:nvCxnSpPr>
          <p:spPr>
            <a:xfrm rot="16200000" flipH="1">
              <a:off x="2419349" y="5467349"/>
              <a:ext cx="371476" cy="523875"/>
            </a:xfrm>
            <a:prstGeom prst="bentConnector2">
              <a:avLst/>
            </a:prstGeom>
            <a:ln w="25400">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867025" y="5730359"/>
              <a:ext cx="1181100" cy="338554"/>
            </a:xfrm>
            <a:prstGeom prst="rect">
              <a:avLst/>
            </a:prstGeom>
            <a:noFill/>
            <a:ln w="25400">
              <a:solidFill>
                <a:schemeClr val="accent1">
                  <a:lumMod val="90000"/>
                </a:schemeClr>
              </a:solidFill>
            </a:ln>
          </p:spPr>
          <p:txBody>
            <a:bodyPr wrap="square" rtlCol="0">
              <a:spAutoFit/>
            </a:bodyPr>
            <a:lstStyle/>
            <a:p>
              <a:r>
                <a:rPr lang="fr-BE" sz="1600" dirty="0" smtClean="0">
                  <a:solidFill>
                    <a:srgbClr val="000000"/>
                  </a:solidFill>
                  <a:latin typeface="+mj-lt"/>
                </a:rPr>
                <a:t>distance</a:t>
              </a:r>
              <a:endParaRPr lang="fr-BE" sz="1600" dirty="0">
                <a:solidFill>
                  <a:srgbClr val="000000"/>
                </a:solidFill>
                <a:latin typeface="+mj-lt"/>
              </a:endParaRPr>
            </a:p>
          </p:txBody>
        </p:sp>
        <p:sp>
          <p:nvSpPr>
            <p:cNvPr id="25" name="Rectangle 24"/>
            <p:cNvSpPr/>
            <p:nvPr/>
          </p:nvSpPr>
          <p:spPr>
            <a:xfrm>
              <a:off x="1438275" y="2695575"/>
              <a:ext cx="552450" cy="2857499"/>
            </a:xfrm>
            <a:prstGeom prst="rect">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FFFFFF"/>
                </a:solidFill>
              </a:endParaRPr>
            </a:p>
          </p:txBody>
        </p:sp>
        <p:sp>
          <p:nvSpPr>
            <p:cNvPr id="26" name="TextBox 25"/>
            <p:cNvSpPr txBox="1"/>
            <p:nvPr/>
          </p:nvSpPr>
          <p:spPr>
            <a:xfrm>
              <a:off x="2066925" y="6167914"/>
              <a:ext cx="1104900" cy="338554"/>
            </a:xfrm>
            <a:prstGeom prst="rect">
              <a:avLst/>
            </a:prstGeom>
            <a:noFill/>
            <a:ln w="25400">
              <a:solidFill>
                <a:schemeClr val="accent6">
                  <a:lumMod val="60000"/>
                  <a:lumOff val="40000"/>
                </a:schemeClr>
              </a:solidFill>
            </a:ln>
          </p:spPr>
          <p:txBody>
            <a:bodyPr wrap="square" rtlCol="0">
              <a:spAutoFit/>
            </a:bodyPr>
            <a:lstStyle/>
            <a:p>
              <a:r>
                <a:rPr lang="fr-BE" sz="1600" dirty="0" smtClean="0">
                  <a:solidFill>
                    <a:srgbClr val="000000"/>
                  </a:solidFill>
                  <a:latin typeface="+mj-lt"/>
                </a:rPr>
                <a:t>véhicule</a:t>
              </a:r>
              <a:endParaRPr lang="fr-BE" sz="1600" dirty="0">
                <a:solidFill>
                  <a:srgbClr val="000000"/>
                </a:solidFill>
                <a:latin typeface="+mj-lt"/>
              </a:endParaRPr>
            </a:p>
          </p:txBody>
        </p:sp>
        <p:cxnSp>
          <p:nvCxnSpPr>
            <p:cNvPr id="27" name="Elbow Connector 26"/>
            <p:cNvCxnSpPr>
              <a:endCxn id="26" idx="1"/>
            </p:cNvCxnSpPr>
            <p:nvPr/>
          </p:nvCxnSpPr>
          <p:spPr>
            <a:xfrm rot="16200000" flipH="1">
              <a:off x="1512405" y="5782671"/>
              <a:ext cx="770902" cy="338137"/>
            </a:xfrm>
            <a:prstGeom prst="bentConnector2">
              <a:avLst/>
            </a:prstGeom>
            <a:ln w="25400">
              <a:solidFill>
                <a:schemeClr val="accent6">
                  <a:lumMod val="60000"/>
                  <a:lumOff val="40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631371" y="3015343"/>
            <a:ext cx="7077739" cy="370114"/>
          </a:xfrm>
          <a:prstGeom prst="rect">
            <a:avLst/>
          </a:prstGeom>
          <a:noFill/>
          <a:ln>
            <a:solidFill>
              <a:srgbClr val="FF33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FFFFFF"/>
              </a:solidFill>
            </a:endParaRPr>
          </a:p>
        </p:txBody>
      </p:sp>
      <p:sp>
        <p:nvSpPr>
          <p:cNvPr id="5" name="TextBox 4"/>
          <p:cNvSpPr txBox="1"/>
          <p:nvPr/>
        </p:nvSpPr>
        <p:spPr>
          <a:xfrm>
            <a:off x="7554687" y="1603607"/>
            <a:ext cx="1589313" cy="584775"/>
          </a:xfrm>
          <a:prstGeom prst="rect">
            <a:avLst/>
          </a:prstGeom>
          <a:noFill/>
          <a:ln w="25400">
            <a:solidFill>
              <a:srgbClr val="FF3300"/>
            </a:solidFill>
          </a:ln>
        </p:spPr>
        <p:txBody>
          <a:bodyPr wrap="square" rtlCol="0">
            <a:spAutoFit/>
          </a:bodyPr>
          <a:lstStyle/>
          <a:p>
            <a:r>
              <a:rPr lang="fr-BE" sz="1600" dirty="0" smtClean="0">
                <a:solidFill>
                  <a:srgbClr val="000000"/>
                </a:solidFill>
                <a:latin typeface="+mj-lt"/>
              </a:rPr>
              <a:t>véhicule de sport éloigné</a:t>
            </a:r>
            <a:endParaRPr lang="fr-BE" sz="1600" dirty="0">
              <a:solidFill>
                <a:srgbClr val="000000"/>
              </a:solidFill>
              <a:latin typeface="+mj-lt"/>
            </a:endParaRPr>
          </a:p>
        </p:txBody>
      </p:sp>
      <p:cxnSp>
        <p:nvCxnSpPr>
          <p:cNvPr id="7" name="Elbow Connector 6"/>
          <p:cNvCxnSpPr>
            <a:endCxn id="5" idx="2"/>
          </p:cNvCxnSpPr>
          <p:nvPr/>
        </p:nvCxnSpPr>
        <p:spPr>
          <a:xfrm flipV="1">
            <a:off x="7730883" y="2188382"/>
            <a:ext cx="618461" cy="427596"/>
          </a:xfrm>
          <a:prstGeom prst="bentConnector2">
            <a:avLst/>
          </a:prstGeom>
          <a:ln w="25400">
            <a:solidFill>
              <a:srgbClr val="FF33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664026" y="4335967"/>
            <a:ext cx="7077739" cy="370114"/>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dirty="0">
              <a:solidFill>
                <a:srgbClr val="FFFFFF"/>
              </a:solidFill>
            </a:endParaRPr>
          </a:p>
        </p:txBody>
      </p:sp>
      <p:sp>
        <p:nvSpPr>
          <p:cNvPr id="29" name="TextBox 28"/>
          <p:cNvSpPr txBox="1"/>
          <p:nvPr/>
        </p:nvSpPr>
        <p:spPr>
          <a:xfrm>
            <a:off x="7413165" y="5032693"/>
            <a:ext cx="1589313" cy="584775"/>
          </a:xfrm>
          <a:prstGeom prst="rect">
            <a:avLst/>
          </a:prstGeom>
          <a:noFill/>
          <a:ln w="25400">
            <a:solidFill>
              <a:srgbClr val="92D050"/>
            </a:solidFill>
          </a:ln>
        </p:spPr>
        <p:txBody>
          <a:bodyPr wrap="square" rtlCol="0">
            <a:spAutoFit/>
          </a:bodyPr>
          <a:lstStyle/>
          <a:p>
            <a:r>
              <a:rPr lang="fr-BE" sz="1600" dirty="0" smtClean="0">
                <a:solidFill>
                  <a:srgbClr val="000000"/>
                </a:solidFill>
                <a:latin typeface="+mj-lt"/>
              </a:rPr>
              <a:t>camion en approche</a:t>
            </a:r>
            <a:endParaRPr lang="fr-BE" sz="1600" dirty="0">
              <a:solidFill>
                <a:srgbClr val="000000"/>
              </a:solidFill>
              <a:latin typeface="+mj-lt"/>
            </a:endParaRPr>
          </a:p>
        </p:txBody>
      </p:sp>
      <p:cxnSp>
        <p:nvCxnSpPr>
          <p:cNvPr id="23" name="Elbow Connector 22"/>
          <p:cNvCxnSpPr>
            <a:stCxn id="28" idx="3"/>
            <a:endCxn id="29" idx="0"/>
          </p:cNvCxnSpPr>
          <p:nvPr/>
        </p:nvCxnSpPr>
        <p:spPr>
          <a:xfrm>
            <a:off x="7741765" y="4521024"/>
            <a:ext cx="466057" cy="511669"/>
          </a:xfrm>
          <a:prstGeom prst="bentConnector2">
            <a:avLst/>
          </a:prstGeom>
          <a:ln w="254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192094" y="2716918"/>
            <a:ext cx="5221071" cy="1804106"/>
          </a:xfrm>
          <a:prstGeom prst="straightConnector1">
            <a:avLst/>
          </a:prstGeom>
          <a:ln w="50800">
            <a:solidFill>
              <a:srgbClr val="0070C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rot="1239165">
            <a:off x="2664448" y="2616369"/>
            <a:ext cx="1567327" cy="369332"/>
          </a:xfrm>
          <a:prstGeom prst="rect">
            <a:avLst/>
          </a:prstGeom>
          <a:noFill/>
        </p:spPr>
        <p:txBody>
          <a:bodyPr wrap="square" rtlCol="0">
            <a:spAutoFit/>
          </a:bodyPr>
          <a:lstStyle/>
          <a:p>
            <a:r>
              <a:rPr lang="fr-BE" b="1" dirty="0" smtClean="0">
                <a:solidFill>
                  <a:srgbClr val="0070C0"/>
                </a:solidFill>
              </a:rPr>
              <a:t>facile</a:t>
            </a:r>
            <a:endParaRPr lang="fr-BE" b="1" dirty="0">
              <a:solidFill>
                <a:srgbClr val="0070C0"/>
              </a:solidFill>
            </a:endParaRPr>
          </a:p>
        </p:txBody>
      </p:sp>
      <p:sp>
        <p:nvSpPr>
          <p:cNvPr id="21" name="TextBox 20"/>
          <p:cNvSpPr txBox="1"/>
          <p:nvPr/>
        </p:nvSpPr>
        <p:spPr>
          <a:xfrm rot="1197273">
            <a:off x="6085291" y="3766160"/>
            <a:ext cx="1171990" cy="369332"/>
          </a:xfrm>
          <a:prstGeom prst="rect">
            <a:avLst/>
          </a:prstGeom>
          <a:noFill/>
        </p:spPr>
        <p:txBody>
          <a:bodyPr wrap="square" rtlCol="0">
            <a:spAutoFit/>
          </a:bodyPr>
          <a:lstStyle/>
          <a:p>
            <a:r>
              <a:rPr lang="fr-BE" b="1" dirty="0" err="1" smtClean="0">
                <a:solidFill>
                  <a:srgbClr val="0070C0"/>
                </a:solidFill>
              </a:rPr>
              <a:t>difficle</a:t>
            </a:r>
            <a:endParaRPr lang="fr-BE" b="1" dirty="0">
              <a:solidFill>
                <a:srgbClr val="0070C0"/>
              </a:solidFill>
            </a:endParaRPr>
          </a:p>
        </p:txBody>
      </p:sp>
      <p:sp>
        <p:nvSpPr>
          <p:cNvPr id="22" name="Title 1"/>
          <p:cNvSpPr txBox="1">
            <a:spLocks/>
          </p:cNvSpPr>
          <p:nvPr/>
        </p:nvSpPr>
        <p:spPr bwMode="auto">
          <a:xfrm>
            <a:off x="582613" y="221673"/>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r>
              <a:rPr lang="fr-BE" kern="0" dirty="0" smtClean="0"/>
              <a:t>Signalisation verticale</a:t>
            </a:r>
            <a:endParaRPr lang="fr-BE" kern="0" dirty="0"/>
          </a:p>
        </p:txBody>
      </p:sp>
      <p:sp>
        <p:nvSpPr>
          <p:cNvPr id="24" name="Rectangle 3"/>
          <p:cNvSpPr txBox="1">
            <a:spLocks noChangeArrowheads="1"/>
          </p:cNvSpPr>
          <p:nvPr/>
        </p:nvSpPr>
        <p:spPr bwMode="auto">
          <a:xfrm>
            <a:off x="683568" y="692696"/>
            <a:ext cx="7961311"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0" algn="ctr">
                <a:solidFill>
                  <a:schemeClr val="folHlink"/>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179388" indent="-179388" algn="l" rtl="0" eaLnBrk="1" fontAlgn="base" hangingPunct="1">
              <a:spcBef>
                <a:spcPct val="0"/>
              </a:spcBef>
              <a:spcAft>
                <a:spcPct val="0"/>
              </a:spcAft>
              <a:buClr>
                <a:srgbClr val="008000"/>
              </a:buClr>
              <a:buSzPct val="80000"/>
              <a:buFont typeface="Wingdings" pitchFamily="2" charset="2"/>
              <a:buChar char="§"/>
              <a:defRPr sz="2200">
                <a:solidFill>
                  <a:srgbClr val="000000"/>
                </a:solidFill>
                <a:latin typeface="+mn-lt"/>
                <a:ea typeface="+mn-ea"/>
                <a:cs typeface="+mn-cs"/>
              </a:defRPr>
            </a:lvl1pPr>
            <a:lvl2pPr marL="539750" indent="-180975" algn="l" rtl="0" eaLnBrk="1" fontAlgn="base" hangingPunct="1">
              <a:spcBef>
                <a:spcPct val="0"/>
              </a:spcBef>
              <a:spcAft>
                <a:spcPct val="0"/>
              </a:spcAft>
              <a:buClr>
                <a:srgbClr val="008000"/>
              </a:buClr>
              <a:buSzPct val="80000"/>
              <a:buFont typeface="Wingdings" pitchFamily="2" charset="2"/>
              <a:buChar char="§"/>
              <a:defRPr sz="2000">
                <a:solidFill>
                  <a:srgbClr val="000000"/>
                </a:solidFill>
                <a:latin typeface="+mn-lt"/>
                <a:cs typeface="+mn-cs"/>
              </a:defRPr>
            </a:lvl2pPr>
            <a:lvl3pPr marL="898525" indent="-179388" algn="l" rtl="0" eaLnBrk="1" fontAlgn="base" hangingPunct="1">
              <a:spcBef>
                <a:spcPct val="0"/>
              </a:spcBef>
              <a:spcAft>
                <a:spcPct val="0"/>
              </a:spcAft>
              <a:buClr>
                <a:srgbClr val="008000"/>
              </a:buClr>
              <a:buSzPct val="80000"/>
              <a:buFont typeface="Wingdings" pitchFamily="2" charset="2"/>
              <a:buChar char="§"/>
              <a:defRPr sz="2000">
                <a:solidFill>
                  <a:srgbClr val="000000"/>
                </a:solidFill>
                <a:latin typeface="+mn-lt"/>
                <a:cs typeface="+mn-cs"/>
              </a:defRPr>
            </a:lvl3pPr>
            <a:lvl4pPr marL="1957388"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4pPr>
            <a:lvl5pPr marL="24796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5pPr>
            <a:lvl6pPr marL="29368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6pPr>
            <a:lvl7pPr marL="33940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7pPr>
            <a:lvl8pPr marL="38512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8pPr>
            <a:lvl9pPr marL="43084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9pPr>
          </a:lstStyle>
          <a:p>
            <a:pPr marL="0" indent="0">
              <a:buFont typeface="Wingdings" pitchFamily="2" charset="2"/>
              <a:buNone/>
            </a:pPr>
            <a:r>
              <a:rPr lang="fr-BE" kern="0" dirty="0" err="1" smtClean="0"/>
              <a:t>Rétroréflexion</a:t>
            </a:r>
            <a:endParaRPr lang="fr-BE" kern="0" dirty="0" smtClean="0"/>
          </a:p>
        </p:txBody>
      </p:sp>
    </p:spTree>
    <p:extLst>
      <p:ext uri="{BB962C8B-B14F-4D97-AF65-F5344CB8AC3E}">
        <p14:creationId xmlns:p14="http://schemas.microsoft.com/office/powerpoint/2010/main" xmlns="" val="50087650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extLst>
              <p:ext uri="{D42A27DB-BD31-4B8C-83A1-F6EECF244321}">
                <p14:modId xmlns:p14="http://schemas.microsoft.com/office/powerpoint/2010/main" xmlns="" val="1060143262"/>
              </p:ext>
            </p:extLst>
          </p:nvPr>
        </p:nvGraphicFramePr>
        <p:xfrm>
          <a:off x="784349" y="1301615"/>
          <a:ext cx="8061078" cy="4334980"/>
        </p:xfrm>
        <a:graphic>
          <a:graphicData uri="http://schemas.openxmlformats.org/drawingml/2006/table">
            <a:tbl>
              <a:tblPr>
                <a:tableStyleId>{2D5ABB26-0587-4C30-8999-92F81FD0307C}</a:tableStyleId>
              </a:tblPr>
              <a:tblGrid>
                <a:gridCol w="873469"/>
                <a:gridCol w="1033471"/>
                <a:gridCol w="1123195"/>
                <a:gridCol w="1082629"/>
                <a:gridCol w="1173167"/>
                <a:gridCol w="1137112"/>
                <a:gridCol w="1638035"/>
              </a:tblGrid>
              <a:tr h="137391">
                <a:tc>
                  <a:txBody>
                    <a:bodyPr/>
                    <a:lstStyle/>
                    <a:p>
                      <a:pPr algn="l" fontAlgn="b"/>
                      <a:endParaRPr lang="nl-BE" sz="1200" b="1" i="0" u="none" strike="noStrike" dirty="0">
                        <a:solidFill>
                          <a:srgbClr val="000000"/>
                        </a:solidFill>
                        <a:effectLst/>
                        <a:latin typeface="Calibri"/>
                      </a:endParaRPr>
                    </a:p>
                  </a:txBody>
                  <a:tcPr marL="1885" marR="1885" marT="1885" marB="0" anchor="b">
                    <a:lnL w="12700" cap="flat" cmpd="sng" algn="ctr">
                      <a:noFill/>
                      <a:prstDash val="solid"/>
                      <a:round/>
                      <a:headEnd type="none" w="med" len="med"/>
                      <a:tailEnd type="none" w="med" len="med"/>
                    </a:lnL>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fontAlgn="b"/>
                      <a:endParaRPr lang="nl-BE" sz="1200" b="1"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4">
                  <a:txBody>
                    <a:bodyPr/>
                    <a:lstStyle/>
                    <a:p>
                      <a:pPr algn="ctr" fontAlgn="b"/>
                      <a:r>
                        <a:rPr lang="nl-BE" sz="1200" b="1" u="none" strike="noStrike" dirty="0" err="1" smtClean="0">
                          <a:effectLst/>
                        </a:rPr>
                        <a:t>blanc</a:t>
                      </a:r>
                      <a:r>
                        <a:rPr lang="nl-BE" sz="1200" b="1" u="none" strike="noStrike" dirty="0" smtClean="0">
                          <a:effectLst/>
                        </a:rPr>
                        <a:t> </a:t>
                      </a:r>
                      <a:r>
                        <a:rPr lang="nl-BE" sz="1200" b="1" u="none" strike="noStrike" dirty="0">
                          <a:effectLst/>
                        </a:rPr>
                        <a:t>(cd/</a:t>
                      </a:r>
                      <a:r>
                        <a:rPr lang="nl-BE" sz="1200" b="1" u="none" strike="noStrike" dirty="0" err="1">
                          <a:effectLst/>
                        </a:rPr>
                        <a:t>lx.m²</a:t>
                      </a:r>
                      <a:r>
                        <a:rPr lang="nl-BE" sz="1200" b="1" u="none" strike="noStrike" dirty="0">
                          <a:effectLst/>
                        </a:rPr>
                        <a:t>)</a:t>
                      </a:r>
                      <a:endParaRPr lang="nl-BE" sz="1200" b="1"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nl-BE"/>
                    </a:p>
                  </a:txBody>
                  <a:tcPr/>
                </a:tc>
                <a:tc hMerge="1">
                  <a:txBody>
                    <a:bodyPr/>
                    <a:lstStyle/>
                    <a:p>
                      <a:endParaRPr lang="nl-BE"/>
                    </a:p>
                  </a:txBody>
                  <a:tcPr/>
                </a:tc>
                <a:tc hMerge="1">
                  <a:txBody>
                    <a:bodyPr/>
                    <a:lstStyle/>
                    <a:p>
                      <a:pPr algn="l" fontAlgn="b"/>
                      <a:endParaRPr lang="nl-BE" sz="1200" b="0" i="0" u="none" strike="noStrike" dirty="0">
                        <a:solidFill>
                          <a:srgbClr val="000000"/>
                        </a:solidFill>
                        <a:effectLst/>
                        <a:latin typeface="Calibri"/>
                      </a:endParaRPr>
                    </a:p>
                  </a:txBody>
                  <a:tcPr marL="1885" marR="1885" marT="1885" marB="0" anchor="b"/>
                </a:tc>
                <a:tc>
                  <a:txBody>
                    <a:bodyPr/>
                    <a:lstStyle/>
                    <a:p>
                      <a:pPr algn="l" fontAlgn="b"/>
                      <a:endParaRPr lang="nl-BE" sz="1200" b="1"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130965">
                <a:tc>
                  <a:txBody>
                    <a:bodyPr/>
                    <a:lstStyle/>
                    <a:p>
                      <a:pPr algn="l" fontAlgn="b"/>
                      <a:r>
                        <a:rPr lang="nl-BE" sz="1000" u="none" strike="noStrike" dirty="0" err="1" smtClean="0">
                          <a:effectLst/>
                          <a:latin typeface="+mj-lt"/>
                        </a:rPr>
                        <a:t>angle</a:t>
                      </a:r>
                      <a:r>
                        <a:rPr lang="nl-BE" sz="1000" u="none" strike="noStrike" dirty="0" smtClean="0">
                          <a:effectLst/>
                          <a:latin typeface="+mj-lt"/>
                        </a:rPr>
                        <a:t> </a:t>
                      </a:r>
                      <a:r>
                        <a:rPr lang="nl-BE" sz="1000" u="none" strike="noStrike" dirty="0" err="1" smtClean="0">
                          <a:effectLst/>
                          <a:latin typeface="+mj-lt"/>
                        </a:rPr>
                        <a:t>d’incidence</a:t>
                      </a:r>
                      <a:endParaRPr lang="nl-BE" sz="1000" b="0" i="0" u="none" strike="noStrike" dirty="0">
                        <a:solidFill>
                          <a:srgbClr val="000000"/>
                        </a:solidFill>
                        <a:effectLst/>
                        <a:latin typeface="+mj-lt"/>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nl-BE" sz="1000" u="none" strike="noStrike" dirty="0" err="1" smtClean="0">
                          <a:effectLst/>
                          <a:latin typeface="+mj-lt"/>
                        </a:rPr>
                        <a:t>angle</a:t>
                      </a:r>
                      <a:r>
                        <a:rPr lang="nl-BE" sz="1000" u="none" strike="noStrike" dirty="0" smtClean="0">
                          <a:effectLst/>
                          <a:latin typeface="+mj-lt"/>
                        </a:rPr>
                        <a:t> </a:t>
                      </a:r>
                      <a:r>
                        <a:rPr lang="nl-BE" sz="1000" u="none" strike="noStrike" dirty="0" err="1" smtClean="0">
                          <a:effectLst/>
                          <a:latin typeface="+mj-lt"/>
                        </a:rPr>
                        <a:t>d’observation</a:t>
                      </a:r>
                      <a:endParaRPr lang="nl-BE" sz="1000" b="0" i="0" u="none" strike="noStrike" dirty="0">
                        <a:solidFill>
                          <a:srgbClr val="000000"/>
                        </a:solidFill>
                        <a:effectLst/>
                        <a:latin typeface="+mj-lt"/>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000" u="none" strike="noStrike" dirty="0">
                          <a:effectLst/>
                          <a:latin typeface="+mj-lt"/>
                        </a:rPr>
                        <a:t>RA1 (type 1)</a:t>
                      </a:r>
                      <a:endParaRPr lang="nl-BE" sz="1000" b="0" i="0" u="none" strike="noStrike" dirty="0">
                        <a:solidFill>
                          <a:srgbClr val="000000"/>
                        </a:solidFill>
                        <a:effectLst/>
                        <a:latin typeface="+mj-lt"/>
                      </a:endParaRPr>
                    </a:p>
                  </a:txBody>
                  <a:tcPr marL="1885" marR="1885" marT="18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pPr algn="ctr" fontAlgn="b"/>
                      <a:r>
                        <a:rPr lang="nl-BE" sz="1000" u="none" strike="noStrike" dirty="0">
                          <a:effectLst/>
                          <a:latin typeface="+mj-lt"/>
                        </a:rPr>
                        <a:t>RA2 (type 2)</a:t>
                      </a:r>
                      <a:endParaRPr lang="nl-BE" sz="1000" b="0" i="0" u="none" strike="noStrike" dirty="0">
                        <a:solidFill>
                          <a:srgbClr val="000000"/>
                        </a:solidFill>
                        <a:effectLst/>
                        <a:latin typeface="+mj-lt"/>
                      </a:endParaRPr>
                    </a:p>
                  </a:txBody>
                  <a:tcPr marL="1885" marR="1885" marT="1885" marB="0" anchor="b">
                    <a:lnT w="12700" cap="flat" cmpd="sng" algn="ctr">
                      <a:solidFill>
                        <a:schemeClr val="tx1"/>
                      </a:solidFill>
                      <a:prstDash val="solid"/>
                      <a:round/>
                      <a:headEnd type="none" w="med" len="med"/>
                      <a:tailEnd type="none" w="med" len="med"/>
                    </a:lnT>
                    <a:solidFill>
                      <a:srgbClr val="92D050"/>
                    </a:solidFill>
                  </a:tcPr>
                </a:tc>
                <a:tc>
                  <a:txBody>
                    <a:bodyPr/>
                    <a:lstStyle/>
                    <a:p>
                      <a:endParaRPr lang="nl-BE" sz="1000" dirty="0">
                        <a:latin typeface="+mj-lt"/>
                      </a:endParaRPr>
                    </a:p>
                  </a:txBody>
                  <a:tcPr marL="1885" marR="1885" marT="1885" marB="0" anchor="b">
                    <a:lnT w="12700" cap="flat" cmpd="sng" algn="ctr">
                      <a:solidFill>
                        <a:schemeClr val="tx1"/>
                      </a:solidFill>
                      <a:prstDash val="solid"/>
                      <a:round/>
                      <a:headEnd type="none" w="med" len="med"/>
                      <a:tailEnd type="none" w="med" len="med"/>
                    </a:lnT>
                    <a:solidFill>
                      <a:srgbClr val="00B0F0"/>
                    </a:solidFill>
                  </a:tcPr>
                </a:tc>
                <a:tc>
                  <a:txBody>
                    <a:bodyPr/>
                    <a:lstStyle/>
                    <a:p>
                      <a:pPr algn="ctr" fontAlgn="b"/>
                      <a:endParaRPr lang="nl-BE" sz="1000" b="0" i="0" u="none" strike="noStrike" dirty="0">
                        <a:solidFill>
                          <a:srgbClr val="000000"/>
                        </a:solidFill>
                        <a:effectLst/>
                        <a:latin typeface="+mj-lt"/>
                      </a:endParaRPr>
                    </a:p>
                  </a:txBody>
                  <a:tcPr marL="1885" marR="1885" marT="18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pPr algn="l" fontAlgn="b"/>
                      <a:r>
                        <a:rPr lang="nl-BE" sz="1000" u="none" strike="noStrike" dirty="0">
                          <a:effectLst/>
                          <a:latin typeface="+mj-lt"/>
                        </a:rPr>
                        <a:t>NBN EN 12899-1</a:t>
                      </a:r>
                      <a:endParaRPr lang="nl-BE" sz="1000" b="0" i="0" u="none" strike="noStrike" dirty="0">
                        <a:solidFill>
                          <a:srgbClr val="000000"/>
                        </a:solidFill>
                        <a:effectLst/>
                        <a:latin typeface="+mj-lt"/>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106310">
                <a:tc>
                  <a:txBody>
                    <a:bodyPr/>
                    <a:lstStyle/>
                    <a:p>
                      <a:pPr algn="l" fontAlgn="b"/>
                      <a:endParaRPr lang="nl-BE" sz="1000" b="0" i="0" u="none" strike="noStrike">
                        <a:solidFill>
                          <a:srgbClr val="000000"/>
                        </a:solidFill>
                        <a:effectLst/>
                        <a:latin typeface="+mj-lt"/>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nl-BE" sz="1000" b="0" i="0" u="none" strike="noStrike">
                        <a:solidFill>
                          <a:srgbClr val="000000"/>
                        </a:solidFill>
                        <a:effectLst/>
                        <a:latin typeface="+mj-lt"/>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nl-BE" sz="1000" b="0" i="0" u="none" strike="noStrike">
                        <a:solidFill>
                          <a:srgbClr val="000000"/>
                        </a:solidFill>
                        <a:effectLst/>
                        <a:latin typeface="+mj-lt"/>
                      </a:endParaRPr>
                    </a:p>
                  </a:txBody>
                  <a:tcPr marL="1885" marR="1885" marT="188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000" u="none" strike="noStrike">
                          <a:effectLst/>
                          <a:latin typeface="+mj-lt"/>
                        </a:rPr>
                        <a:t>R2 (type 2)</a:t>
                      </a:r>
                      <a:endParaRPr lang="nl-BE" sz="1000" b="0" i="0" u="none" strike="noStrike">
                        <a:solidFill>
                          <a:srgbClr val="000000"/>
                        </a:solidFill>
                        <a:effectLst/>
                        <a:latin typeface="+mj-lt"/>
                      </a:endParaRPr>
                    </a:p>
                  </a:txBody>
                  <a:tcPr marL="1885" marR="1885" marT="1885" marB="0" anchor="b">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nl-BE" sz="1000" u="none" strike="noStrike" smtClean="0">
                          <a:effectLst/>
                          <a:latin typeface="+mj-lt"/>
                        </a:rPr>
                        <a:t>R3B (type</a:t>
                      </a:r>
                      <a:r>
                        <a:rPr lang="nl-BE" sz="1000" u="none" strike="noStrike" baseline="0" smtClean="0">
                          <a:effectLst/>
                          <a:latin typeface="+mj-lt"/>
                        </a:rPr>
                        <a:t> 3B)</a:t>
                      </a:r>
                      <a:endParaRPr lang="nl-BE" sz="1000" b="0" i="0" u="none" strike="noStrike">
                        <a:solidFill>
                          <a:srgbClr val="000000"/>
                        </a:solidFill>
                        <a:effectLst/>
                        <a:latin typeface="+mj-lt"/>
                      </a:endParaRPr>
                    </a:p>
                  </a:txBody>
                  <a:tcPr marL="1885" marR="1885" marT="1885" marB="0" anchor="b">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nl-BE" sz="1000" u="none" strike="noStrike" smtClean="0">
                          <a:effectLst/>
                          <a:latin typeface="+mj-lt"/>
                        </a:rPr>
                        <a:t>R3A (type 3A)</a:t>
                      </a:r>
                      <a:endParaRPr lang="nl-BE" sz="1000" b="0" i="0" u="none" strike="noStrike">
                        <a:solidFill>
                          <a:srgbClr val="000000"/>
                        </a:solidFill>
                        <a:effectLst/>
                        <a:latin typeface="+mj-lt"/>
                      </a:endParaRPr>
                    </a:p>
                  </a:txBody>
                  <a:tcPr marL="1885" marR="1885" marT="188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0000"/>
                    </a:solidFill>
                  </a:tcPr>
                </a:tc>
                <a:tc>
                  <a:txBody>
                    <a:bodyPr/>
                    <a:lstStyle/>
                    <a:p>
                      <a:pPr algn="l" fontAlgn="b"/>
                      <a:r>
                        <a:rPr lang="nl-BE" sz="1000" u="none" strike="noStrike" dirty="0">
                          <a:effectLst/>
                          <a:latin typeface="+mj-lt"/>
                        </a:rPr>
                        <a:t>CUAP 01.06/04:2002</a:t>
                      </a:r>
                      <a:endParaRPr lang="nl-BE" sz="1000" b="0" i="0" u="none" strike="noStrike" dirty="0">
                        <a:solidFill>
                          <a:srgbClr val="000000"/>
                        </a:solidFill>
                        <a:effectLst/>
                        <a:latin typeface="+mj-lt"/>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0">
                <a:tc>
                  <a:txBody>
                    <a:bodyPr/>
                    <a:lstStyle/>
                    <a:p>
                      <a:pPr algn="ctr" fontAlgn="b"/>
                      <a:r>
                        <a:rPr lang="nl-BE" sz="1200" u="none" strike="noStrike">
                          <a:effectLst/>
                        </a:rPr>
                        <a:t>0,1°</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200" u="none" strike="noStrike" smtClean="0">
                          <a:effectLst/>
                        </a:rPr>
                        <a:t>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T w="12700" cap="flat" cmpd="sng" algn="ctr">
                      <a:solidFill>
                        <a:schemeClr val="tx1"/>
                      </a:solidFill>
                      <a:prstDash val="solid"/>
                      <a:round/>
                      <a:headEnd type="none" w="med" len="med"/>
                      <a:tailEnd type="none" w="med" len="med"/>
                    </a:lnT>
                    <a:solidFill>
                      <a:srgbClr val="92D050"/>
                    </a:solidFill>
                  </a:tcPr>
                </a:tc>
                <a:tc>
                  <a:txBody>
                    <a:bodyPr/>
                    <a:lstStyle/>
                    <a:p>
                      <a:pPr algn="ctr"/>
                      <a:endParaRPr lang="nl-BE" sz="1200"/>
                    </a:p>
                  </a:txBody>
                  <a:tcPr marL="1885" marR="1885" marT="1885" marB="0" anchor="b">
                    <a:lnT w="12700" cap="flat" cmpd="sng" algn="ctr">
                      <a:solidFill>
                        <a:schemeClr val="tx1"/>
                      </a:solidFill>
                      <a:prstDash val="solid"/>
                      <a:round/>
                      <a:headEnd type="none" w="med" len="med"/>
                      <a:tailEnd type="none" w="med" len="med"/>
                    </a:lnT>
                    <a:solidFill>
                      <a:srgbClr val="00B0F0"/>
                    </a:solidFill>
                  </a:tcPr>
                </a:tc>
                <a:tc>
                  <a:txBody>
                    <a:bodyPr/>
                    <a:lstStyle/>
                    <a:p>
                      <a:pPr algn="ctr" fontAlgn="b"/>
                      <a:r>
                        <a:rPr lang="nl-BE" sz="1200" u="none" strike="noStrike">
                          <a:effectLst/>
                        </a:rPr>
                        <a:t>850</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r>
              <a:tr h="0">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15°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solidFill>
                      <a:srgbClr val="92D050"/>
                    </a:solidFill>
                  </a:tcPr>
                </a:tc>
                <a:tc>
                  <a:txBody>
                    <a:bodyPr/>
                    <a:lstStyle/>
                    <a:p>
                      <a:pPr algn="ctr"/>
                      <a:endParaRPr lang="nl-BE" sz="1200"/>
                    </a:p>
                  </a:txBody>
                  <a:tcPr marL="1885" marR="1885" marT="1885" marB="0" anchor="b">
                    <a:solidFill>
                      <a:srgbClr val="00B0F0"/>
                    </a:solidFill>
                  </a:tcPr>
                </a:tc>
                <a:tc>
                  <a:txBody>
                    <a:bodyPr/>
                    <a:lstStyle/>
                    <a:p>
                      <a:pPr algn="ctr" fontAlgn="b"/>
                      <a:r>
                        <a:rPr lang="nl-BE" sz="1200" u="none" strike="noStrike">
                          <a:effectLst/>
                        </a:rPr>
                        <a:t>600</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0">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30°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solidFill>
                      <a:srgbClr val="92D050"/>
                    </a:solidFill>
                  </a:tcPr>
                </a:tc>
                <a:tc>
                  <a:txBody>
                    <a:bodyPr/>
                    <a:lstStyle/>
                    <a:p>
                      <a:pPr algn="ctr"/>
                      <a:endParaRPr lang="nl-BE" sz="1200"/>
                    </a:p>
                  </a:txBody>
                  <a:tcPr marL="1885" marR="1885" marT="1885" marB="0" anchor="b">
                    <a:solidFill>
                      <a:srgbClr val="00B0F0"/>
                    </a:solidFill>
                  </a:tcPr>
                </a:tc>
                <a:tc>
                  <a:txBody>
                    <a:bodyPr/>
                    <a:lstStyle/>
                    <a:p>
                      <a:pPr algn="ctr" fontAlgn="b"/>
                      <a:r>
                        <a:rPr lang="nl-BE" sz="1200" u="none" strike="noStrike">
                          <a:effectLst/>
                        </a:rPr>
                        <a:t>425</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272035">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nl-BE" sz="1200" u="none" strike="noStrike" smtClean="0">
                          <a:effectLst/>
                        </a:rPr>
                        <a:t>40°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nl-BE" sz="1200"/>
                    </a:p>
                  </a:txBody>
                  <a:tcPr marL="1885" marR="1885" marT="1885" marB="0" anchor="b">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nl-BE" sz="1200" u="none" strike="noStrike">
                          <a:effectLst/>
                        </a:rPr>
                        <a:t>200</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0000"/>
                    </a:solidFill>
                  </a:tcPr>
                </a:tc>
                <a:tc>
                  <a:txBody>
                    <a:bodyPr/>
                    <a:lstStyle/>
                    <a:p>
                      <a:pPr algn="l" fontAlgn="b"/>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r>
                        <a:rPr lang="nl-BE" sz="1200" u="none" strike="noStrike" dirty="0" smtClean="0">
                          <a:effectLst/>
                        </a:rPr>
                        <a:t>0,20°</a:t>
                      </a:r>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200" u="none" strike="noStrike" smtClean="0">
                          <a:effectLst/>
                        </a:rPr>
                        <a:t>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200" u="none" strike="noStrike" dirty="0">
                          <a:effectLst/>
                        </a:rPr>
                        <a:t>70</a:t>
                      </a:r>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pPr algn="ctr" fontAlgn="b"/>
                      <a:r>
                        <a:rPr lang="nl-BE" sz="1200" u="none" strike="noStrike">
                          <a:effectLst/>
                        </a:rPr>
                        <a:t>250</a:t>
                      </a:r>
                      <a:endParaRPr lang="nl-BE" sz="1200" b="0" i="0" u="none" strike="noStrike">
                        <a:solidFill>
                          <a:srgbClr val="000000"/>
                        </a:solidFill>
                        <a:effectLst/>
                        <a:latin typeface="Calibri"/>
                      </a:endParaRPr>
                    </a:p>
                  </a:txBody>
                  <a:tcPr marL="1885" marR="1885" marT="1885" marB="0" anchor="b">
                    <a:lnT w="12700" cap="flat" cmpd="sng" algn="ctr">
                      <a:solidFill>
                        <a:schemeClr val="tx1"/>
                      </a:solidFill>
                      <a:prstDash val="solid"/>
                      <a:round/>
                      <a:headEnd type="none" w="med" len="med"/>
                      <a:tailEnd type="none" w="med" len="med"/>
                    </a:lnT>
                    <a:solidFill>
                      <a:srgbClr val="92D050"/>
                    </a:solidFill>
                  </a:tcPr>
                </a:tc>
                <a:tc>
                  <a:txBody>
                    <a:bodyPr/>
                    <a:lstStyle/>
                    <a:p>
                      <a:pPr algn="ctr" fontAlgn="b"/>
                      <a:r>
                        <a:rPr lang="nl-BE" sz="1200" u="none" strike="noStrike">
                          <a:effectLst/>
                        </a:rPr>
                        <a:t>430</a:t>
                      </a:r>
                      <a:endParaRPr lang="nl-BE" sz="1200" b="0" i="0" u="none" strike="noStrike">
                        <a:solidFill>
                          <a:srgbClr val="000000"/>
                        </a:solidFill>
                        <a:effectLst/>
                        <a:latin typeface="Calibri"/>
                      </a:endParaRPr>
                    </a:p>
                  </a:txBody>
                  <a:tcPr marL="1885" marR="1885" marT="1885" marB="0" anchor="b">
                    <a:lnT w="12700" cap="flat" cmpd="sng" algn="ctr">
                      <a:solidFill>
                        <a:schemeClr val="tx1"/>
                      </a:solidFill>
                      <a:prstDash val="solid"/>
                      <a:round/>
                      <a:headEnd type="none" w="med" len="med"/>
                      <a:tailEnd type="none" w="med" len="med"/>
                    </a:lnT>
                    <a:solidFill>
                      <a:srgbClr val="00B0F0"/>
                    </a:solidFill>
                  </a:tcPr>
                </a:tc>
                <a:tc>
                  <a:txBody>
                    <a:bodyPr/>
                    <a:lstStyle/>
                    <a:p>
                      <a:pPr algn="ctr" fontAlgn="b"/>
                      <a:r>
                        <a:rPr lang="nl-BE" sz="1200" u="none" strike="noStrike">
                          <a:effectLst/>
                        </a:rPr>
                        <a:t>625</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pPr algn="l" fontAlgn="b"/>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15°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endParaRPr lang="nl-BE"/>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endParaRPr lang="nl-BE"/>
                    </a:p>
                  </a:txBody>
                  <a:tcPr marL="1885" marR="1885" marT="1885" marB="0" anchor="b">
                    <a:solidFill>
                      <a:srgbClr val="92D050"/>
                    </a:solidFill>
                  </a:tcPr>
                </a:tc>
                <a:tc>
                  <a:txBody>
                    <a:bodyPr/>
                    <a:lstStyle/>
                    <a:p>
                      <a:pPr algn="ctr" fontAlgn="b"/>
                      <a:r>
                        <a:rPr lang="nl-BE" sz="1200" u="none" strike="noStrike">
                          <a:effectLst/>
                        </a:rPr>
                        <a:t>350</a:t>
                      </a:r>
                      <a:endParaRPr lang="nl-BE" sz="1200" b="0" i="0" u="none" strike="noStrike">
                        <a:solidFill>
                          <a:srgbClr val="000000"/>
                        </a:solidFill>
                        <a:effectLst/>
                        <a:latin typeface="Calibri"/>
                      </a:endParaRPr>
                    </a:p>
                  </a:txBody>
                  <a:tcPr marL="1885" marR="1885" marT="1885" marB="0" anchor="b">
                    <a:solidFill>
                      <a:srgbClr val="00B0F0"/>
                    </a:solidFill>
                  </a:tcPr>
                </a:tc>
                <a:tc>
                  <a:txBody>
                    <a:bodyPr/>
                    <a:lstStyle/>
                    <a:p>
                      <a:pPr algn="ctr" fontAlgn="b"/>
                      <a:r>
                        <a:rPr lang="nl-BE" sz="1200" u="none" strike="noStrike">
                          <a:effectLst/>
                        </a:rPr>
                        <a:t>450</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30°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dirty="0">
                          <a:effectLst/>
                        </a:rPr>
                        <a:t>30</a:t>
                      </a:r>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pPr algn="ctr" fontAlgn="b"/>
                      <a:r>
                        <a:rPr lang="nl-BE" sz="1200" u="none" strike="noStrike" dirty="0">
                          <a:effectLst/>
                        </a:rPr>
                        <a:t>150</a:t>
                      </a:r>
                      <a:endParaRPr lang="nl-BE" sz="1200" b="0" i="0" u="none" strike="noStrike" dirty="0">
                        <a:solidFill>
                          <a:srgbClr val="000000"/>
                        </a:solidFill>
                        <a:effectLst/>
                        <a:latin typeface="Calibri"/>
                      </a:endParaRPr>
                    </a:p>
                  </a:txBody>
                  <a:tcPr marL="1885" marR="1885" marT="1885" marB="0" anchor="b">
                    <a:solidFill>
                      <a:srgbClr val="92D050"/>
                    </a:solidFill>
                  </a:tcPr>
                </a:tc>
                <a:tc>
                  <a:txBody>
                    <a:bodyPr/>
                    <a:lstStyle/>
                    <a:p>
                      <a:pPr algn="ctr" fontAlgn="b"/>
                      <a:r>
                        <a:rPr lang="nl-BE" sz="1200" u="none" strike="noStrike">
                          <a:effectLst/>
                        </a:rPr>
                        <a:t>235</a:t>
                      </a:r>
                      <a:endParaRPr lang="nl-BE" sz="1200" b="0" i="0" u="none" strike="noStrike">
                        <a:solidFill>
                          <a:srgbClr val="000000"/>
                        </a:solidFill>
                        <a:effectLst/>
                        <a:latin typeface="Calibri"/>
                      </a:endParaRPr>
                    </a:p>
                  </a:txBody>
                  <a:tcPr marL="1885" marR="1885" marT="1885" marB="0" anchor="b">
                    <a:solidFill>
                      <a:srgbClr val="00B0F0"/>
                    </a:solidFill>
                  </a:tcPr>
                </a:tc>
                <a:tc>
                  <a:txBody>
                    <a:bodyPr/>
                    <a:lstStyle/>
                    <a:p>
                      <a:pPr algn="ctr" fontAlgn="b"/>
                      <a:r>
                        <a:rPr lang="nl-BE" sz="1200" u="none" strike="noStrike">
                          <a:effectLst/>
                        </a:rPr>
                        <a:t>325</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nl-BE" sz="1200" u="none" strike="noStrike" smtClean="0">
                          <a:effectLst/>
                        </a:rPr>
                        <a:t>40°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nl-BE" sz="1200" u="none" strike="noStrike" dirty="0">
                          <a:effectLst/>
                        </a:rPr>
                        <a:t>10</a:t>
                      </a:r>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200" u="none" strike="noStrike" dirty="0">
                          <a:effectLst/>
                        </a:rPr>
                        <a:t>110</a:t>
                      </a:r>
                      <a:endParaRPr lang="nl-BE" sz="1200" b="0" i="0" u="none" strike="noStrike" dirty="0">
                        <a:solidFill>
                          <a:srgbClr val="000000"/>
                        </a:solidFill>
                        <a:effectLst/>
                        <a:latin typeface="Calibri"/>
                      </a:endParaRPr>
                    </a:p>
                  </a:txBody>
                  <a:tcPr marL="1885" marR="1885" marT="1885" marB="0" anchor="b">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nl-BE" sz="1200" u="none" strike="noStrike">
                          <a:effectLst/>
                        </a:rPr>
                        <a:t>55</a:t>
                      </a:r>
                      <a:endParaRPr lang="nl-BE" sz="1200" b="0" i="0" u="none" strike="noStrike">
                        <a:solidFill>
                          <a:srgbClr val="000000"/>
                        </a:solidFill>
                        <a:effectLst/>
                        <a:latin typeface="Calibri"/>
                      </a:endParaRPr>
                    </a:p>
                  </a:txBody>
                  <a:tcPr marL="1885" marR="1885" marT="1885" marB="0" anchor="b">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nl-BE" sz="1200" u="none" strike="noStrike" dirty="0" smtClean="0">
                          <a:effectLst/>
                        </a:rPr>
                        <a:t>200</a:t>
                      </a:r>
                      <a:endParaRPr lang="nl-BE" sz="1200" b="0" i="0" u="none" strike="noStrike" dirty="0">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r>
                        <a:rPr lang="nl-BE" sz="1200" u="none" strike="noStrike">
                          <a:effectLst/>
                        </a:rPr>
                        <a:t>0,33°</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200" u="none" strike="noStrike" smtClean="0">
                          <a:effectLst/>
                        </a:rPr>
                        <a:t>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200" u="none" strike="noStrike" dirty="0">
                          <a:effectLst/>
                        </a:rPr>
                        <a:t>50</a:t>
                      </a:r>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pPr algn="ctr" fontAlgn="b"/>
                      <a:r>
                        <a:rPr lang="nl-BE" sz="1200" u="none" strike="noStrike">
                          <a:effectLst/>
                        </a:rPr>
                        <a:t>180</a:t>
                      </a:r>
                      <a:endParaRPr lang="nl-BE" sz="1200" b="0" i="0" u="none" strike="noStrike">
                        <a:solidFill>
                          <a:srgbClr val="000000"/>
                        </a:solidFill>
                        <a:effectLst/>
                        <a:latin typeface="Calibri"/>
                      </a:endParaRPr>
                    </a:p>
                  </a:txBody>
                  <a:tcPr marL="1885" marR="1885" marT="1885" marB="0" anchor="b">
                    <a:lnT w="12700" cap="flat" cmpd="sng" algn="ctr">
                      <a:solidFill>
                        <a:schemeClr val="tx1"/>
                      </a:solidFill>
                      <a:prstDash val="solid"/>
                      <a:round/>
                      <a:headEnd type="none" w="med" len="med"/>
                      <a:tailEnd type="none" w="med" len="med"/>
                    </a:lnT>
                    <a:solidFill>
                      <a:srgbClr val="92D050"/>
                    </a:solidFill>
                  </a:tcPr>
                </a:tc>
                <a:tc>
                  <a:txBody>
                    <a:bodyPr/>
                    <a:lstStyle/>
                    <a:p>
                      <a:pPr algn="ctr" fontAlgn="b"/>
                      <a:r>
                        <a:rPr lang="nl-BE" sz="1200" u="none" strike="noStrike">
                          <a:effectLst/>
                        </a:rPr>
                        <a:t>300</a:t>
                      </a:r>
                      <a:endParaRPr lang="nl-BE" sz="1200" b="0" i="0" u="none" strike="noStrike">
                        <a:solidFill>
                          <a:srgbClr val="000000"/>
                        </a:solidFill>
                        <a:effectLst/>
                        <a:latin typeface="Calibri"/>
                      </a:endParaRPr>
                    </a:p>
                  </a:txBody>
                  <a:tcPr marL="1885" marR="1885" marT="1885" marB="0" anchor="b">
                    <a:lnT w="12700" cap="flat" cmpd="sng" algn="ctr">
                      <a:solidFill>
                        <a:schemeClr val="tx1"/>
                      </a:solidFill>
                      <a:prstDash val="solid"/>
                      <a:round/>
                      <a:headEnd type="none" w="med" len="med"/>
                      <a:tailEnd type="none" w="med" len="med"/>
                    </a:lnT>
                    <a:solidFill>
                      <a:srgbClr val="00B0F0"/>
                    </a:solidFill>
                  </a:tcPr>
                </a:tc>
                <a:tc>
                  <a:txBody>
                    <a:bodyPr/>
                    <a:lstStyle/>
                    <a:p>
                      <a:pPr algn="ctr" fontAlgn="b"/>
                      <a:r>
                        <a:rPr lang="nl-BE" sz="1200" u="none" strike="noStrike">
                          <a:effectLst/>
                        </a:rPr>
                        <a:t>425</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pPr algn="l" fontAlgn="b"/>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15°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solidFill>
                      <a:srgbClr val="92D050"/>
                    </a:solidFill>
                  </a:tcPr>
                </a:tc>
                <a:tc>
                  <a:txBody>
                    <a:bodyPr/>
                    <a:lstStyle/>
                    <a:p>
                      <a:pPr algn="ctr" fontAlgn="b"/>
                      <a:r>
                        <a:rPr lang="nl-BE" sz="1200" u="none" strike="noStrike">
                          <a:effectLst/>
                        </a:rPr>
                        <a:t>250</a:t>
                      </a:r>
                      <a:endParaRPr lang="nl-BE" sz="1200" b="0" i="0" u="none" strike="noStrike">
                        <a:solidFill>
                          <a:srgbClr val="000000"/>
                        </a:solidFill>
                        <a:effectLst/>
                        <a:latin typeface="Calibri"/>
                      </a:endParaRPr>
                    </a:p>
                  </a:txBody>
                  <a:tcPr marL="1885" marR="1885" marT="1885" marB="0" anchor="b">
                    <a:solidFill>
                      <a:srgbClr val="00B0F0"/>
                    </a:solidFill>
                  </a:tcPr>
                </a:tc>
                <a:tc>
                  <a:txBody>
                    <a:bodyPr/>
                    <a:lstStyle/>
                    <a:p>
                      <a:pPr algn="ctr" fontAlgn="b"/>
                      <a:r>
                        <a:rPr lang="nl-BE" sz="1200" u="none" strike="noStrike">
                          <a:effectLst/>
                        </a:rPr>
                        <a:t>300</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30°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dirty="0">
                          <a:effectLst/>
                        </a:rPr>
                        <a:t>24</a:t>
                      </a:r>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pPr algn="ctr" fontAlgn="b"/>
                      <a:r>
                        <a:rPr lang="nl-BE" sz="1200" u="none" strike="noStrike" dirty="0">
                          <a:effectLst/>
                        </a:rPr>
                        <a:t>100</a:t>
                      </a:r>
                      <a:endParaRPr lang="nl-BE" sz="1200" b="0" i="0" u="none" strike="noStrike" dirty="0">
                        <a:solidFill>
                          <a:srgbClr val="000000"/>
                        </a:solidFill>
                        <a:effectLst/>
                        <a:latin typeface="Calibri"/>
                      </a:endParaRPr>
                    </a:p>
                  </a:txBody>
                  <a:tcPr marL="1885" marR="1885" marT="1885" marB="0" anchor="b">
                    <a:solidFill>
                      <a:srgbClr val="92D050"/>
                    </a:solidFill>
                  </a:tcPr>
                </a:tc>
                <a:tc>
                  <a:txBody>
                    <a:bodyPr/>
                    <a:lstStyle/>
                    <a:p>
                      <a:pPr algn="ctr" fontAlgn="b"/>
                      <a:r>
                        <a:rPr lang="nl-BE" sz="1200" u="none" strike="noStrike">
                          <a:effectLst/>
                        </a:rPr>
                        <a:t>150</a:t>
                      </a:r>
                      <a:endParaRPr lang="nl-BE" sz="1200" b="0" i="0" u="none" strike="noStrike">
                        <a:solidFill>
                          <a:srgbClr val="000000"/>
                        </a:solidFill>
                        <a:effectLst/>
                        <a:latin typeface="Calibri"/>
                      </a:endParaRPr>
                    </a:p>
                  </a:txBody>
                  <a:tcPr marL="1885" marR="1885" marT="1885" marB="0" anchor="b">
                    <a:solidFill>
                      <a:srgbClr val="00B0F0"/>
                    </a:solidFill>
                  </a:tcPr>
                </a:tc>
                <a:tc>
                  <a:txBody>
                    <a:bodyPr/>
                    <a:lstStyle/>
                    <a:p>
                      <a:pPr algn="ctr" fontAlgn="b"/>
                      <a:r>
                        <a:rPr lang="nl-BE" sz="1200" u="none" strike="noStrike">
                          <a:effectLst/>
                        </a:rPr>
                        <a:t>225</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nl-BE" sz="1200" u="none" strike="noStrike" smtClean="0">
                          <a:effectLst/>
                        </a:rPr>
                        <a:t>40°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nl-BE" sz="1200" u="none" strike="noStrike">
                          <a:effectLst/>
                        </a:rPr>
                        <a:t>9</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200" u="none" strike="noStrike" dirty="0">
                          <a:effectLst/>
                        </a:rPr>
                        <a:t>95</a:t>
                      </a:r>
                      <a:endParaRPr lang="nl-BE" sz="1200" b="0" i="0" u="none" strike="noStrike" dirty="0">
                        <a:solidFill>
                          <a:srgbClr val="000000"/>
                        </a:solidFill>
                        <a:effectLst/>
                        <a:latin typeface="Calibri"/>
                      </a:endParaRPr>
                    </a:p>
                  </a:txBody>
                  <a:tcPr marL="1885" marR="1885" marT="1885" marB="0" anchor="b">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nl-BE" sz="1200" u="none" strike="noStrike">
                          <a:effectLst/>
                        </a:rPr>
                        <a:t>30</a:t>
                      </a:r>
                      <a:endParaRPr lang="nl-BE" sz="1200" b="0" i="0" u="none" strike="noStrike">
                        <a:solidFill>
                          <a:srgbClr val="000000"/>
                        </a:solidFill>
                        <a:effectLst/>
                        <a:latin typeface="Calibri"/>
                      </a:endParaRPr>
                    </a:p>
                  </a:txBody>
                  <a:tcPr marL="1885" marR="1885" marT="1885" marB="0" anchor="b">
                    <a:lnB w="12700" cap="flat" cmpd="sng" algn="ctr">
                      <a:solidFill>
                        <a:schemeClr val="tx1"/>
                      </a:solidFill>
                      <a:prstDash val="solid"/>
                      <a:round/>
                      <a:headEnd type="none" w="med" len="med"/>
                      <a:tailEnd type="none" w="med" len="med"/>
                    </a:lnB>
                    <a:solidFill>
                      <a:srgbClr val="00B0F0"/>
                    </a:solidFill>
                  </a:tcPr>
                </a:tc>
                <a:tc>
                  <a:txBody>
                    <a:bodyPr/>
                    <a:lstStyle/>
                    <a:p>
                      <a:pPr algn="ctr" fontAlgn="b"/>
                      <a:r>
                        <a:rPr lang="nl-BE" sz="1200" u="none" strike="noStrike">
                          <a:effectLst/>
                        </a:rPr>
                        <a:t>110</a:t>
                      </a:r>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r>
                        <a:rPr lang="nl-BE" sz="1200" u="none" strike="noStrike">
                          <a:effectLst/>
                        </a:rPr>
                        <a:t>1°</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200" u="none" strike="noStrike" smtClean="0">
                          <a:effectLst/>
                        </a:rPr>
                        <a:t>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T w="12700" cap="flat" cmpd="sng" algn="ctr">
                      <a:solidFill>
                        <a:schemeClr val="tx1"/>
                      </a:solidFill>
                      <a:prstDash val="solid"/>
                      <a:round/>
                      <a:headEnd type="none" w="med" len="med"/>
                      <a:tailEnd type="none" w="med" len="med"/>
                    </a:lnT>
                    <a:solidFill>
                      <a:srgbClr val="92D050"/>
                    </a:solidFill>
                  </a:tcPr>
                </a:tc>
                <a:tc>
                  <a:txBody>
                    <a:bodyPr/>
                    <a:lstStyle/>
                    <a:p>
                      <a:pPr algn="ctr" fontAlgn="b"/>
                      <a:r>
                        <a:rPr lang="nl-BE" sz="1200" u="none" strike="noStrike">
                          <a:effectLst/>
                        </a:rPr>
                        <a:t>80</a:t>
                      </a:r>
                      <a:endParaRPr lang="nl-BE" sz="1200" b="0" i="0" u="none" strike="noStrike">
                        <a:solidFill>
                          <a:srgbClr val="000000"/>
                        </a:solidFill>
                        <a:effectLst/>
                        <a:latin typeface="Calibri"/>
                      </a:endParaRPr>
                    </a:p>
                  </a:txBody>
                  <a:tcPr marL="1885" marR="1885" marT="1885" marB="0" anchor="b">
                    <a:lnT w="12700" cap="flat" cmpd="sng" algn="ctr">
                      <a:solidFill>
                        <a:schemeClr val="tx1"/>
                      </a:solidFill>
                      <a:prstDash val="solid"/>
                      <a:round/>
                      <a:headEnd type="none" w="med" len="med"/>
                      <a:tailEnd type="none" w="med" len="med"/>
                    </a:lnT>
                    <a:solidFill>
                      <a:srgbClr val="00B0F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15°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solidFill>
                      <a:srgbClr val="92D050"/>
                    </a:solidFill>
                  </a:tcPr>
                </a:tc>
                <a:tc>
                  <a:txBody>
                    <a:bodyPr/>
                    <a:lstStyle/>
                    <a:p>
                      <a:pPr algn="ctr" fontAlgn="b"/>
                      <a:r>
                        <a:rPr lang="nl-BE" sz="1200" u="none" strike="noStrike">
                          <a:effectLst/>
                        </a:rPr>
                        <a:t>60</a:t>
                      </a:r>
                      <a:endParaRPr lang="nl-BE" sz="1200" b="0" i="0" u="none" strike="noStrike">
                        <a:solidFill>
                          <a:srgbClr val="000000"/>
                        </a:solidFill>
                        <a:effectLst/>
                        <a:latin typeface="Calibri"/>
                      </a:endParaRPr>
                    </a:p>
                  </a:txBody>
                  <a:tcPr marL="1885" marR="1885" marT="1885" marB="0" anchor="b">
                    <a:solidFill>
                      <a:srgbClr val="00B0F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30°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solidFill>
                      <a:srgbClr val="92D050"/>
                    </a:solidFill>
                  </a:tcPr>
                </a:tc>
                <a:tc>
                  <a:txBody>
                    <a:bodyPr/>
                    <a:lstStyle/>
                    <a:p>
                      <a:pPr algn="ctr" fontAlgn="b"/>
                      <a:r>
                        <a:rPr lang="nl-BE" sz="1200" u="none" strike="noStrike">
                          <a:effectLst/>
                        </a:rPr>
                        <a:t>50</a:t>
                      </a:r>
                      <a:endParaRPr lang="nl-BE" sz="1200" b="0" i="0" u="none" strike="noStrike">
                        <a:solidFill>
                          <a:srgbClr val="000000"/>
                        </a:solidFill>
                        <a:effectLst/>
                        <a:latin typeface="Calibri"/>
                      </a:endParaRPr>
                    </a:p>
                  </a:txBody>
                  <a:tcPr marL="1885" marR="1885" marT="1885" marB="0" anchor="b">
                    <a:solidFill>
                      <a:srgbClr val="00B0F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nl-BE" sz="1200" u="none" strike="noStrike" smtClean="0">
                          <a:effectLst/>
                        </a:rPr>
                        <a:t>40°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00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B w="12700" cap="flat" cmpd="sng" algn="ctr">
                      <a:solidFill>
                        <a:schemeClr val="tx1"/>
                      </a:solidFill>
                      <a:prstDash val="solid"/>
                      <a:round/>
                      <a:headEnd type="none" w="med" len="med"/>
                      <a:tailEnd type="none" w="med" len="med"/>
                    </a:lnB>
                    <a:solidFill>
                      <a:srgbClr val="92D050"/>
                    </a:solidFill>
                  </a:tcPr>
                </a:tc>
                <a:tc>
                  <a:txBody>
                    <a:bodyPr/>
                    <a:lstStyle/>
                    <a:p>
                      <a:pPr algn="ctr" fontAlgn="b"/>
                      <a:r>
                        <a:rPr lang="nl-BE" sz="1200" u="none" strike="noStrike">
                          <a:effectLst/>
                        </a:rPr>
                        <a:t>15</a:t>
                      </a:r>
                      <a:endParaRPr lang="nl-BE" sz="1200" b="0" i="0" u="none" strike="noStrike">
                        <a:solidFill>
                          <a:srgbClr val="000000"/>
                        </a:solidFill>
                        <a:effectLst/>
                        <a:latin typeface="Calibri"/>
                      </a:endParaRPr>
                    </a:p>
                  </a:txBody>
                  <a:tcPr marL="1885" marR="1885" marT="1885" marB="0" anchor="b">
                    <a:lnB w="12700" cap="flat" cmpd="sng" algn="ctr">
                      <a:solidFill>
                        <a:schemeClr val="tx1"/>
                      </a:solidFill>
                      <a:prstDash val="solid"/>
                      <a:round/>
                      <a:headEnd type="none" w="med" len="med"/>
                      <a:tailEnd type="none" w="med" len="med"/>
                    </a:lnB>
                    <a:solidFill>
                      <a:srgbClr val="00B0F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ctr" fontAlgn="b"/>
                      <a:r>
                        <a:rPr lang="nl-BE" sz="1200" u="none" strike="noStrike">
                          <a:effectLst/>
                        </a:rPr>
                        <a:t>2°</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200" u="none" strike="noStrike" smtClean="0">
                          <a:effectLst/>
                        </a:rPr>
                        <a:t>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ctr" fontAlgn="b"/>
                      <a:r>
                        <a:rPr lang="nl-BE" sz="1200" u="none" strike="noStrike">
                          <a:effectLst/>
                        </a:rPr>
                        <a:t>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rgbClr val="FFC000"/>
                    </a:solidFill>
                  </a:tcPr>
                </a:tc>
                <a:tc>
                  <a:txBody>
                    <a:bodyPr/>
                    <a:lstStyle/>
                    <a:p>
                      <a:pPr algn="ctr" fontAlgn="b"/>
                      <a:r>
                        <a:rPr lang="nl-BE" sz="1200" u="none" strike="noStrike">
                          <a:effectLst/>
                        </a:rPr>
                        <a:t>5</a:t>
                      </a:r>
                      <a:endParaRPr lang="nl-BE" sz="1200" b="0" i="0" u="none" strike="noStrike">
                        <a:solidFill>
                          <a:srgbClr val="000000"/>
                        </a:solidFill>
                        <a:effectLst/>
                        <a:latin typeface="Calibri"/>
                      </a:endParaRPr>
                    </a:p>
                  </a:txBody>
                  <a:tcPr marL="1885" marR="1885" marT="1885" marB="0" anchor="b">
                    <a:lnT w="12700" cap="flat" cmpd="sng" algn="ctr">
                      <a:solidFill>
                        <a:schemeClr val="tx1"/>
                      </a:solidFill>
                      <a:prstDash val="solid"/>
                      <a:round/>
                      <a:headEnd type="none" w="med" len="med"/>
                      <a:tailEnd type="none" w="med" len="med"/>
                    </a:lnT>
                    <a:solidFill>
                      <a:srgbClr val="92D050"/>
                    </a:solidFill>
                  </a:tcPr>
                </a:tc>
                <a:tc>
                  <a:txBody>
                    <a:bodyPr/>
                    <a:lstStyle/>
                    <a:p>
                      <a:pPr algn="ctr"/>
                      <a:endParaRPr lang="nl-BE" sz="1200"/>
                    </a:p>
                  </a:txBody>
                  <a:tcPr marL="1885" marR="1885" marT="1885" marB="0" anchor="b">
                    <a:lnT w="12700" cap="flat" cmpd="sng" algn="ctr">
                      <a:solidFill>
                        <a:schemeClr val="tx1"/>
                      </a:solidFill>
                      <a:prstDash val="solid"/>
                      <a:round/>
                      <a:headEnd type="none" w="med" len="med"/>
                      <a:tailEnd type="none" w="med" len="med"/>
                    </a:lnT>
                    <a:solidFill>
                      <a:srgbClr val="00B0F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smtClean="0">
                          <a:effectLst/>
                        </a:rPr>
                        <a:t>30°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ctr" fontAlgn="b"/>
                      <a:r>
                        <a:rPr lang="nl-BE" sz="1200" u="none" strike="noStrike">
                          <a:effectLst/>
                        </a:rPr>
                        <a:t>2,5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solidFill>
                      <a:srgbClr val="FFC000"/>
                    </a:solidFill>
                  </a:tcPr>
                </a:tc>
                <a:tc>
                  <a:txBody>
                    <a:bodyPr/>
                    <a:lstStyle/>
                    <a:p>
                      <a:pPr algn="ctr" fontAlgn="b"/>
                      <a:r>
                        <a:rPr lang="nl-BE" sz="1200" u="none" strike="noStrike">
                          <a:effectLst/>
                        </a:rPr>
                        <a:t>2,5</a:t>
                      </a:r>
                      <a:endParaRPr lang="nl-BE" sz="1200" b="0" i="0" u="none" strike="noStrike">
                        <a:solidFill>
                          <a:srgbClr val="000000"/>
                        </a:solidFill>
                        <a:effectLst/>
                        <a:latin typeface="Calibri"/>
                      </a:endParaRPr>
                    </a:p>
                  </a:txBody>
                  <a:tcPr marL="1885" marR="1885" marT="1885" marB="0" anchor="b">
                    <a:solidFill>
                      <a:srgbClr val="92D050"/>
                    </a:solidFill>
                  </a:tcPr>
                </a:tc>
                <a:tc>
                  <a:txBody>
                    <a:bodyPr/>
                    <a:lstStyle/>
                    <a:p>
                      <a:pPr algn="ctr"/>
                      <a:endParaRPr lang="nl-BE" sz="1200"/>
                    </a:p>
                  </a:txBody>
                  <a:tcPr marL="1885" marR="1885" marT="1885" marB="0" anchor="b">
                    <a:solidFill>
                      <a:srgbClr val="00B0F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solidFill>
                      <a:srgbClr val="FF0000"/>
                    </a:solidFill>
                  </a:tcPr>
                </a:tc>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r h="137391">
                <a:tc>
                  <a:txBody>
                    <a:bodyPr/>
                    <a:lstStyle/>
                    <a:p>
                      <a:pPr algn="l" fontAlgn="b"/>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nl-BE" sz="1200" u="none" strike="noStrike" smtClean="0">
                          <a:effectLst/>
                        </a:rPr>
                        <a:t>40°</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ctr" fontAlgn="b"/>
                      <a:r>
                        <a:rPr lang="nl-BE" sz="1200" u="none" strike="noStrike">
                          <a:effectLst/>
                        </a:rPr>
                        <a:t>1,5</a:t>
                      </a:r>
                      <a:endParaRPr lang="nl-BE" sz="1200" b="0" i="0" u="none" strike="noStrike">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FFC000"/>
                    </a:solidFill>
                  </a:tcPr>
                </a:tc>
                <a:tc>
                  <a:txBody>
                    <a:bodyPr/>
                    <a:lstStyle/>
                    <a:p>
                      <a:pPr algn="ctr" fontAlgn="b"/>
                      <a:r>
                        <a:rPr lang="nl-BE" sz="1200" u="none" strike="noStrike" dirty="0">
                          <a:effectLst/>
                        </a:rPr>
                        <a:t>1,5</a:t>
                      </a:r>
                      <a:endParaRPr lang="nl-BE" sz="1200" b="0" i="0" u="none" strike="noStrike" dirty="0">
                        <a:solidFill>
                          <a:srgbClr val="000000"/>
                        </a:solidFill>
                        <a:effectLst/>
                        <a:latin typeface="Calibri"/>
                      </a:endParaRPr>
                    </a:p>
                  </a:txBody>
                  <a:tcPr marL="1885" marR="1885" marT="1885" marB="0" anchor="b">
                    <a:lnB w="12700" cap="flat" cmpd="sng" algn="ctr">
                      <a:solidFill>
                        <a:schemeClr val="tx1"/>
                      </a:solidFill>
                      <a:prstDash val="solid"/>
                      <a:round/>
                      <a:headEnd type="none" w="med" len="med"/>
                      <a:tailEnd type="none" w="med" len="med"/>
                    </a:lnB>
                    <a:solidFill>
                      <a:srgbClr val="92D050"/>
                    </a:solidFill>
                  </a:tcPr>
                </a:tc>
                <a:tc>
                  <a:txBody>
                    <a:bodyPr/>
                    <a:lstStyle/>
                    <a:p>
                      <a:pPr algn="ctr"/>
                      <a:endParaRPr lang="nl-BE" sz="1200"/>
                    </a:p>
                  </a:txBody>
                  <a:tcPr marL="1885" marR="1885" marT="1885" marB="0" anchor="b">
                    <a:lnB w="12700" cap="flat" cmpd="sng" algn="ctr">
                      <a:solidFill>
                        <a:schemeClr val="tx1"/>
                      </a:solidFill>
                      <a:prstDash val="solid"/>
                      <a:round/>
                      <a:headEnd type="none" w="med" len="med"/>
                      <a:tailEnd type="none" w="med" len="med"/>
                    </a:lnB>
                    <a:solidFill>
                      <a:srgbClr val="00B0F0"/>
                    </a:solidFill>
                  </a:tcPr>
                </a:tc>
                <a:tc>
                  <a:txBody>
                    <a:bodyPr/>
                    <a:lstStyle/>
                    <a:p>
                      <a:pPr algn="ctr" fontAlgn="b"/>
                      <a:endParaRPr lang="nl-BE" sz="1200" b="0" i="0" u="none" strike="noStrike">
                        <a:solidFill>
                          <a:srgbClr val="000000"/>
                        </a:solidFill>
                        <a:effectLst/>
                        <a:latin typeface="Calibri"/>
                      </a:endParaRPr>
                    </a:p>
                  </a:txBody>
                  <a:tcPr marL="1885" marR="1885" marT="1885" marB="0" anchor="b">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FF0000"/>
                    </a:solidFill>
                  </a:tcPr>
                </a:tc>
                <a:tc>
                  <a:txBody>
                    <a:bodyPr/>
                    <a:lstStyle/>
                    <a:p>
                      <a:pPr algn="l" fontAlgn="b"/>
                      <a:endParaRPr lang="nl-BE" sz="1200" b="0" i="0" u="none" strike="noStrike" dirty="0">
                        <a:solidFill>
                          <a:srgbClr val="000000"/>
                        </a:solidFill>
                        <a:effectLst/>
                        <a:latin typeface="Calibri"/>
                      </a:endParaRPr>
                    </a:p>
                  </a:txBody>
                  <a:tcPr marL="1885" marR="1885" marT="1885" marB="0" anchor="b">
                    <a:lnL w="12700" cap="flat" cmpd="sng" algn="ctr">
                      <a:solidFill>
                        <a:schemeClr val="tx1"/>
                      </a:solidFill>
                      <a:prstDash val="solid"/>
                      <a:round/>
                      <a:headEnd type="none" w="med" len="med"/>
                      <a:tailEnd type="none" w="med" len="med"/>
                    </a:lnL>
                  </a:tcPr>
                </a:tc>
              </a:tr>
            </a:tbl>
          </a:graphicData>
        </a:graphic>
      </p:graphicFrame>
      <p:grpSp>
        <p:nvGrpSpPr>
          <p:cNvPr id="2" name="Group 3"/>
          <p:cNvGrpSpPr>
            <a:grpSpLocks/>
          </p:cNvGrpSpPr>
          <p:nvPr/>
        </p:nvGrpSpPr>
        <p:grpSpPr bwMode="auto">
          <a:xfrm>
            <a:off x="1109663" y="5867400"/>
            <a:ext cx="6745287" cy="400110"/>
            <a:chOff x="1042988" y="2997200"/>
            <a:chExt cx="6745287" cy="400110"/>
          </a:xfrm>
        </p:grpSpPr>
        <p:sp>
          <p:nvSpPr>
            <p:cNvPr id="8" name="TextBox 7"/>
            <p:cNvSpPr txBox="1"/>
            <p:nvPr/>
          </p:nvSpPr>
          <p:spPr bwMode="auto">
            <a:xfrm>
              <a:off x="1042988" y="2997200"/>
              <a:ext cx="1272038" cy="400110"/>
            </a:xfrm>
            <a:prstGeom prst="rect">
              <a:avLst/>
            </a:prstGeom>
            <a:solidFill>
              <a:srgbClr val="C00000"/>
            </a:solidFill>
            <a:effectLst>
              <a:glow rad="101600">
                <a:srgbClr val="FF0000">
                  <a:alpha val="40000"/>
                </a:srgbClr>
              </a:glow>
            </a:effectLst>
          </p:spPr>
          <p:txBody>
            <a:bodyPr>
              <a:spAutoFit/>
            </a:bodyPr>
            <a:lstStyle/>
            <a:p>
              <a:pPr algn="ctr">
                <a:defRPr/>
              </a:pPr>
              <a:r>
                <a:rPr lang="nl-BE" sz="2000" b="1" dirty="0">
                  <a:solidFill>
                    <a:srgbClr val="FFFFFF"/>
                  </a:solidFill>
                  <a:latin typeface="+mj-lt"/>
                </a:rPr>
                <a:t>type 1</a:t>
              </a:r>
            </a:p>
          </p:txBody>
        </p:sp>
        <p:sp>
          <p:nvSpPr>
            <p:cNvPr id="9" name="TextBox 8"/>
            <p:cNvSpPr txBox="1"/>
            <p:nvPr/>
          </p:nvSpPr>
          <p:spPr bwMode="auto">
            <a:xfrm>
              <a:off x="3779612" y="2997200"/>
              <a:ext cx="1272038" cy="400110"/>
            </a:xfrm>
            <a:prstGeom prst="rect">
              <a:avLst/>
            </a:prstGeom>
            <a:solidFill>
              <a:srgbClr val="C00000"/>
            </a:solidFill>
            <a:effectLst>
              <a:glow rad="139700">
                <a:srgbClr val="FF0000">
                  <a:alpha val="40000"/>
                </a:srgbClr>
              </a:glow>
            </a:effectLst>
          </p:spPr>
          <p:txBody>
            <a:bodyPr>
              <a:spAutoFit/>
            </a:bodyPr>
            <a:lstStyle/>
            <a:p>
              <a:pPr algn="ctr">
                <a:defRPr/>
              </a:pPr>
              <a:r>
                <a:rPr lang="nl-BE" sz="2000" b="1" dirty="0">
                  <a:solidFill>
                    <a:srgbClr val="FFFFFF"/>
                  </a:solidFill>
                  <a:latin typeface="+mj-lt"/>
                </a:rPr>
                <a:t>type 2</a:t>
              </a:r>
            </a:p>
          </p:txBody>
        </p:sp>
        <p:sp>
          <p:nvSpPr>
            <p:cNvPr id="10" name="TextBox 9"/>
            <p:cNvSpPr txBox="1"/>
            <p:nvPr/>
          </p:nvSpPr>
          <p:spPr bwMode="auto">
            <a:xfrm>
              <a:off x="6516237" y="2997200"/>
              <a:ext cx="1272038" cy="400110"/>
            </a:xfrm>
            <a:prstGeom prst="rect">
              <a:avLst/>
            </a:prstGeom>
            <a:solidFill>
              <a:srgbClr val="C00000"/>
            </a:solidFill>
            <a:effectLst>
              <a:glow rad="228600">
                <a:srgbClr val="FF0000">
                  <a:alpha val="40000"/>
                </a:srgbClr>
              </a:glow>
            </a:effectLst>
          </p:spPr>
          <p:txBody>
            <a:bodyPr>
              <a:spAutoFit/>
            </a:bodyPr>
            <a:lstStyle/>
            <a:p>
              <a:pPr algn="ctr">
                <a:defRPr/>
              </a:pPr>
              <a:r>
                <a:rPr lang="nl-BE" sz="2000" b="1" dirty="0">
                  <a:solidFill>
                    <a:srgbClr val="FFFFFF"/>
                  </a:solidFill>
                  <a:latin typeface="+mj-lt"/>
                </a:rPr>
                <a:t>type 3</a:t>
              </a:r>
            </a:p>
          </p:txBody>
        </p:sp>
        <p:sp>
          <p:nvSpPr>
            <p:cNvPr id="11" name="Right Arrow 10"/>
            <p:cNvSpPr/>
            <p:nvPr/>
          </p:nvSpPr>
          <p:spPr bwMode="auto">
            <a:xfrm>
              <a:off x="2579688" y="3119438"/>
              <a:ext cx="935037" cy="217487"/>
            </a:xfrm>
            <a:prstGeom prst="rightArrow">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FFFFF"/>
                </a:solidFill>
              </a:endParaRPr>
            </a:p>
          </p:txBody>
        </p:sp>
        <p:sp>
          <p:nvSpPr>
            <p:cNvPr id="12" name="Right Arrow 11"/>
            <p:cNvSpPr/>
            <p:nvPr/>
          </p:nvSpPr>
          <p:spPr bwMode="auto">
            <a:xfrm>
              <a:off x="5316538" y="3119438"/>
              <a:ext cx="935037" cy="217487"/>
            </a:xfrm>
            <a:prstGeom prst="rightArrow">
              <a:avLst/>
            </a:prstGeom>
            <a:solidFill>
              <a:srgbClr val="C00000"/>
            </a:solidFill>
            <a:ln w="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BE">
                <a:solidFill>
                  <a:srgbClr val="FFFFFF"/>
                </a:solidFill>
              </a:endParaRPr>
            </a:p>
          </p:txBody>
        </p:sp>
      </p:grpSp>
      <p:sp>
        <p:nvSpPr>
          <p:cNvPr id="13" name="Title 1"/>
          <p:cNvSpPr txBox="1">
            <a:spLocks/>
          </p:cNvSpPr>
          <p:nvPr/>
        </p:nvSpPr>
        <p:spPr bwMode="auto">
          <a:xfrm>
            <a:off x="582613" y="221673"/>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r>
              <a:rPr lang="en-US" kern="0" err="1"/>
              <a:t>Signalisation</a:t>
            </a:r>
            <a:r>
              <a:rPr lang="en-US" kern="0"/>
              <a:t> </a:t>
            </a:r>
            <a:r>
              <a:rPr lang="en-US" kern="0" err="1"/>
              <a:t>verticale</a:t>
            </a:r>
            <a:endParaRPr lang="nl-BE" kern="0"/>
          </a:p>
        </p:txBody>
      </p:sp>
      <p:sp>
        <p:nvSpPr>
          <p:cNvPr id="14" name="Rectangle 3"/>
          <p:cNvSpPr txBox="1">
            <a:spLocks noChangeArrowheads="1"/>
          </p:cNvSpPr>
          <p:nvPr/>
        </p:nvSpPr>
        <p:spPr bwMode="auto">
          <a:xfrm>
            <a:off x="691874" y="771803"/>
            <a:ext cx="7961311" cy="430887"/>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0" algn="ctr">
                <a:solidFill>
                  <a:schemeClr val="folHlink"/>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179388" indent="-179388" algn="l" rtl="0" eaLnBrk="1" fontAlgn="base" hangingPunct="1">
              <a:spcBef>
                <a:spcPct val="0"/>
              </a:spcBef>
              <a:spcAft>
                <a:spcPct val="0"/>
              </a:spcAft>
              <a:buClr>
                <a:srgbClr val="008000"/>
              </a:buClr>
              <a:buSzPct val="80000"/>
              <a:buFont typeface="Wingdings" pitchFamily="2" charset="2"/>
              <a:buChar char="§"/>
              <a:defRPr sz="2200">
                <a:solidFill>
                  <a:srgbClr val="000000"/>
                </a:solidFill>
                <a:latin typeface="+mn-lt"/>
                <a:ea typeface="+mn-ea"/>
                <a:cs typeface="+mn-cs"/>
              </a:defRPr>
            </a:lvl1pPr>
            <a:lvl2pPr marL="539750" indent="-180975" algn="l" rtl="0" eaLnBrk="1" fontAlgn="base" hangingPunct="1">
              <a:spcBef>
                <a:spcPct val="0"/>
              </a:spcBef>
              <a:spcAft>
                <a:spcPct val="0"/>
              </a:spcAft>
              <a:buClr>
                <a:srgbClr val="008000"/>
              </a:buClr>
              <a:buSzPct val="80000"/>
              <a:buFont typeface="Wingdings" pitchFamily="2" charset="2"/>
              <a:buChar char="§"/>
              <a:defRPr sz="2000">
                <a:solidFill>
                  <a:srgbClr val="000000"/>
                </a:solidFill>
                <a:latin typeface="+mn-lt"/>
                <a:cs typeface="+mn-cs"/>
              </a:defRPr>
            </a:lvl2pPr>
            <a:lvl3pPr marL="898525" indent="-179388" algn="l" rtl="0" eaLnBrk="1" fontAlgn="base" hangingPunct="1">
              <a:spcBef>
                <a:spcPct val="0"/>
              </a:spcBef>
              <a:spcAft>
                <a:spcPct val="0"/>
              </a:spcAft>
              <a:buClr>
                <a:srgbClr val="008000"/>
              </a:buClr>
              <a:buSzPct val="80000"/>
              <a:buFont typeface="Wingdings" pitchFamily="2" charset="2"/>
              <a:buChar char="§"/>
              <a:defRPr sz="2000">
                <a:solidFill>
                  <a:srgbClr val="000000"/>
                </a:solidFill>
                <a:latin typeface="+mn-lt"/>
                <a:cs typeface="+mn-cs"/>
              </a:defRPr>
            </a:lvl3pPr>
            <a:lvl4pPr marL="1957388"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4pPr>
            <a:lvl5pPr marL="24796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5pPr>
            <a:lvl6pPr marL="29368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6pPr>
            <a:lvl7pPr marL="33940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7pPr>
            <a:lvl8pPr marL="38512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8pPr>
            <a:lvl9pPr marL="43084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9pPr>
          </a:lstStyle>
          <a:p>
            <a:pPr marL="0" indent="0">
              <a:buFont typeface="Wingdings" pitchFamily="2" charset="2"/>
              <a:buNone/>
            </a:pPr>
            <a:r>
              <a:rPr lang="fr-BE" kern="0" dirty="0" err="1" smtClean="0"/>
              <a:t>Rétroréflexion</a:t>
            </a:r>
            <a:endParaRPr lang="fr-BE" kern="0" dirty="0" smtClean="0"/>
          </a:p>
        </p:txBody>
      </p:sp>
    </p:spTree>
    <p:extLst>
      <p:ext uri="{BB962C8B-B14F-4D97-AF65-F5344CB8AC3E}">
        <p14:creationId xmlns:p14="http://schemas.microsoft.com/office/powerpoint/2010/main" xmlns="" val="407396982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296" b="18635"/>
          <a:stretch/>
        </p:blipFill>
        <p:spPr bwMode="auto">
          <a:xfrm>
            <a:off x="3016567" y="1324010"/>
            <a:ext cx="5305425" cy="395354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xmlns="" val="0"/>
              </a:ext>
            </a:extLst>
          </a:blip>
          <a:stretch>
            <a:fillRect/>
          </a:stretch>
        </p:blipFill>
        <p:spPr>
          <a:xfrm>
            <a:off x="675337" y="773342"/>
            <a:ext cx="1675079" cy="1036638"/>
          </a:xfrm>
        </p:spPr>
      </p:pic>
      <p:sp>
        <p:nvSpPr>
          <p:cNvPr id="6" name="TextBox 5"/>
          <p:cNvSpPr txBox="1"/>
          <p:nvPr/>
        </p:nvSpPr>
        <p:spPr>
          <a:xfrm>
            <a:off x="1033751" y="617520"/>
            <a:ext cx="961900" cy="1323439"/>
          </a:xfrm>
          <a:prstGeom prst="rect">
            <a:avLst/>
          </a:prstGeom>
          <a:noFill/>
        </p:spPr>
        <p:txBody>
          <a:bodyPr wrap="square" rtlCol="0">
            <a:spAutoFit/>
          </a:bodyPr>
          <a:lstStyle/>
          <a:p>
            <a:r>
              <a:rPr lang="nl-BE" sz="8000" b="1" dirty="0" smtClean="0">
                <a:solidFill>
                  <a:srgbClr val="FFFFFF"/>
                </a:solidFill>
              </a:rPr>
              <a:t>?</a:t>
            </a:r>
            <a:endParaRPr lang="nl-BE" sz="8000" b="1" dirty="0">
              <a:solidFill>
                <a:srgbClr val="FFFFFF"/>
              </a:solidFill>
            </a:endParaRPr>
          </a:p>
        </p:txBody>
      </p:sp>
      <p:sp>
        <p:nvSpPr>
          <p:cNvPr id="7" name="TextBox 6"/>
          <p:cNvSpPr txBox="1"/>
          <p:nvPr/>
        </p:nvSpPr>
        <p:spPr>
          <a:xfrm>
            <a:off x="3995936" y="692696"/>
            <a:ext cx="3428759" cy="461665"/>
          </a:xfrm>
          <a:prstGeom prst="rect">
            <a:avLst/>
          </a:prstGeom>
          <a:noFill/>
        </p:spPr>
        <p:txBody>
          <a:bodyPr wrap="none" rtlCol="0">
            <a:spAutoFit/>
          </a:bodyPr>
          <a:lstStyle/>
          <a:p>
            <a:r>
              <a:rPr lang="nl-BE" b="1" dirty="0" smtClean="0">
                <a:solidFill>
                  <a:srgbClr val="000000"/>
                </a:solidFill>
                <a:latin typeface="+mj-lt"/>
              </a:rPr>
              <a:t>Qualiroutes </a:t>
            </a:r>
            <a:r>
              <a:rPr lang="nl-BE" sz="1200" dirty="0" smtClean="0">
                <a:solidFill>
                  <a:srgbClr val="000000"/>
                </a:solidFill>
                <a:latin typeface="+mj-lt"/>
              </a:rPr>
              <a:t>Tableau L.2.2</a:t>
            </a:r>
          </a:p>
        </p:txBody>
      </p:sp>
      <p:sp>
        <p:nvSpPr>
          <p:cNvPr id="8" name="TextBox 7"/>
          <p:cNvSpPr txBox="1"/>
          <p:nvPr/>
        </p:nvSpPr>
        <p:spPr>
          <a:xfrm>
            <a:off x="2194666" y="5412921"/>
            <a:ext cx="4121186" cy="276999"/>
          </a:xfrm>
          <a:prstGeom prst="rect">
            <a:avLst/>
          </a:prstGeom>
          <a:solidFill>
            <a:schemeClr val="accent1"/>
          </a:solidFill>
        </p:spPr>
        <p:txBody>
          <a:bodyPr wrap="square" rtlCol="0">
            <a:spAutoFit/>
          </a:bodyPr>
          <a:lstStyle/>
          <a:p>
            <a:r>
              <a:rPr lang="nl-BE" sz="1200" b="1" smtClean="0">
                <a:solidFill>
                  <a:srgbClr val="000000"/>
                </a:solidFill>
                <a:latin typeface="+mj-lt"/>
              </a:rPr>
              <a:t>1</a:t>
            </a:r>
            <a:r>
              <a:rPr lang="nl-BE" sz="1200" smtClean="0">
                <a:solidFill>
                  <a:srgbClr val="000000"/>
                </a:solidFill>
                <a:latin typeface="+mj-lt"/>
              </a:rPr>
              <a:t>: </a:t>
            </a:r>
            <a:r>
              <a:rPr lang="nl-BE" sz="1200" err="1" smtClean="0">
                <a:solidFill>
                  <a:srgbClr val="000000"/>
                </a:solidFill>
                <a:latin typeface="+mj-lt"/>
              </a:rPr>
              <a:t>RA1</a:t>
            </a:r>
            <a:r>
              <a:rPr lang="nl-BE" sz="1200" smtClean="0">
                <a:solidFill>
                  <a:srgbClr val="000000"/>
                </a:solidFill>
                <a:latin typeface="+mj-lt"/>
              </a:rPr>
              <a:t> (</a:t>
            </a:r>
            <a:r>
              <a:rPr lang="nl-BE" sz="1200" err="1" smtClean="0">
                <a:solidFill>
                  <a:srgbClr val="000000"/>
                </a:solidFill>
                <a:latin typeface="+mj-lt"/>
              </a:rPr>
              <a:t>NBN</a:t>
            </a:r>
            <a:r>
              <a:rPr lang="nl-BE" sz="1200" smtClean="0">
                <a:solidFill>
                  <a:srgbClr val="000000"/>
                </a:solidFill>
                <a:latin typeface="+mj-lt"/>
              </a:rPr>
              <a:t> EN 12899-1)</a:t>
            </a:r>
            <a:endParaRPr lang="nl-BE" sz="1200">
              <a:solidFill>
                <a:srgbClr val="000000"/>
              </a:solidFill>
              <a:latin typeface="+mj-lt"/>
            </a:endParaRPr>
          </a:p>
        </p:txBody>
      </p:sp>
      <p:sp>
        <p:nvSpPr>
          <p:cNvPr id="10" name="TextBox 9"/>
          <p:cNvSpPr txBox="1"/>
          <p:nvPr/>
        </p:nvSpPr>
        <p:spPr>
          <a:xfrm>
            <a:off x="2194665" y="5781782"/>
            <a:ext cx="4121187" cy="276999"/>
          </a:xfrm>
          <a:prstGeom prst="rect">
            <a:avLst/>
          </a:prstGeom>
          <a:solidFill>
            <a:schemeClr val="accent1"/>
          </a:solidFill>
        </p:spPr>
        <p:txBody>
          <a:bodyPr wrap="square" rtlCol="0">
            <a:spAutoFit/>
          </a:bodyPr>
          <a:lstStyle/>
          <a:p>
            <a:r>
              <a:rPr lang="nl-BE" sz="1200" b="1" dirty="0" smtClean="0">
                <a:solidFill>
                  <a:srgbClr val="000000"/>
                </a:solidFill>
                <a:latin typeface="+mj-lt"/>
              </a:rPr>
              <a:t>2</a:t>
            </a:r>
            <a:r>
              <a:rPr lang="nl-BE" sz="1200" dirty="0" smtClean="0">
                <a:solidFill>
                  <a:srgbClr val="000000"/>
                </a:solidFill>
                <a:latin typeface="+mj-lt"/>
              </a:rPr>
              <a:t>: RA2 (NBN EN 12899-1) </a:t>
            </a:r>
            <a:r>
              <a:rPr lang="nl-BE" sz="1200" dirty="0" err="1" smtClean="0">
                <a:solidFill>
                  <a:srgbClr val="000000"/>
                </a:solidFill>
                <a:latin typeface="+mj-lt"/>
              </a:rPr>
              <a:t>ou</a:t>
            </a:r>
            <a:r>
              <a:rPr lang="nl-BE" sz="1200" dirty="0" smtClean="0">
                <a:solidFill>
                  <a:srgbClr val="000000"/>
                </a:solidFill>
                <a:latin typeface="+mj-lt"/>
              </a:rPr>
              <a:t> R2 (CUAP </a:t>
            </a:r>
            <a:r>
              <a:rPr lang="nl-BE" sz="1200" dirty="0" smtClean="0">
                <a:solidFill>
                  <a:srgbClr val="000000"/>
                </a:solidFill>
                <a:latin typeface="+mj-lt"/>
                <a:sym typeface="Wingdings 3"/>
              </a:rPr>
              <a:t> EAD</a:t>
            </a:r>
            <a:r>
              <a:rPr lang="nl-BE" sz="1200" dirty="0" smtClean="0">
                <a:solidFill>
                  <a:srgbClr val="000000"/>
                </a:solidFill>
                <a:latin typeface="+mj-lt"/>
              </a:rPr>
              <a:t>)</a:t>
            </a:r>
            <a:endParaRPr lang="nl-BE" sz="1200" dirty="0">
              <a:solidFill>
                <a:srgbClr val="000000"/>
              </a:solidFill>
              <a:latin typeface="+mj-lt"/>
            </a:endParaRPr>
          </a:p>
        </p:txBody>
      </p:sp>
      <p:sp>
        <p:nvSpPr>
          <p:cNvPr id="11" name="TextBox 10"/>
          <p:cNvSpPr txBox="1"/>
          <p:nvPr/>
        </p:nvSpPr>
        <p:spPr>
          <a:xfrm>
            <a:off x="2194666" y="6149686"/>
            <a:ext cx="4121187" cy="276999"/>
          </a:xfrm>
          <a:prstGeom prst="rect">
            <a:avLst/>
          </a:prstGeom>
          <a:solidFill>
            <a:schemeClr val="accent1"/>
          </a:solidFill>
        </p:spPr>
        <p:txBody>
          <a:bodyPr wrap="square" rtlCol="0">
            <a:spAutoFit/>
          </a:bodyPr>
          <a:lstStyle/>
          <a:p>
            <a:r>
              <a:rPr lang="nl-BE" sz="1200" b="1" dirty="0" smtClean="0">
                <a:solidFill>
                  <a:srgbClr val="000000"/>
                </a:solidFill>
                <a:latin typeface="+mj-lt"/>
              </a:rPr>
              <a:t>3</a:t>
            </a:r>
            <a:r>
              <a:rPr lang="nl-BE" sz="1200" dirty="0" smtClean="0">
                <a:solidFill>
                  <a:srgbClr val="000000"/>
                </a:solidFill>
                <a:latin typeface="+mj-lt"/>
              </a:rPr>
              <a:t>: Tableau A, B, C (PTV662)</a:t>
            </a:r>
            <a:endParaRPr lang="nl-BE" sz="1200" dirty="0">
              <a:solidFill>
                <a:srgbClr val="000000"/>
              </a:solidFill>
              <a:latin typeface="+mj-lt"/>
            </a:endParaRPr>
          </a:p>
        </p:txBody>
      </p:sp>
      <p:cxnSp>
        <p:nvCxnSpPr>
          <p:cNvPr id="28" name="Elbow Connector 27"/>
          <p:cNvCxnSpPr>
            <a:stCxn id="11" idx="3"/>
          </p:cNvCxnSpPr>
          <p:nvPr/>
        </p:nvCxnSpPr>
        <p:spPr>
          <a:xfrm flipV="1">
            <a:off x="6315853" y="5166710"/>
            <a:ext cx="1571019" cy="1121476"/>
          </a:xfrm>
          <a:prstGeom prst="bentConnector3">
            <a:avLst>
              <a:gd name="adj1" fmla="val 100083"/>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13" name="Title 1"/>
          <p:cNvSpPr txBox="1">
            <a:spLocks/>
          </p:cNvSpPr>
          <p:nvPr/>
        </p:nvSpPr>
        <p:spPr bwMode="auto">
          <a:xfrm>
            <a:off x="582613" y="221673"/>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r>
              <a:rPr lang="en-US" kern="0" err="1"/>
              <a:t>Signalisation</a:t>
            </a:r>
            <a:r>
              <a:rPr lang="en-US" kern="0"/>
              <a:t> </a:t>
            </a:r>
            <a:r>
              <a:rPr lang="en-US" kern="0" err="1"/>
              <a:t>verticale</a:t>
            </a:r>
            <a:endParaRPr lang="nl-BE" kern="0"/>
          </a:p>
        </p:txBody>
      </p:sp>
      <p:cxnSp>
        <p:nvCxnSpPr>
          <p:cNvPr id="17" name="Elbow Connector 16"/>
          <p:cNvCxnSpPr>
            <a:stCxn id="8" idx="3"/>
          </p:cNvCxnSpPr>
          <p:nvPr/>
        </p:nvCxnSpPr>
        <p:spPr>
          <a:xfrm flipV="1">
            <a:off x="6315852" y="5166710"/>
            <a:ext cx="392755" cy="384711"/>
          </a:xfrm>
          <a:prstGeom prst="bentConnector3">
            <a:avLst>
              <a:gd name="adj1" fmla="val 100386"/>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8" name="Elbow Connector 17"/>
          <p:cNvCxnSpPr/>
          <p:nvPr/>
        </p:nvCxnSpPr>
        <p:spPr>
          <a:xfrm flipV="1">
            <a:off x="6315852" y="5166710"/>
            <a:ext cx="937910" cy="742983"/>
          </a:xfrm>
          <a:prstGeom prst="bentConnector3">
            <a:avLst>
              <a:gd name="adj1" fmla="val 100202"/>
            </a:avLst>
          </a:prstGeom>
          <a:ln w="25400">
            <a:solidFill>
              <a:schemeClr val="accent1">
                <a:lumMod val="75000"/>
              </a:schemeClr>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36439229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260648"/>
            <a:ext cx="8464550" cy="627063"/>
          </a:xfrm>
        </p:spPr>
        <p:txBody>
          <a:bodyPr/>
          <a:lstStyle/>
          <a:p>
            <a:r>
              <a:rPr lang="fr-BE" sz="2400" dirty="0" smtClean="0"/>
              <a:t>Performance mécanique: </a:t>
            </a:r>
            <a:br>
              <a:rPr lang="fr-BE" sz="2400" dirty="0" smtClean="0"/>
            </a:br>
            <a:r>
              <a:rPr lang="fr-BE" sz="2400" dirty="0" smtClean="0"/>
              <a:t>caractéristiques constructives</a:t>
            </a:r>
            <a:endParaRPr lang="fr-BE" sz="2400" dirty="0"/>
          </a:p>
        </p:txBody>
      </p:sp>
      <p:sp>
        <p:nvSpPr>
          <p:cNvPr id="3" name="Content Placeholder 2"/>
          <p:cNvSpPr>
            <a:spLocks noGrp="1"/>
          </p:cNvSpPr>
          <p:nvPr>
            <p:ph idx="1"/>
          </p:nvPr>
        </p:nvSpPr>
        <p:spPr>
          <a:xfrm>
            <a:off x="582613" y="1165225"/>
            <a:ext cx="8402637" cy="3447098"/>
          </a:xfrm>
        </p:spPr>
        <p:txBody>
          <a:bodyPr/>
          <a:lstStyle/>
          <a:p>
            <a:pPr>
              <a:buNone/>
            </a:pPr>
            <a:r>
              <a:rPr lang="fr-BE" dirty="0" smtClean="0"/>
              <a:t>Perforation de la face du panneau interdite</a:t>
            </a:r>
          </a:p>
          <a:p>
            <a:endParaRPr lang="fr-BE" dirty="0" smtClean="0"/>
          </a:p>
          <a:p>
            <a:endParaRPr lang="fr-BE" dirty="0" smtClean="0"/>
          </a:p>
          <a:p>
            <a:endParaRPr lang="fr-BE" dirty="0" smtClean="0"/>
          </a:p>
          <a:p>
            <a:endParaRPr lang="fr-BE" dirty="0" smtClean="0"/>
          </a:p>
          <a:p>
            <a:endParaRPr lang="fr-BE" dirty="0" smtClean="0"/>
          </a:p>
          <a:p>
            <a:endParaRPr lang="fr-BE" dirty="0" smtClean="0"/>
          </a:p>
          <a:p>
            <a:endParaRPr lang="fr-BE" dirty="0" smtClean="0"/>
          </a:p>
          <a:p>
            <a:pPr marL="179388" lvl="1" indent="-179388">
              <a:buNone/>
            </a:pPr>
            <a:r>
              <a:rPr lang="fr-BE" b="1" dirty="0" smtClean="0"/>
              <a:t>Couvre-chant</a:t>
            </a:r>
          </a:p>
          <a:p>
            <a:endParaRPr lang="fr-BE"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3438525" y="1800224"/>
            <a:ext cx="2284685" cy="1711325"/>
          </a:xfrm>
          <a:prstGeom prst="rect">
            <a:avLst/>
          </a:prstGeom>
        </p:spPr>
      </p:pic>
      <p:cxnSp>
        <p:nvCxnSpPr>
          <p:cNvPr id="7" name="Straight Connector 6"/>
          <p:cNvCxnSpPr/>
          <p:nvPr/>
        </p:nvCxnSpPr>
        <p:spPr>
          <a:xfrm flipV="1">
            <a:off x="3219450" y="1704975"/>
            <a:ext cx="2657475" cy="1914525"/>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Image 3" descr="20130517_081045.jpg"/>
          <p:cNvPicPr>
            <a:picLocks noChangeAspect="1"/>
          </p:cNvPicPr>
          <p:nvPr/>
        </p:nvPicPr>
        <p:blipFill>
          <a:blip r:embed="rId4" cstate="print"/>
          <a:stretch>
            <a:fillRect/>
          </a:stretch>
        </p:blipFill>
        <p:spPr>
          <a:xfrm>
            <a:off x="883527" y="4421574"/>
            <a:ext cx="2214395" cy="1660796"/>
          </a:xfrm>
          <a:prstGeom prst="rect">
            <a:avLst/>
          </a:prstGeom>
        </p:spPr>
      </p:pic>
      <p:pic>
        <p:nvPicPr>
          <p:cNvPr id="9" name="Image 4" descr="20130517_081147.jpg"/>
          <p:cNvPicPr>
            <a:picLocks noChangeAspect="1"/>
          </p:cNvPicPr>
          <p:nvPr/>
        </p:nvPicPr>
        <p:blipFill>
          <a:blip r:embed="rId5" cstate="print"/>
          <a:stretch>
            <a:fillRect/>
          </a:stretch>
        </p:blipFill>
        <p:spPr>
          <a:xfrm>
            <a:off x="3087508" y="5243334"/>
            <a:ext cx="1095680" cy="839036"/>
          </a:xfrm>
          <a:prstGeom prst="rect">
            <a:avLst/>
          </a:prstGeom>
        </p:spPr>
      </p:pic>
      <p:pic>
        <p:nvPicPr>
          <p:cNvPr id="10" name="Image 5" descr="20130517_081624.jpg"/>
          <p:cNvPicPr>
            <a:picLocks noChangeAspect="1"/>
          </p:cNvPicPr>
          <p:nvPr/>
        </p:nvPicPr>
        <p:blipFill>
          <a:blip r:embed="rId6" cstate="print"/>
          <a:stretch>
            <a:fillRect/>
          </a:stretch>
        </p:blipFill>
        <p:spPr>
          <a:xfrm>
            <a:off x="3087507" y="4421573"/>
            <a:ext cx="1095681" cy="821761"/>
          </a:xfrm>
          <a:prstGeom prst="rect">
            <a:avLst/>
          </a:prstGeom>
        </p:spPr>
      </p:pic>
      <p:sp>
        <p:nvSpPr>
          <p:cNvPr id="13" name="TextBox 12"/>
          <p:cNvSpPr txBox="1"/>
          <p:nvPr/>
        </p:nvSpPr>
        <p:spPr>
          <a:xfrm>
            <a:off x="883526" y="6120470"/>
            <a:ext cx="3299661" cy="461665"/>
          </a:xfrm>
          <a:prstGeom prst="rect">
            <a:avLst/>
          </a:prstGeom>
          <a:solidFill>
            <a:schemeClr val="accent1"/>
          </a:solidFill>
        </p:spPr>
        <p:txBody>
          <a:bodyPr wrap="square" rtlCol="0">
            <a:spAutoFit/>
          </a:bodyPr>
          <a:lstStyle/>
          <a:p>
            <a:pPr algn="ctr"/>
            <a:r>
              <a:rPr lang="fr-BE" b="1" dirty="0" err="1" smtClean="0">
                <a:solidFill>
                  <a:srgbClr val="000000"/>
                </a:solidFill>
                <a:latin typeface="+mj-lt"/>
              </a:rPr>
              <a:t>Qualiroutes</a:t>
            </a:r>
            <a:endParaRPr lang="fr-BE" b="1" dirty="0">
              <a:solidFill>
                <a:srgbClr val="000000"/>
              </a:solidFill>
              <a:latin typeface="+mj-lt"/>
            </a:endParaRPr>
          </a:p>
        </p:txBody>
      </p:sp>
      <p:sp>
        <p:nvSpPr>
          <p:cNvPr id="14" name="TextBox 13"/>
          <p:cNvSpPr txBox="1"/>
          <p:nvPr/>
        </p:nvSpPr>
        <p:spPr>
          <a:xfrm>
            <a:off x="5345584" y="6120470"/>
            <a:ext cx="2533159" cy="461665"/>
          </a:xfrm>
          <a:prstGeom prst="rect">
            <a:avLst/>
          </a:prstGeom>
          <a:solidFill>
            <a:schemeClr val="accent1"/>
          </a:solidFill>
        </p:spPr>
        <p:txBody>
          <a:bodyPr wrap="square" rtlCol="0">
            <a:spAutoFit/>
          </a:bodyPr>
          <a:lstStyle/>
          <a:p>
            <a:pPr algn="ctr"/>
            <a:r>
              <a:rPr lang="fr-BE" b="1" dirty="0" smtClean="0">
                <a:solidFill>
                  <a:srgbClr val="000000"/>
                </a:solidFill>
                <a:latin typeface="+mj-lt"/>
              </a:rPr>
              <a:t>SB250</a:t>
            </a:r>
            <a:endParaRPr lang="fr-BE" b="1" dirty="0">
              <a:solidFill>
                <a:srgbClr val="000000"/>
              </a:solidFill>
              <a:latin typeface="+mj-lt"/>
            </a:endParaRPr>
          </a:p>
        </p:txBody>
      </p:sp>
      <p:pic>
        <p:nvPicPr>
          <p:cNvPr id="4" name="Picture 3"/>
          <p:cNvPicPr>
            <a:picLocks noChangeAspect="1"/>
          </p:cNvPicPr>
          <p:nvPr/>
        </p:nvPicPr>
        <p:blipFill rotWithShape="1">
          <a:blip r:embed="rId7" cstate="print">
            <a:extLst>
              <a:ext uri="{28A0092B-C50C-407E-A947-70E740481C1C}">
                <a14:useLocalDpi xmlns:a14="http://schemas.microsoft.com/office/drawing/2010/main" xmlns="" val="0"/>
              </a:ext>
            </a:extLst>
          </a:blip>
          <a:srcRect l="20458" r="5041"/>
          <a:stretch/>
        </p:blipFill>
        <p:spPr>
          <a:xfrm rot="5400000">
            <a:off x="5142299" y="4624859"/>
            <a:ext cx="1659600" cy="1253030"/>
          </a:xfrm>
          <a:prstGeom prst="rect">
            <a:avLst/>
          </a:prstGeom>
        </p:spPr>
      </p:pic>
      <p:pic>
        <p:nvPicPr>
          <p:cNvPr id="6" name="Picture 5"/>
          <p:cNvPicPr>
            <a:picLocks noChangeAspect="1"/>
          </p:cNvPicPr>
          <p:nvPr/>
        </p:nvPicPr>
        <p:blipFill rotWithShape="1">
          <a:blip r:embed="rId8" cstate="print">
            <a:extLst>
              <a:ext uri="{28A0092B-C50C-407E-A947-70E740481C1C}">
                <a14:useLocalDpi xmlns:a14="http://schemas.microsoft.com/office/drawing/2010/main" xmlns="" val="0"/>
              </a:ext>
            </a:extLst>
          </a:blip>
          <a:srcRect l="15910" r="8613"/>
          <a:stretch/>
        </p:blipFill>
        <p:spPr>
          <a:xfrm rot="5400000">
            <a:off x="6430527" y="4632958"/>
            <a:ext cx="1659600" cy="1236831"/>
          </a:xfrm>
          <a:prstGeom prst="rect">
            <a:avLst/>
          </a:prstGeom>
        </p:spPr>
      </p:pic>
      <p:cxnSp>
        <p:nvCxnSpPr>
          <p:cNvPr id="17" name="Straight Connector 6"/>
          <p:cNvCxnSpPr/>
          <p:nvPr/>
        </p:nvCxnSpPr>
        <p:spPr>
          <a:xfrm>
            <a:off x="3203848" y="1772817"/>
            <a:ext cx="2664296" cy="1800199"/>
          </a:xfrm>
          <a:prstGeom prst="line">
            <a:avLst/>
          </a:prstGeom>
          <a:ln w="6350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40823896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582613" y="221673"/>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r>
              <a:rPr lang="en-US" kern="0" dirty="0"/>
              <a:t>Signalisation </a:t>
            </a:r>
            <a:r>
              <a:rPr lang="en-US" kern="0" dirty="0" err="1"/>
              <a:t>verticale</a:t>
            </a:r>
            <a:endParaRPr lang="nl-BE" kern="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79893" y="726457"/>
            <a:ext cx="6503987" cy="288754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582613" y="3671888"/>
            <a:ext cx="7974013" cy="28654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23790521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068371" y="1182444"/>
            <a:ext cx="6913913" cy="259736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6147"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068371" y="3779813"/>
            <a:ext cx="6913913" cy="248573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Title 1"/>
          <p:cNvSpPr txBox="1">
            <a:spLocks/>
          </p:cNvSpPr>
          <p:nvPr/>
        </p:nvSpPr>
        <p:spPr bwMode="auto">
          <a:xfrm>
            <a:off x="582613" y="221673"/>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r>
              <a:rPr lang="en-US" kern="0" dirty="0" err="1"/>
              <a:t>Signalisation</a:t>
            </a:r>
            <a:r>
              <a:rPr lang="en-US" kern="0" dirty="0"/>
              <a:t> </a:t>
            </a:r>
            <a:r>
              <a:rPr lang="en-US" kern="0" dirty="0" err="1"/>
              <a:t>verticale</a:t>
            </a:r>
            <a:endParaRPr lang="nl-BE" kern="0" dirty="0"/>
          </a:p>
        </p:txBody>
      </p:sp>
    </p:spTree>
    <p:extLst>
      <p:ext uri="{BB962C8B-B14F-4D97-AF65-F5344CB8AC3E}">
        <p14:creationId xmlns:p14="http://schemas.microsoft.com/office/powerpoint/2010/main" xmlns="" val="345550262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
          <p:cNvSpPr txBox="1">
            <a:spLocks/>
          </p:cNvSpPr>
          <p:nvPr/>
        </p:nvSpPr>
        <p:spPr bwMode="auto">
          <a:xfrm>
            <a:off x="513340" y="830503"/>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pPr algn="ctr"/>
            <a:r>
              <a:rPr lang="fr-BE" kern="0" dirty="0" smtClean="0"/>
              <a:t>Contrôles: certificats</a:t>
            </a:r>
            <a:endParaRPr lang="fr-BE" kern="0" dirty="0"/>
          </a:p>
        </p:txBody>
      </p:sp>
      <p:sp>
        <p:nvSpPr>
          <p:cNvPr id="8" name="Content Placeholder 3"/>
          <p:cNvSpPr txBox="1">
            <a:spLocks/>
          </p:cNvSpPr>
          <p:nvPr/>
        </p:nvSpPr>
        <p:spPr bwMode="auto">
          <a:xfrm>
            <a:off x="575253" y="1559449"/>
            <a:ext cx="8402637" cy="41549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381000" algn="ctr">
                <a:solidFill>
                  <a:schemeClr val="folHlink"/>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spAutoFit/>
          </a:bodyPr>
          <a:lstStyle>
            <a:lvl1pPr marL="179388" indent="-179388" algn="l" rtl="0" eaLnBrk="1" fontAlgn="base" hangingPunct="1">
              <a:spcBef>
                <a:spcPct val="0"/>
              </a:spcBef>
              <a:spcAft>
                <a:spcPct val="0"/>
              </a:spcAft>
              <a:buClr>
                <a:srgbClr val="008000"/>
              </a:buClr>
              <a:buSzPct val="80000"/>
              <a:buFont typeface="Wingdings" pitchFamily="2" charset="2"/>
              <a:buChar char="§"/>
              <a:defRPr sz="2200">
                <a:solidFill>
                  <a:srgbClr val="000000"/>
                </a:solidFill>
                <a:latin typeface="+mn-lt"/>
                <a:ea typeface="+mn-ea"/>
                <a:cs typeface="+mn-cs"/>
              </a:defRPr>
            </a:lvl1pPr>
            <a:lvl2pPr marL="539750" indent="-180975" algn="l" rtl="0" eaLnBrk="1" fontAlgn="base" hangingPunct="1">
              <a:spcBef>
                <a:spcPct val="0"/>
              </a:spcBef>
              <a:spcAft>
                <a:spcPct val="0"/>
              </a:spcAft>
              <a:buClr>
                <a:srgbClr val="008000"/>
              </a:buClr>
              <a:buSzPct val="80000"/>
              <a:buFont typeface="Wingdings" pitchFamily="2" charset="2"/>
              <a:buChar char="§"/>
              <a:defRPr sz="2000">
                <a:solidFill>
                  <a:srgbClr val="000000"/>
                </a:solidFill>
                <a:latin typeface="+mn-lt"/>
                <a:cs typeface="+mn-cs"/>
              </a:defRPr>
            </a:lvl2pPr>
            <a:lvl3pPr marL="898525" indent="-179388" algn="l" rtl="0" eaLnBrk="1" fontAlgn="base" hangingPunct="1">
              <a:spcBef>
                <a:spcPct val="0"/>
              </a:spcBef>
              <a:spcAft>
                <a:spcPct val="0"/>
              </a:spcAft>
              <a:buClr>
                <a:srgbClr val="008000"/>
              </a:buClr>
              <a:buSzPct val="80000"/>
              <a:buFont typeface="Wingdings" pitchFamily="2" charset="2"/>
              <a:buChar char="§"/>
              <a:defRPr sz="2000">
                <a:solidFill>
                  <a:srgbClr val="000000"/>
                </a:solidFill>
                <a:latin typeface="+mn-lt"/>
                <a:cs typeface="+mn-cs"/>
              </a:defRPr>
            </a:lvl3pPr>
            <a:lvl4pPr marL="1957388"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4pPr>
            <a:lvl5pPr marL="24796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5pPr>
            <a:lvl6pPr marL="29368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6pPr>
            <a:lvl7pPr marL="33940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7pPr>
            <a:lvl8pPr marL="38512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8pPr>
            <a:lvl9pPr marL="4308475" indent="-342900" algn="l" rtl="0" eaLnBrk="1" fontAlgn="base" hangingPunct="1">
              <a:spcBef>
                <a:spcPct val="0"/>
              </a:spcBef>
              <a:spcAft>
                <a:spcPct val="0"/>
              </a:spcAft>
              <a:buClr>
                <a:srgbClr val="008000"/>
              </a:buClr>
              <a:buSzPct val="80000"/>
              <a:buFont typeface="Wingdings" pitchFamily="2" charset="2"/>
              <a:buChar char="§"/>
              <a:defRPr sz="1700" b="1">
                <a:solidFill>
                  <a:srgbClr val="000000"/>
                </a:solidFill>
                <a:latin typeface="+mn-lt"/>
                <a:cs typeface="+mn-cs"/>
              </a:defRPr>
            </a:lvl9pPr>
          </a:lstStyle>
          <a:p>
            <a:r>
              <a:rPr lang="fr-BE" kern="0" dirty="0" smtClean="0"/>
              <a:t>Un producteur doit rédiger une déclaration de performance qui doit être disponible à la livraison                 ou via leur site internet</a:t>
            </a:r>
          </a:p>
          <a:p>
            <a:endParaRPr lang="fr-BE" kern="0" dirty="0" smtClean="0"/>
          </a:p>
          <a:p>
            <a:endParaRPr lang="fr-BE" kern="0" dirty="0" smtClean="0"/>
          </a:p>
          <a:p>
            <a:endParaRPr lang="fr-BE" kern="0" dirty="0" smtClean="0"/>
          </a:p>
          <a:p>
            <a:endParaRPr lang="fr-BE" kern="0" dirty="0" smtClean="0"/>
          </a:p>
          <a:p>
            <a:endParaRPr lang="fr-BE" kern="0" dirty="0" smtClean="0"/>
          </a:p>
          <a:p>
            <a:r>
              <a:rPr lang="fr-BE" kern="0" dirty="0" smtClean="0"/>
              <a:t>Marquage CE obligatoire depuis 01/01/2013</a:t>
            </a:r>
          </a:p>
          <a:p>
            <a:endParaRPr lang="fr-BE" kern="0" dirty="0" smtClean="0"/>
          </a:p>
          <a:p>
            <a:endParaRPr lang="fr-BE" kern="0" dirty="0" smtClean="0"/>
          </a:p>
          <a:p>
            <a:endParaRPr lang="fr-BE" kern="0" dirty="0"/>
          </a:p>
        </p:txBody>
      </p:sp>
      <p:sp>
        <p:nvSpPr>
          <p:cNvPr id="5" name="Title 1"/>
          <p:cNvSpPr txBox="1">
            <a:spLocks/>
          </p:cNvSpPr>
          <p:nvPr/>
        </p:nvSpPr>
        <p:spPr bwMode="auto">
          <a:xfrm>
            <a:off x="582613" y="221673"/>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r>
              <a:rPr lang="fr-BE" dirty="0" smtClean="0"/>
              <a:t>Marquage CE &amp; Déclaration de performance</a:t>
            </a:r>
            <a:endParaRPr lang="fr-BE" kern="0" dirty="0"/>
          </a:p>
        </p:txBody>
      </p:sp>
      <p:sp>
        <p:nvSpPr>
          <p:cNvPr id="6" name="Title 1"/>
          <p:cNvSpPr txBox="1">
            <a:spLocks/>
          </p:cNvSpPr>
          <p:nvPr/>
        </p:nvSpPr>
        <p:spPr bwMode="auto">
          <a:xfrm>
            <a:off x="513340" y="3226466"/>
            <a:ext cx="8464550" cy="4053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17961" dir="2700000" algn="ctr" rotWithShape="0">
                    <a:schemeClr val="tx1"/>
                  </a:outerShdw>
                </a:effectLst>
              </a14:hiddenEffects>
            </a:ext>
          </a:extLst>
        </p:spPr>
        <p:txBody>
          <a:bodyPr vert="horz" wrap="square" lIns="91440" tIns="45720" rIns="91440" bIns="45720" numCol="1" anchor="t" anchorCtr="0" compatLnSpc="1">
            <a:prstTxWarp prst="textNoShape">
              <a:avLst/>
            </a:prstTxWarp>
          </a:bodyPr>
          <a:lstStyle>
            <a:lvl1pPr algn="l" rtl="0" eaLnBrk="1" fontAlgn="base" hangingPunct="1">
              <a:lnSpc>
                <a:spcPct val="80000"/>
              </a:lnSpc>
              <a:spcBef>
                <a:spcPct val="0"/>
              </a:spcBef>
              <a:spcAft>
                <a:spcPct val="0"/>
              </a:spcAft>
              <a:defRPr sz="2400" b="1" i="1">
                <a:solidFill>
                  <a:srgbClr val="4D4D4D"/>
                </a:solidFill>
                <a:latin typeface="+mj-lt"/>
                <a:ea typeface="+mj-ea"/>
                <a:cs typeface="+mj-cs"/>
              </a:defRPr>
            </a:lvl1pPr>
            <a:lvl2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2pPr>
            <a:lvl3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3pPr>
            <a:lvl4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4pPr>
            <a:lvl5pPr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5pPr>
            <a:lvl6pPr marL="4572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6pPr>
            <a:lvl7pPr marL="9144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7pPr>
            <a:lvl8pPr marL="13716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8pPr>
            <a:lvl9pPr marL="1828800" algn="l" rtl="0" eaLnBrk="1" fontAlgn="base" hangingPunct="1">
              <a:lnSpc>
                <a:spcPct val="80000"/>
              </a:lnSpc>
              <a:spcBef>
                <a:spcPct val="0"/>
              </a:spcBef>
              <a:spcAft>
                <a:spcPct val="0"/>
              </a:spcAft>
              <a:defRPr sz="2400" b="1" i="1">
                <a:solidFill>
                  <a:srgbClr val="4D4D4D"/>
                </a:solidFill>
                <a:latin typeface="Trebuchet MS" pitchFamily="34" charset="0"/>
                <a:cs typeface="Arial" charset="0"/>
              </a:defRPr>
            </a:lvl9pPr>
          </a:lstStyle>
          <a:p>
            <a:pPr algn="ctr"/>
            <a:r>
              <a:rPr lang="fr-BE" kern="0" dirty="0" smtClean="0"/>
              <a:t>Marquage CE</a:t>
            </a:r>
            <a:endParaRPr lang="fr-BE" kern="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70462" y="3129785"/>
            <a:ext cx="666750" cy="502071"/>
          </a:xfrm>
          <a:prstGeom prst="rect">
            <a:avLst/>
          </a:prstGeom>
        </p:spPr>
      </p:pic>
    </p:spTree>
    <p:extLst>
      <p:ext uri="{BB962C8B-B14F-4D97-AF65-F5344CB8AC3E}">
        <p14:creationId xmlns:p14="http://schemas.microsoft.com/office/powerpoint/2010/main" xmlns="" val="7470996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Espace réservé de la date 1"/>
          <p:cNvSpPr>
            <a:spLocks noGrp="1"/>
          </p:cNvSpPr>
          <p:nvPr>
            <p:ph type="dt" sz="quarter" idx="10"/>
          </p:nvPr>
        </p:nvSpPr>
        <p:spPr>
          <a:noFill/>
        </p:spPr>
        <p:txBody>
          <a:bodyPr/>
          <a:lstStyle/>
          <a:p>
            <a:fld id="{4D035D46-3FA5-49ED-8035-3B54C54A0FAA}" type="slidenum">
              <a:rPr lang="fr-FR" smtClean="0">
                <a:latin typeface="Arial" pitchFamily="34" charset="0"/>
                <a:ea typeface="Geneva"/>
                <a:cs typeface="Geneva"/>
              </a:rPr>
              <a:pPr/>
              <a:t>5</a:t>
            </a:fld>
            <a:r>
              <a:rPr lang="fr-FR" smtClean="0">
                <a:solidFill>
                  <a:schemeClr val="bg1"/>
                </a:solidFill>
                <a:latin typeface="Arial" pitchFamily="34" charset="0"/>
                <a:ea typeface="Geneva"/>
                <a:cs typeface="Geneva"/>
              </a:rPr>
              <a:t> </a:t>
            </a:r>
          </a:p>
        </p:txBody>
      </p:sp>
      <p:sp>
        <p:nvSpPr>
          <p:cNvPr id="4" name="ZoneTexte 3"/>
          <p:cNvSpPr txBox="1"/>
          <p:nvPr/>
        </p:nvSpPr>
        <p:spPr>
          <a:xfrm>
            <a:off x="0" y="188913"/>
            <a:ext cx="9144000" cy="461962"/>
          </a:xfrm>
          <a:prstGeom prst="rect">
            <a:avLst/>
          </a:prstGeom>
          <a:noFill/>
        </p:spPr>
        <p:txBody>
          <a:bodyPr>
            <a:spAutoFit/>
          </a:bodyPr>
          <a:lstStyle/>
          <a:p>
            <a:pPr>
              <a:defRPr/>
            </a:pPr>
            <a:r>
              <a:rPr lang="fr-BE" dirty="0">
                <a:latin typeface="+mj-lt"/>
                <a:ea typeface="Geneva" pitchFamily="64" charset="-128"/>
                <a:cs typeface="+mn-cs"/>
              </a:rPr>
              <a:t>"CCT Qualiroutes" – </a:t>
            </a:r>
            <a:r>
              <a:rPr lang="fr-BE" dirty="0" smtClean="0">
                <a:latin typeface="+mj-lt"/>
                <a:ea typeface="Geneva" pitchFamily="64" charset="-128"/>
                <a:cs typeface="+mn-cs"/>
              </a:rPr>
              <a:t>Rubrique </a:t>
            </a:r>
            <a:r>
              <a:rPr lang="fr-BE" dirty="0">
                <a:latin typeface="+mj-lt"/>
                <a:ea typeface="Geneva" pitchFamily="64" charset="-128"/>
                <a:cs typeface="+mn-cs"/>
              </a:rPr>
              <a:t>"CCT" </a:t>
            </a:r>
          </a:p>
        </p:txBody>
      </p:sp>
      <p:pic>
        <p:nvPicPr>
          <p:cNvPr id="332804" name="Picture 3"/>
          <p:cNvPicPr>
            <a:picLocks noChangeAspect="1" noChangeArrowheads="1"/>
          </p:cNvPicPr>
          <p:nvPr/>
        </p:nvPicPr>
        <p:blipFill>
          <a:blip r:embed="rId2" cstate="print"/>
          <a:srcRect/>
          <a:stretch>
            <a:fillRect/>
          </a:stretch>
        </p:blipFill>
        <p:spPr bwMode="auto">
          <a:xfrm>
            <a:off x="179388" y="765175"/>
            <a:ext cx="8797925" cy="4967288"/>
          </a:xfrm>
          <a:prstGeom prst="rect">
            <a:avLst/>
          </a:prstGeom>
          <a:noFill/>
          <a:ln w="9525">
            <a:noFill/>
            <a:miter lim="800000"/>
            <a:headEnd/>
            <a:tailEnd/>
          </a:ln>
        </p:spPr>
      </p:pic>
      <p:cxnSp>
        <p:nvCxnSpPr>
          <p:cNvPr id="332806" name="Connecteur droit avec flèche 5"/>
          <p:cNvCxnSpPr>
            <a:cxnSpLocks noChangeShapeType="1"/>
          </p:cNvCxnSpPr>
          <p:nvPr/>
        </p:nvCxnSpPr>
        <p:spPr bwMode="auto">
          <a:xfrm>
            <a:off x="2123728" y="2420888"/>
            <a:ext cx="1727200" cy="287337"/>
          </a:xfrm>
          <a:prstGeom prst="straightConnector1">
            <a:avLst/>
          </a:prstGeom>
          <a:noFill/>
          <a:ln w="25400" algn="ctr">
            <a:solidFill>
              <a:srgbClr val="FF0000"/>
            </a:solidFill>
            <a:round/>
            <a:headEnd type="triangle" w="med" len="med"/>
            <a:tailEnd/>
          </a:ln>
        </p:spPr>
      </p:cxn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Content Placeholder 2"/>
          <p:cNvSpPr>
            <a:spLocks noGrp="1"/>
          </p:cNvSpPr>
          <p:nvPr>
            <p:ph idx="1"/>
          </p:nvPr>
        </p:nvSpPr>
        <p:spPr>
          <a:xfrm>
            <a:off x="468313" y="620713"/>
            <a:ext cx="8534400" cy="4703762"/>
          </a:xfrm>
        </p:spPr>
        <p:txBody>
          <a:bodyPr/>
          <a:lstStyle/>
          <a:p>
            <a:pPr>
              <a:buFontTx/>
              <a:buNone/>
            </a:pPr>
            <a:r>
              <a:rPr lang="fr-FR" sz="2400" smtClean="0"/>
              <a:t>	Panneaux de signalisation de chantier</a:t>
            </a:r>
          </a:p>
          <a:p>
            <a:pPr>
              <a:buFontTx/>
              <a:buNone/>
            </a:pPr>
            <a:endParaRPr lang="fr-FR" sz="2400" smtClean="0"/>
          </a:p>
        </p:txBody>
      </p:sp>
      <p:sp>
        <p:nvSpPr>
          <p:cNvPr id="348163" name="Rectangle 3"/>
          <p:cNvSpPr>
            <a:spLocks noChangeArrowheads="1"/>
          </p:cNvSpPr>
          <p:nvPr/>
        </p:nvSpPr>
        <p:spPr bwMode="auto">
          <a:xfrm>
            <a:off x="179388" y="1268413"/>
            <a:ext cx="8964612" cy="2197100"/>
          </a:xfrm>
          <a:prstGeom prst="rect">
            <a:avLst/>
          </a:prstGeom>
          <a:noFill/>
          <a:ln w="9525">
            <a:noFill/>
            <a:miter lim="800000"/>
            <a:headEnd/>
            <a:tailEnd/>
          </a:ln>
        </p:spPr>
        <p:txBody>
          <a:bodyPr>
            <a:spAutoFit/>
          </a:bodyPr>
          <a:lstStyle/>
          <a:p>
            <a:pPr marL="342900" indent="-342900" eaLnBrk="0" hangingPunct="0">
              <a:spcBef>
                <a:spcPct val="20000"/>
              </a:spcBef>
            </a:pPr>
            <a:r>
              <a:rPr lang="fr-FR">
                <a:latin typeface="Verdana" pitchFamily="34" charset="0"/>
              </a:rPr>
              <a:t>Les signaux sont de même type et </a:t>
            </a:r>
            <a:r>
              <a:rPr lang="fr-FR">
                <a:solidFill>
                  <a:srgbClr val="FF0000"/>
                </a:solidFill>
                <a:latin typeface="Verdana" pitchFamily="34" charset="0"/>
              </a:rPr>
              <a:t>conformes au C. 53</a:t>
            </a:r>
            <a:r>
              <a:rPr lang="fr-FR">
                <a:latin typeface="Verdana" pitchFamily="34" charset="0"/>
              </a:rPr>
              <a:t>.</a:t>
            </a:r>
          </a:p>
          <a:p>
            <a:pPr marL="342900" indent="-342900" eaLnBrk="0" hangingPunct="0">
              <a:spcBef>
                <a:spcPct val="20000"/>
              </a:spcBef>
            </a:pPr>
            <a:endParaRPr lang="fr-FR" sz="1000">
              <a:latin typeface="Verdana" pitchFamily="34" charset="0"/>
            </a:endParaRPr>
          </a:p>
          <a:p>
            <a:pPr marL="342900" indent="-342900" eaLnBrk="0" hangingPunct="0">
              <a:spcBef>
                <a:spcPct val="20000"/>
              </a:spcBef>
            </a:pPr>
            <a:r>
              <a:rPr lang="fr-FR" i="1">
                <a:latin typeface="Verdana" pitchFamily="34" charset="0"/>
              </a:rPr>
              <a:t>-&gt; </a:t>
            </a:r>
            <a:r>
              <a:rPr lang="fr-FR" sz="2000" i="1">
                <a:latin typeface="Verdana" pitchFamily="34" charset="0"/>
              </a:rPr>
              <a:t>Afin d'éviter les arêtes vives et bords tranchants qui risquent:</a:t>
            </a:r>
          </a:p>
          <a:p>
            <a:pPr marL="342900" indent="-342900" eaLnBrk="0" hangingPunct="0">
              <a:spcBef>
                <a:spcPct val="20000"/>
              </a:spcBef>
            </a:pPr>
            <a:r>
              <a:rPr lang="fr-FR" sz="2000" i="1">
                <a:latin typeface="Verdana" pitchFamily="34" charset="0"/>
              </a:rPr>
              <a:t>		- de couper lors de la prise en main</a:t>
            </a:r>
          </a:p>
          <a:p>
            <a:pPr marL="342900" indent="-342900" eaLnBrk="0" hangingPunct="0">
              <a:spcBef>
                <a:spcPct val="20000"/>
              </a:spcBef>
            </a:pPr>
            <a:r>
              <a:rPr lang="fr-FR" sz="2000" i="1">
                <a:latin typeface="Verdana" pitchFamily="34" charset="0"/>
              </a:rPr>
              <a:t>		- de causer des blessures en cas de projection.</a:t>
            </a:r>
          </a:p>
          <a:p>
            <a:pPr marL="342900" indent="-342900" eaLnBrk="0" hangingPunct="0">
              <a:spcBef>
                <a:spcPct val="20000"/>
              </a:spcBef>
            </a:pPr>
            <a:endParaRPr lang="fr-FR" sz="1000">
              <a:latin typeface="Verdana" pitchFamily="34" charset="0"/>
            </a:endParaRPr>
          </a:p>
          <a:p>
            <a:pPr marL="342900" indent="-342900" eaLnBrk="0" hangingPunct="0">
              <a:spcBef>
                <a:spcPct val="20000"/>
              </a:spcBef>
            </a:pPr>
            <a:endParaRPr lang="fr-FR" sz="1000">
              <a:latin typeface="Verdana" pitchFamily="34" charset="0"/>
            </a:endParaRPr>
          </a:p>
        </p:txBody>
      </p:sp>
      <p:pic>
        <p:nvPicPr>
          <p:cNvPr id="348164" name="Picture 5"/>
          <p:cNvPicPr>
            <a:picLocks noChangeAspect="1" noChangeArrowheads="1"/>
          </p:cNvPicPr>
          <p:nvPr/>
        </p:nvPicPr>
        <p:blipFill>
          <a:blip r:embed="rId2" cstate="print"/>
          <a:srcRect/>
          <a:stretch>
            <a:fillRect/>
          </a:stretch>
        </p:blipFill>
        <p:spPr bwMode="auto">
          <a:xfrm>
            <a:off x="684213" y="3933825"/>
            <a:ext cx="2376487" cy="1782763"/>
          </a:xfrm>
          <a:prstGeom prst="rect">
            <a:avLst/>
          </a:prstGeom>
          <a:noFill/>
          <a:ln w="19050">
            <a:solidFill>
              <a:schemeClr val="tx1"/>
            </a:solidFill>
            <a:miter lim="800000"/>
            <a:headEnd/>
            <a:tailEnd/>
          </a:ln>
        </p:spPr>
      </p:pic>
      <p:sp>
        <p:nvSpPr>
          <p:cNvPr id="348165" name="Line 6"/>
          <p:cNvSpPr>
            <a:spLocks noChangeShapeType="1"/>
          </p:cNvSpPr>
          <p:nvPr/>
        </p:nvSpPr>
        <p:spPr bwMode="auto">
          <a:xfrm flipV="1">
            <a:off x="250825" y="3644900"/>
            <a:ext cx="3240088" cy="2160588"/>
          </a:xfrm>
          <a:prstGeom prst="line">
            <a:avLst/>
          </a:prstGeom>
          <a:noFill/>
          <a:ln w="31750">
            <a:solidFill>
              <a:srgbClr val="FF0000"/>
            </a:solidFill>
            <a:round/>
            <a:headEnd/>
            <a:tailEnd/>
          </a:ln>
        </p:spPr>
        <p:txBody>
          <a:bodyPr wrap="none"/>
          <a:lstStyle/>
          <a:p>
            <a:endParaRPr lang="fr-BE"/>
          </a:p>
        </p:txBody>
      </p:sp>
      <p:sp>
        <p:nvSpPr>
          <p:cNvPr id="348166" name="Line 7"/>
          <p:cNvSpPr>
            <a:spLocks noChangeShapeType="1"/>
          </p:cNvSpPr>
          <p:nvPr/>
        </p:nvSpPr>
        <p:spPr bwMode="auto">
          <a:xfrm>
            <a:off x="323850" y="3716338"/>
            <a:ext cx="3240088" cy="2232025"/>
          </a:xfrm>
          <a:prstGeom prst="line">
            <a:avLst/>
          </a:prstGeom>
          <a:noFill/>
          <a:ln w="31750">
            <a:solidFill>
              <a:srgbClr val="FF0000"/>
            </a:solidFill>
            <a:round/>
            <a:headEnd/>
            <a:tailEnd/>
          </a:ln>
        </p:spPr>
        <p:txBody>
          <a:bodyPr wrap="none"/>
          <a:lstStyle/>
          <a:p>
            <a:endParaRPr lang="fr-BE"/>
          </a:p>
        </p:txBody>
      </p:sp>
      <p:pic>
        <p:nvPicPr>
          <p:cNvPr id="348167" name="Picture 9" descr="2-big"/>
          <p:cNvPicPr>
            <a:picLocks noChangeAspect="1" noChangeArrowheads="1"/>
          </p:cNvPicPr>
          <p:nvPr/>
        </p:nvPicPr>
        <p:blipFill>
          <a:blip r:embed="rId3" cstate="print"/>
          <a:srcRect/>
          <a:stretch>
            <a:fillRect/>
          </a:stretch>
        </p:blipFill>
        <p:spPr bwMode="auto">
          <a:xfrm>
            <a:off x="5148263" y="3770313"/>
            <a:ext cx="2697162" cy="2024062"/>
          </a:xfrm>
          <a:prstGeom prst="rect">
            <a:avLst/>
          </a:prstGeom>
          <a:noFill/>
          <a:ln w="9525">
            <a:noFill/>
            <a:miter lim="800000"/>
            <a:headEnd/>
            <a:tailEnd/>
          </a:ln>
        </p:spPr>
      </p:pic>
      <p:sp>
        <p:nvSpPr>
          <p:cNvPr id="348168" name="Line 11"/>
          <p:cNvSpPr>
            <a:spLocks noChangeShapeType="1"/>
          </p:cNvSpPr>
          <p:nvPr/>
        </p:nvSpPr>
        <p:spPr bwMode="auto">
          <a:xfrm>
            <a:off x="3708400" y="4724400"/>
            <a:ext cx="936625" cy="0"/>
          </a:xfrm>
          <a:prstGeom prst="line">
            <a:avLst/>
          </a:prstGeom>
          <a:noFill/>
          <a:ln w="31750">
            <a:solidFill>
              <a:schemeClr val="tx1"/>
            </a:solidFill>
            <a:round/>
            <a:headEnd/>
            <a:tailEnd type="triangle" w="med" len="med"/>
          </a:ln>
        </p:spPr>
        <p:txBody>
          <a:bodyPr wrap="none"/>
          <a:lstStyle/>
          <a:p>
            <a:endParaRPr lang="fr-BE"/>
          </a:p>
        </p:txBody>
      </p:sp>
      <p:pic>
        <p:nvPicPr>
          <p:cNvPr id="348169" name="Picture 6" descr="CE"/>
          <p:cNvPicPr>
            <a:picLocks noChangeAspect="1" noChangeArrowheads="1"/>
          </p:cNvPicPr>
          <p:nvPr/>
        </p:nvPicPr>
        <p:blipFill>
          <a:blip r:embed="rId4" cstate="print"/>
          <a:srcRect b="23476"/>
          <a:stretch>
            <a:fillRect/>
          </a:stretch>
        </p:blipFill>
        <p:spPr bwMode="auto">
          <a:xfrm>
            <a:off x="8172450" y="4811713"/>
            <a:ext cx="708025" cy="561975"/>
          </a:xfrm>
          <a:prstGeom prst="rect">
            <a:avLst/>
          </a:prstGeom>
          <a:noFill/>
          <a:ln w="9525">
            <a:noFill/>
            <a:miter lim="800000"/>
            <a:headEnd/>
            <a:tailEnd/>
          </a:ln>
        </p:spPr>
      </p:pic>
      <p:pic>
        <p:nvPicPr>
          <p:cNvPr id="348170" name="Image 12" descr="20130517_081624.jpg"/>
          <p:cNvPicPr>
            <a:picLocks noChangeAspect="1"/>
          </p:cNvPicPr>
          <p:nvPr/>
        </p:nvPicPr>
        <p:blipFill>
          <a:blip r:embed="rId5" cstate="print"/>
          <a:srcRect/>
          <a:stretch>
            <a:fillRect/>
          </a:stretch>
        </p:blipFill>
        <p:spPr bwMode="auto">
          <a:xfrm>
            <a:off x="7451725" y="3141663"/>
            <a:ext cx="1692275" cy="1268412"/>
          </a:xfrm>
          <a:prstGeom prst="rect">
            <a:avLst/>
          </a:prstGeom>
          <a:noFill/>
          <a:ln w="9525">
            <a:noFill/>
            <a:miter lim="800000"/>
            <a:headEnd/>
            <a:tailEnd/>
          </a:ln>
        </p:spPr>
      </p:pic>
      <p:cxnSp>
        <p:nvCxnSpPr>
          <p:cNvPr id="15" name="Connecteur droit 14"/>
          <p:cNvCxnSpPr/>
          <p:nvPr/>
        </p:nvCxnSpPr>
        <p:spPr bwMode="auto">
          <a:xfrm>
            <a:off x="8101013" y="4797425"/>
            <a:ext cx="863600" cy="576263"/>
          </a:xfrm>
          <a:prstGeom prst="line">
            <a:avLst/>
          </a:prstGeom>
          <a:ln w="25400">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Espace réservé de la date 1"/>
          <p:cNvSpPr>
            <a:spLocks noGrp="1"/>
          </p:cNvSpPr>
          <p:nvPr>
            <p:ph type="dt" sz="quarter" idx="10"/>
          </p:nvPr>
        </p:nvSpPr>
        <p:spPr>
          <a:noFill/>
        </p:spPr>
        <p:txBody>
          <a:bodyPr/>
          <a:lstStyle/>
          <a:p>
            <a:fld id="{03A9355D-73C4-4A2C-BE07-C968C340AA6E}" type="slidenum">
              <a:rPr lang="fr-FR" smtClean="0">
                <a:latin typeface="Arial" pitchFamily="34" charset="0"/>
                <a:ea typeface="Geneva"/>
                <a:cs typeface="Geneva"/>
              </a:rPr>
              <a:pPr/>
              <a:t>51</a:t>
            </a:fld>
            <a:r>
              <a:rPr lang="fr-FR" smtClean="0">
                <a:solidFill>
                  <a:schemeClr val="bg1"/>
                </a:solidFill>
                <a:latin typeface="Arial" pitchFamily="34" charset="0"/>
                <a:ea typeface="Geneva"/>
                <a:cs typeface="Geneva"/>
              </a:rPr>
              <a:t> </a:t>
            </a:r>
          </a:p>
        </p:txBody>
      </p:sp>
      <p:sp>
        <p:nvSpPr>
          <p:cNvPr id="3" name="Content Placeholder 2"/>
          <p:cNvSpPr txBox="1">
            <a:spLocks/>
          </p:cNvSpPr>
          <p:nvPr/>
        </p:nvSpPr>
        <p:spPr>
          <a:xfrm>
            <a:off x="323850" y="333375"/>
            <a:ext cx="8535988" cy="4702175"/>
          </a:xfrm>
          <a:prstGeom prst="rect">
            <a:avLst/>
          </a:prstGeom>
        </p:spPr>
        <p:txBody>
          <a:bodyPr/>
          <a:lstStyle/>
          <a:p>
            <a:pPr marL="342900" indent="-342900" eaLnBrk="0" hangingPunct="0">
              <a:spcBef>
                <a:spcPct val="20000"/>
              </a:spcBef>
              <a:defRPr/>
            </a:pPr>
            <a:r>
              <a:rPr lang="fr-FR" b="1" kern="0" dirty="0">
                <a:latin typeface="+mn-lt"/>
                <a:ea typeface="+mn-ea"/>
                <a:cs typeface="+mn-cs"/>
              </a:rPr>
              <a:t>	Panneaux de signalisation de chantier</a:t>
            </a:r>
          </a:p>
          <a:p>
            <a:pPr marL="342900" indent="-342900" eaLnBrk="0" hangingPunct="0">
              <a:spcBef>
                <a:spcPct val="20000"/>
              </a:spcBef>
              <a:defRPr/>
            </a:pPr>
            <a:r>
              <a:rPr lang="fr-FR" b="1" kern="0" dirty="0">
                <a:latin typeface="+mn-lt"/>
                <a:ea typeface="+mn-ea"/>
                <a:cs typeface="+mn-cs"/>
              </a:rPr>
              <a:t>	Films de type 3 (microprismatiques)</a:t>
            </a:r>
          </a:p>
          <a:p>
            <a:pPr marL="342900" indent="-342900" eaLnBrk="0" hangingPunct="0">
              <a:spcBef>
                <a:spcPct val="20000"/>
              </a:spcBef>
              <a:defRPr/>
            </a:pPr>
            <a:endParaRPr lang="fr-FR" b="1" kern="0" dirty="0">
              <a:latin typeface="+mn-lt"/>
              <a:ea typeface="+mn-ea"/>
              <a:cs typeface="+mn-cs"/>
            </a:endParaRPr>
          </a:p>
          <a:p>
            <a:pPr>
              <a:buFontTx/>
              <a:buChar char="-"/>
              <a:defRPr/>
            </a:pPr>
            <a:r>
              <a:rPr lang="fr-BE" sz="1800" dirty="0">
                <a:latin typeface="Verdana" pitchFamily="34" charset="0"/>
                <a:ea typeface="Geneva" pitchFamily="64" charset="-128"/>
                <a:cs typeface="+mn-cs"/>
              </a:rPr>
              <a:t> visibilité/lisibilité </a:t>
            </a:r>
            <a:r>
              <a:rPr lang="fr-BE" sz="1800" b="1" dirty="0">
                <a:latin typeface="Verdana" pitchFamily="34" charset="0"/>
                <a:ea typeface="Geneva" pitchFamily="64" charset="-128"/>
                <a:cs typeface="+mn-cs"/>
              </a:rPr>
              <a:t>de jour comme de nuit </a:t>
            </a:r>
          </a:p>
          <a:p>
            <a:pPr>
              <a:buFontTx/>
              <a:buChar char="-"/>
              <a:defRPr/>
            </a:pPr>
            <a:r>
              <a:rPr lang="fr-BE" sz="1800" dirty="0">
                <a:latin typeface="Verdana" pitchFamily="34" charset="0"/>
                <a:ea typeface="Geneva" pitchFamily="64" charset="-128"/>
                <a:cs typeface="+mn-cs"/>
              </a:rPr>
              <a:t> détection </a:t>
            </a:r>
            <a:r>
              <a:rPr lang="fr-BE" sz="1800" b="1" dirty="0">
                <a:latin typeface="Verdana" pitchFamily="34" charset="0"/>
                <a:ea typeface="Geneva" pitchFamily="64" charset="-128"/>
                <a:cs typeface="+mn-cs"/>
              </a:rPr>
              <a:t>à grande distance.</a:t>
            </a:r>
          </a:p>
          <a:p>
            <a:pPr>
              <a:defRPr/>
            </a:pPr>
            <a:r>
              <a:rPr lang="fr-BE" sz="1800" dirty="0">
                <a:latin typeface="Verdana" pitchFamily="34" charset="0"/>
                <a:ea typeface="Geneva" pitchFamily="64" charset="-128"/>
                <a:cs typeface="+mn-cs"/>
              </a:rPr>
              <a:t> </a:t>
            </a:r>
          </a:p>
          <a:p>
            <a:pPr>
              <a:buFont typeface="Arial" pitchFamily="34" charset="0"/>
              <a:buChar char="•"/>
              <a:defRPr/>
            </a:pPr>
            <a:endParaRPr lang="fr-BE" sz="1800" dirty="0">
              <a:latin typeface="Verdana" pitchFamily="34" charset="0"/>
              <a:ea typeface="Geneva" pitchFamily="64" charset="-128"/>
              <a:cs typeface="+mn-cs"/>
            </a:endParaRPr>
          </a:p>
          <a:p>
            <a:pPr marL="342900" indent="-342900" eaLnBrk="0" hangingPunct="0">
              <a:spcBef>
                <a:spcPct val="20000"/>
              </a:spcBef>
              <a:defRPr/>
            </a:pPr>
            <a:endParaRPr lang="fr-FR" b="1" kern="0" dirty="0">
              <a:latin typeface="+mn-lt"/>
              <a:ea typeface="+mn-ea"/>
              <a:cs typeface="+mn-cs"/>
            </a:endParaRPr>
          </a:p>
          <a:p>
            <a:pPr marL="342900" indent="-342900" eaLnBrk="0" hangingPunct="0">
              <a:spcBef>
                <a:spcPct val="20000"/>
              </a:spcBef>
              <a:defRPr/>
            </a:pPr>
            <a:endParaRPr lang="fr-FR" b="1" kern="0" dirty="0">
              <a:latin typeface="+mn-lt"/>
              <a:ea typeface="+mn-ea"/>
              <a:cs typeface="+mn-cs"/>
            </a:endParaRPr>
          </a:p>
        </p:txBody>
      </p:sp>
      <p:pic>
        <p:nvPicPr>
          <p:cNvPr id="349188" name="Picture 1"/>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89" name="Picture 2"/>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90" name="Picture 3"/>
          <p:cNvPicPr>
            <a:picLocks noChangeAspect="1" noChangeArrowheads="1"/>
          </p:cNvPicPr>
          <p:nvPr/>
        </p:nvPicPr>
        <p:blipFill>
          <a:blip r:embed="rId2"/>
          <a:srcRect/>
          <a:stretch>
            <a:fillRect/>
          </a:stretch>
        </p:blipFill>
        <p:spPr bwMode="auto">
          <a:xfrm>
            <a:off x="4567238" y="3424238"/>
            <a:ext cx="9525" cy="9525"/>
          </a:xfrm>
          <a:prstGeom prst="rect">
            <a:avLst/>
          </a:prstGeom>
          <a:noFill/>
          <a:ln w="9525">
            <a:noFill/>
            <a:miter lim="800000"/>
            <a:headEnd/>
            <a:tailEnd/>
          </a:ln>
        </p:spPr>
      </p:pic>
      <p:pic>
        <p:nvPicPr>
          <p:cNvPr id="349191" name="Picture 4"/>
          <p:cNvPicPr>
            <a:picLocks noChangeAspect="1" noChangeArrowheads="1"/>
          </p:cNvPicPr>
          <p:nvPr/>
        </p:nvPicPr>
        <p:blipFill>
          <a:blip r:embed="rId3" cstate="print"/>
          <a:srcRect/>
          <a:stretch>
            <a:fillRect/>
          </a:stretch>
        </p:blipFill>
        <p:spPr bwMode="auto">
          <a:xfrm>
            <a:off x="468313" y="2708275"/>
            <a:ext cx="3562350" cy="2673350"/>
          </a:xfrm>
          <a:prstGeom prst="rect">
            <a:avLst/>
          </a:prstGeom>
          <a:noFill/>
          <a:ln w="9525">
            <a:noFill/>
            <a:miter lim="800000"/>
            <a:headEnd/>
            <a:tailEnd/>
          </a:ln>
        </p:spPr>
      </p:pic>
      <p:sp>
        <p:nvSpPr>
          <p:cNvPr id="349192" name="AutoShape 2" descr="http://multimedia.3m.com/mws/mediawebserver?mwsId=66666UgxGCuNyXTt48T2o8TaEVU6EbHSHVs6EVs6E666666--"/>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BE"/>
          </a:p>
        </p:txBody>
      </p:sp>
      <p:sp>
        <p:nvSpPr>
          <p:cNvPr id="349193" name="AutoShape 4" descr="http://multimedia.3m.com/mws/mediawebserver?mwsId=66666UgxGCuNyXTt48T2o8TaEVU6EbHSHVs6EVs6E666666--"/>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fr-BE"/>
          </a:p>
        </p:txBody>
      </p:sp>
      <p:pic>
        <p:nvPicPr>
          <p:cNvPr id="349194" name="Picture 8" descr="http://tti.tamu.edu/group/visibility/files/2010/12/stop_signs.jpg"/>
          <p:cNvPicPr>
            <a:picLocks noChangeAspect="1" noChangeArrowheads="1"/>
          </p:cNvPicPr>
          <p:nvPr/>
        </p:nvPicPr>
        <p:blipFill>
          <a:blip r:embed="rId4" cstate="print"/>
          <a:srcRect/>
          <a:stretch>
            <a:fillRect/>
          </a:stretch>
        </p:blipFill>
        <p:spPr bwMode="auto">
          <a:xfrm>
            <a:off x="4284663" y="2852738"/>
            <a:ext cx="4675187" cy="23002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Title 1"/>
          <p:cNvSpPr>
            <a:spLocks noGrp="1"/>
          </p:cNvSpPr>
          <p:nvPr>
            <p:ph type="title"/>
          </p:nvPr>
        </p:nvSpPr>
        <p:spPr>
          <a:xfrm>
            <a:off x="755650" y="404813"/>
            <a:ext cx="7920038" cy="900112"/>
          </a:xfrm>
        </p:spPr>
        <p:txBody>
          <a:bodyPr/>
          <a:lstStyle/>
          <a:p>
            <a:r>
              <a:rPr lang="fr-FR" sz="2400" smtClean="0"/>
              <a:t>Usage des cônes et balises de trafic</a:t>
            </a:r>
          </a:p>
        </p:txBody>
      </p:sp>
      <p:sp>
        <p:nvSpPr>
          <p:cNvPr id="362499" name="Content Placeholder 2"/>
          <p:cNvSpPr>
            <a:spLocks noGrp="1"/>
          </p:cNvSpPr>
          <p:nvPr>
            <p:ph idx="1"/>
          </p:nvPr>
        </p:nvSpPr>
        <p:spPr>
          <a:xfrm>
            <a:off x="684213" y="981075"/>
            <a:ext cx="7991475" cy="4138613"/>
          </a:xfrm>
        </p:spPr>
        <p:txBody>
          <a:bodyPr/>
          <a:lstStyle/>
          <a:p>
            <a:pPr marL="342900" lvl="1" indent="-342900">
              <a:buFontTx/>
              <a:buNone/>
            </a:pPr>
            <a:r>
              <a:rPr lang="fr-FR" b="1" i="1" smtClean="0"/>
              <a:t>Chantiers stationnaires</a:t>
            </a:r>
          </a:p>
          <a:p>
            <a:pPr marL="342900" lvl="1" indent="-342900">
              <a:buFontTx/>
              <a:buNone/>
            </a:pPr>
            <a:endParaRPr lang="fr-FR" smtClean="0"/>
          </a:p>
          <a:p>
            <a:pPr marL="342900" lvl="1" indent="-342900">
              <a:buFontTx/>
              <a:buNone/>
            </a:pPr>
            <a:r>
              <a:rPr lang="fr-FR" smtClean="0"/>
              <a:t>Obligation de délimiter clairement la zone de chantier tant</a:t>
            </a:r>
          </a:p>
          <a:p>
            <a:pPr marL="342900" lvl="1" indent="-342900">
              <a:buFontTx/>
              <a:buNone/>
            </a:pPr>
            <a:r>
              <a:rPr lang="fr-FR" smtClean="0"/>
              <a:t>longitudinalement que transversalement </a:t>
            </a:r>
          </a:p>
          <a:p>
            <a:pPr>
              <a:buFontTx/>
              <a:buNone/>
            </a:pPr>
            <a:endParaRPr lang="fr-FR" smtClean="0"/>
          </a:p>
          <a:p>
            <a:pPr>
              <a:buFontTx/>
              <a:buNone/>
            </a:pPr>
            <a:r>
              <a:rPr lang="fr-FR" u="sng" smtClean="0"/>
              <a:t>Pour les chantiers de 1° à 5° catégorie</a:t>
            </a:r>
            <a:r>
              <a:rPr lang="fr-FR" smtClean="0"/>
              <a:t>:</a:t>
            </a:r>
          </a:p>
          <a:p>
            <a:pPr>
              <a:buFontTx/>
              <a:buNone/>
            </a:pPr>
            <a:endParaRPr lang="fr-FR" smtClean="0"/>
          </a:p>
          <a:p>
            <a:pPr>
              <a:buFontTx/>
              <a:buNone/>
            </a:pPr>
            <a:r>
              <a:rPr lang="fr-FR" smtClean="0"/>
              <a:t>-&gt; Balises (AM 1999 – Type II a, b et c)</a:t>
            </a:r>
          </a:p>
          <a:p>
            <a:pPr>
              <a:buFontTx/>
              <a:buNone/>
            </a:pPr>
            <a:endParaRPr lang="fr-FR" smtClean="0"/>
          </a:p>
          <a:p>
            <a:pPr>
              <a:buFontTx/>
              <a:buNone/>
            </a:pPr>
            <a:r>
              <a:rPr lang="fr-FR" u="sng" smtClean="0"/>
              <a:t>Pour les chantiers de 4° à 6° catégorie</a:t>
            </a:r>
            <a:r>
              <a:rPr lang="fr-FR" smtClean="0"/>
              <a:t>:</a:t>
            </a:r>
          </a:p>
          <a:p>
            <a:pPr>
              <a:buFontTx/>
              <a:buNone/>
            </a:pPr>
            <a:endParaRPr lang="fr-FR" smtClean="0"/>
          </a:p>
          <a:p>
            <a:pPr>
              <a:buFontTx/>
              <a:buNone/>
            </a:pPr>
            <a:r>
              <a:rPr lang="fr-FR" smtClean="0"/>
              <a:t>-&gt; Cônes  (Type IId)</a:t>
            </a:r>
          </a:p>
          <a:p>
            <a:pPr>
              <a:buFontTx/>
              <a:buNone/>
            </a:pPr>
            <a:endParaRPr lang="fr-FR" smtClean="0"/>
          </a:p>
          <a:p>
            <a:pPr>
              <a:buFontTx/>
              <a:buNone/>
            </a:pPr>
            <a:r>
              <a:rPr lang="fr-FR" b="0" smtClean="0"/>
              <a:t>Qualiroutes interdit les cônes pour les catég. 1 à 3.</a:t>
            </a:r>
          </a:p>
          <a:p>
            <a:pPr>
              <a:buFontTx/>
              <a:buNone/>
            </a:pPr>
            <a:endParaRPr lang="fr-FR" smtClean="0"/>
          </a:p>
        </p:txBody>
      </p:sp>
      <p:pic>
        <p:nvPicPr>
          <p:cNvPr id="362500" name="Picture 4" descr="http://www.securitysigns.be/sites/default/files/C%C3%B4ne%2075_0.jpg"/>
          <p:cNvPicPr>
            <a:picLocks noChangeAspect="1" noChangeArrowheads="1"/>
          </p:cNvPicPr>
          <p:nvPr/>
        </p:nvPicPr>
        <p:blipFill>
          <a:blip r:embed="rId2" cstate="print"/>
          <a:srcRect/>
          <a:stretch>
            <a:fillRect/>
          </a:stretch>
        </p:blipFill>
        <p:spPr bwMode="auto">
          <a:xfrm>
            <a:off x="6875463" y="4005263"/>
            <a:ext cx="1106487" cy="1592262"/>
          </a:xfrm>
          <a:prstGeom prst="rect">
            <a:avLst/>
          </a:prstGeom>
          <a:noFill/>
          <a:ln w="9525">
            <a:noFill/>
            <a:miter lim="800000"/>
            <a:headEnd/>
            <a:tailEnd/>
          </a:ln>
        </p:spPr>
      </p:pic>
      <p:sp>
        <p:nvSpPr>
          <p:cNvPr id="7" name="ZoneTexte 6"/>
          <p:cNvSpPr txBox="1"/>
          <p:nvPr/>
        </p:nvSpPr>
        <p:spPr>
          <a:xfrm>
            <a:off x="7818239" y="4005064"/>
            <a:ext cx="461665" cy="1512168"/>
          </a:xfrm>
          <a:prstGeom prst="rect">
            <a:avLst/>
          </a:prstGeom>
          <a:noFill/>
        </p:spPr>
        <p:txBody>
          <a:bodyPr vert="vert270">
            <a:spAutoFit/>
          </a:bodyPr>
          <a:lstStyle/>
          <a:p>
            <a:pPr algn="ctr">
              <a:defRPr/>
            </a:pPr>
            <a:r>
              <a:rPr lang="fr-BE" sz="1800" dirty="0">
                <a:latin typeface="Verdana" pitchFamily="34" charset="0"/>
                <a:ea typeface="Geneva" pitchFamily="64" charset="-128"/>
                <a:cs typeface="+mn-cs"/>
              </a:rPr>
              <a:t>75 cm</a:t>
            </a:r>
          </a:p>
        </p:txBody>
      </p:sp>
      <p:cxnSp>
        <p:nvCxnSpPr>
          <p:cNvPr id="362502" name="Connecteur droit avec flèche 9"/>
          <p:cNvCxnSpPr>
            <a:cxnSpLocks noChangeShapeType="1"/>
          </p:cNvCxnSpPr>
          <p:nvPr/>
        </p:nvCxnSpPr>
        <p:spPr bwMode="auto">
          <a:xfrm>
            <a:off x="7812088" y="4076700"/>
            <a:ext cx="0" cy="1439863"/>
          </a:xfrm>
          <a:prstGeom prst="straightConnector1">
            <a:avLst/>
          </a:prstGeom>
          <a:noFill/>
          <a:ln w="25400" algn="ctr">
            <a:solidFill>
              <a:schemeClr val="tx1"/>
            </a:solidFill>
            <a:round/>
            <a:headEnd type="triangle" w="med" len="med"/>
            <a:tailEnd type="arrow" w="med" len="med"/>
          </a:ln>
        </p:spPr>
      </p:cxnSp>
      <p:pic>
        <p:nvPicPr>
          <p:cNvPr id="362503" name="Picture 4" descr="Balise large - Type 1 &amp; 2"/>
          <p:cNvPicPr>
            <a:picLocks noChangeAspect="1" noChangeArrowheads="1"/>
          </p:cNvPicPr>
          <p:nvPr/>
        </p:nvPicPr>
        <p:blipFill>
          <a:blip r:embed="rId3" cstate="print"/>
          <a:srcRect/>
          <a:stretch>
            <a:fillRect/>
          </a:stretch>
        </p:blipFill>
        <p:spPr bwMode="auto">
          <a:xfrm>
            <a:off x="6011863" y="2492375"/>
            <a:ext cx="1362075" cy="1714500"/>
          </a:xfrm>
          <a:prstGeom prst="rect">
            <a:avLst/>
          </a:prstGeom>
          <a:noFill/>
          <a:ln w="9525">
            <a:noFill/>
            <a:miter lim="800000"/>
            <a:headEnd/>
            <a:tailEnd/>
          </a:ln>
        </p:spPr>
      </p:pic>
      <p:sp>
        <p:nvSpPr>
          <p:cNvPr id="11" name="ZoneTexte 10"/>
          <p:cNvSpPr txBox="1"/>
          <p:nvPr/>
        </p:nvSpPr>
        <p:spPr>
          <a:xfrm>
            <a:off x="7740352" y="2420888"/>
            <a:ext cx="461665" cy="1512168"/>
          </a:xfrm>
          <a:prstGeom prst="rect">
            <a:avLst/>
          </a:prstGeom>
          <a:noFill/>
        </p:spPr>
        <p:txBody>
          <a:bodyPr vert="vert270">
            <a:spAutoFit/>
          </a:bodyPr>
          <a:lstStyle/>
          <a:p>
            <a:pPr algn="ctr">
              <a:defRPr/>
            </a:pPr>
            <a:r>
              <a:rPr lang="fr-BE" sz="1800" dirty="0">
                <a:latin typeface="Verdana" pitchFamily="34" charset="0"/>
                <a:ea typeface="Geneva" pitchFamily="64" charset="-128"/>
                <a:cs typeface="+mn-cs"/>
              </a:rPr>
              <a:t>100 cm</a:t>
            </a:r>
          </a:p>
        </p:txBody>
      </p:sp>
      <p:cxnSp>
        <p:nvCxnSpPr>
          <p:cNvPr id="362505" name="Connecteur droit avec flèche 11"/>
          <p:cNvCxnSpPr>
            <a:cxnSpLocks noChangeShapeType="1"/>
          </p:cNvCxnSpPr>
          <p:nvPr/>
        </p:nvCxnSpPr>
        <p:spPr bwMode="auto">
          <a:xfrm>
            <a:off x="7812088" y="2708275"/>
            <a:ext cx="0" cy="1008063"/>
          </a:xfrm>
          <a:prstGeom prst="straightConnector1">
            <a:avLst/>
          </a:prstGeom>
          <a:noFill/>
          <a:ln w="25400" algn="ctr">
            <a:solidFill>
              <a:schemeClr val="tx1"/>
            </a:solidFill>
            <a:round/>
            <a:headEnd type="triangle" w="med" len="med"/>
            <a:tailEnd type="arrow" w="med" len="med"/>
          </a:ln>
        </p:spPr>
      </p:cxnSp>
      <p:cxnSp>
        <p:nvCxnSpPr>
          <p:cNvPr id="362506" name="Connecteur droit avec flèche 15"/>
          <p:cNvCxnSpPr>
            <a:cxnSpLocks noChangeShapeType="1"/>
          </p:cNvCxnSpPr>
          <p:nvPr/>
        </p:nvCxnSpPr>
        <p:spPr bwMode="auto">
          <a:xfrm>
            <a:off x="7019925" y="2708275"/>
            <a:ext cx="647700" cy="0"/>
          </a:xfrm>
          <a:prstGeom prst="straightConnector1">
            <a:avLst/>
          </a:prstGeom>
          <a:noFill/>
          <a:ln w="25400" algn="ctr">
            <a:solidFill>
              <a:schemeClr val="tx1"/>
            </a:solidFill>
            <a:round/>
            <a:headEnd type="triangle" w="med" len="med"/>
            <a:tailEnd type="arrow" w="med" len="med"/>
          </a:ln>
        </p:spPr>
      </p:cxnSp>
      <p:sp>
        <p:nvSpPr>
          <p:cNvPr id="17" name="ZoneTexte 16"/>
          <p:cNvSpPr txBox="1"/>
          <p:nvPr/>
        </p:nvSpPr>
        <p:spPr>
          <a:xfrm>
            <a:off x="6948488" y="2276475"/>
            <a:ext cx="1295400" cy="461963"/>
          </a:xfrm>
          <a:prstGeom prst="rect">
            <a:avLst/>
          </a:prstGeom>
          <a:noFill/>
        </p:spPr>
        <p:txBody>
          <a:bodyPr>
            <a:spAutoFit/>
          </a:bodyPr>
          <a:lstStyle/>
          <a:p>
            <a:pPr>
              <a:defRPr/>
            </a:pPr>
            <a:r>
              <a:rPr lang="fr-BE" dirty="0">
                <a:latin typeface="+mn-lt"/>
                <a:ea typeface="Geneva" pitchFamily="64" charset="-128"/>
                <a:cs typeface="+mn-cs"/>
              </a:rPr>
              <a:t>30 cm</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Espace réservé de la date 1"/>
          <p:cNvSpPr>
            <a:spLocks noGrp="1"/>
          </p:cNvSpPr>
          <p:nvPr>
            <p:ph type="dt" sz="quarter" idx="10"/>
          </p:nvPr>
        </p:nvSpPr>
        <p:spPr>
          <a:noFill/>
        </p:spPr>
        <p:txBody>
          <a:bodyPr/>
          <a:lstStyle/>
          <a:p>
            <a:fld id="{2F76A968-DA0D-4519-8BF5-5CAA3B86B51F}" type="slidenum">
              <a:rPr lang="fr-FR" smtClean="0">
                <a:latin typeface="Arial" pitchFamily="34" charset="0"/>
                <a:ea typeface="Geneva"/>
                <a:cs typeface="Geneva"/>
              </a:rPr>
              <a:pPr/>
              <a:t>53</a:t>
            </a:fld>
            <a:r>
              <a:rPr lang="fr-FR" smtClean="0">
                <a:solidFill>
                  <a:schemeClr val="bg1"/>
                </a:solidFill>
                <a:latin typeface="Arial" pitchFamily="34" charset="0"/>
                <a:ea typeface="Geneva"/>
                <a:cs typeface="Geneva"/>
              </a:rPr>
              <a:t> </a:t>
            </a:r>
          </a:p>
        </p:txBody>
      </p:sp>
      <p:pic>
        <p:nvPicPr>
          <p:cNvPr id="364547" name="Picture 1"/>
          <p:cNvPicPr>
            <a:picLocks noChangeAspect="1" noChangeArrowheads="1"/>
          </p:cNvPicPr>
          <p:nvPr/>
        </p:nvPicPr>
        <p:blipFill>
          <a:blip r:embed="rId2" cstate="print"/>
          <a:srcRect/>
          <a:stretch>
            <a:fillRect/>
          </a:stretch>
        </p:blipFill>
        <p:spPr bwMode="auto">
          <a:xfrm>
            <a:off x="2195513" y="77788"/>
            <a:ext cx="4752975" cy="67024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noChangeAspect="1"/>
          </p:cNvGraphicFramePr>
          <p:nvPr/>
        </p:nvGraphicFramePr>
        <p:xfrm>
          <a:off x="2555875" y="1268413"/>
          <a:ext cx="4030663" cy="3255962"/>
        </p:xfrm>
        <a:graphic>
          <a:graphicData uri="http://schemas.openxmlformats.org/presentationml/2006/ole">
            <p:oleObj spid="_x0000_s5122" name="Photo Editor Photo" r:id="rId4" imgW="2876190" imgH="2324424" progId="">
              <p:embed/>
            </p:oleObj>
          </a:graphicData>
        </a:graphic>
      </p:graphicFrame>
      <p:sp>
        <p:nvSpPr>
          <p:cNvPr id="188419" name="Rectangle 3"/>
          <p:cNvSpPr>
            <a:spLocks noChangeArrowheads="1"/>
          </p:cNvSpPr>
          <p:nvPr/>
        </p:nvSpPr>
        <p:spPr bwMode="auto">
          <a:xfrm>
            <a:off x="179388" y="260350"/>
            <a:ext cx="8464550" cy="719138"/>
          </a:xfrm>
          <a:prstGeom prst="rect">
            <a:avLst/>
          </a:prstGeom>
          <a:noFill/>
          <a:ln w="9525">
            <a:noFill/>
            <a:miter lim="800000"/>
            <a:headEnd/>
            <a:tailEnd/>
          </a:ln>
          <a:effectLst>
            <a:outerShdw dist="17961" dir="2700000" algn="ctr" rotWithShape="0">
              <a:schemeClr val="tx1"/>
            </a:outerShdw>
          </a:effectLst>
        </p:spPr>
        <p:txBody>
          <a:bodyPr/>
          <a:lstStyle/>
          <a:p>
            <a:pPr>
              <a:spcBef>
                <a:spcPct val="80000"/>
              </a:spcBef>
              <a:defRPr/>
            </a:pPr>
            <a:r>
              <a:rPr lang="fr-FR" b="1">
                <a:solidFill>
                  <a:srgbClr val="131313"/>
                </a:solidFill>
                <a:latin typeface="Arial" charset="0"/>
              </a:rPr>
              <a:t>Où trouver le CCT QUALIROUTES?</a:t>
            </a:r>
            <a:r>
              <a:rPr lang="fr-FR" sz="3000">
                <a:solidFill>
                  <a:srgbClr val="131313"/>
                </a:solidFill>
                <a:latin typeface="Verdana" pitchFamily="34" charset="0"/>
              </a:rPr>
              <a:t> </a:t>
            </a:r>
          </a:p>
        </p:txBody>
      </p:sp>
      <p:sp>
        <p:nvSpPr>
          <p:cNvPr id="188420" name="Rectangle 4"/>
          <p:cNvSpPr>
            <a:spLocks noChangeArrowheads="1"/>
          </p:cNvSpPr>
          <p:nvPr/>
        </p:nvSpPr>
        <p:spPr bwMode="auto">
          <a:xfrm>
            <a:off x="0" y="4581525"/>
            <a:ext cx="9144000" cy="1368425"/>
          </a:xfrm>
          <a:prstGeom prst="rect">
            <a:avLst/>
          </a:prstGeom>
          <a:noFill/>
          <a:ln w="9525">
            <a:noFill/>
            <a:miter lim="800000"/>
            <a:headEnd/>
            <a:tailEnd/>
          </a:ln>
          <a:effectLst>
            <a:outerShdw dist="17961" dir="2700000" algn="ctr" rotWithShape="0">
              <a:schemeClr val="tx1"/>
            </a:outerShdw>
          </a:effectLst>
        </p:spPr>
        <p:txBody>
          <a:bodyPr/>
          <a:lstStyle/>
          <a:p>
            <a:pPr algn="ctr">
              <a:spcBef>
                <a:spcPct val="80000"/>
              </a:spcBef>
              <a:defRPr/>
            </a:pPr>
            <a:r>
              <a:rPr lang="fr-FR" b="1">
                <a:solidFill>
                  <a:srgbClr val="808080"/>
                </a:solidFill>
                <a:latin typeface="Arial" charset="0"/>
              </a:rPr>
              <a:t>"Qualité &amp; Construction"</a:t>
            </a:r>
            <a:br>
              <a:rPr lang="fr-FR" b="1">
                <a:solidFill>
                  <a:srgbClr val="808080"/>
                </a:solidFill>
                <a:latin typeface="Arial" charset="0"/>
              </a:rPr>
            </a:br>
            <a:r>
              <a:rPr lang="fr-FR" b="1">
                <a:solidFill>
                  <a:srgbClr val="808080"/>
                </a:solidFill>
                <a:latin typeface="Arial" charset="0"/>
              </a:rPr>
              <a:t/>
            </a:r>
            <a:br>
              <a:rPr lang="fr-FR" b="1">
                <a:solidFill>
                  <a:srgbClr val="808080"/>
                </a:solidFill>
                <a:latin typeface="Arial" charset="0"/>
              </a:rPr>
            </a:br>
            <a:r>
              <a:rPr lang="fr-BE" b="1">
                <a:solidFill>
                  <a:srgbClr val="808080"/>
                </a:solidFill>
                <a:latin typeface="Arial" charset="0"/>
                <a:hlinkClick r:id="rId5"/>
              </a:rPr>
              <a:t>http://qc.spw.wallonie.be/fr/qualiroutes/index.html</a:t>
            </a:r>
            <a:endParaRPr lang="fr-BE">
              <a:solidFill>
                <a:srgbClr val="131313"/>
              </a:solidFill>
              <a:latin typeface="Verdana" pitchFamily="34" charset="0"/>
            </a:endParaRPr>
          </a:p>
        </p:txBody>
      </p:sp>
      <p:pic>
        <p:nvPicPr>
          <p:cNvPr id="5125" name="Picture 5" descr="new"/>
          <p:cNvPicPr>
            <a:picLocks noChangeAspect="1" noChangeArrowheads="1"/>
          </p:cNvPicPr>
          <p:nvPr/>
        </p:nvPicPr>
        <p:blipFill>
          <a:blip r:embed="rId6" cstate="print"/>
          <a:srcRect/>
          <a:stretch>
            <a:fillRect/>
          </a:stretch>
        </p:blipFill>
        <p:spPr bwMode="auto">
          <a:xfrm>
            <a:off x="7524750" y="1773238"/>
            <a:ext cx="703263" cy="719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a:xfrm>
            <a:off x="720725" y="539750"/>
            <a:ext cx="7920038" cy="1144588"/>
          </a:xfrm>
        </p:spPr>
        <p:txBody>
          <a:bodyPr/>
          <a:lstStyle/>
          <a:p>
            <a:pPr algn="ctr" eaLnBrk="1" hangingPunct="1"/>
            <a:r>
              <a:rPr lang="fr-FR" sz="2000" cap="none" smtClean="0">
                <a:ea typeface="Geneva" pitchFamily="64" charset="-128"/>
              </a:rPr>
              <a:t>LUMINANCE RETROREFLECHIE (RL) DYNAMIQUE</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Espace réservé de la date 3"/>
          <p:cNvSpPr>
            <a:spLocks noGrp="1"/>
          </p:cNvSpPr>
          <p:nvPr>
            <p:ph type="dt" sz="quarter" idx="10"/>
          </p:nvPr>
        </p:nvSpPr>
        <p:spPr>
          <a:noFill/>
        </p:spPr>
        <p:txBody>
          <a:bodyPr/>
          <a:lstStyle/>
          <a:p>
            <a:fld id="{03F7F5B2-801C-4341-8A0A-39F4EB60ACFA}" type="slidenum">
              <a:rPr lang="fr-FR"/>
              <a:pPr/>
              <a:t>56</a:t>
            </a:fld>
            <a:r>
              <a:rPr lang="fr-FR"/>
              <a:t> </a:t>
            </a:r>
          </a:p>
        </p:txBody>
      </p:sp>
      <p:sp>
        <p:nvSpPr>
          <p:cNvPr id="15364" name="Rectangle 3"/>
          <p:cNvSpPr>
            <a:spLocks noGrp="1" noChangeArrowheads="1"/>
          </p:cNvSpPr>
          <p:nvPr>
            <p:ph type="body" idx="1"/>
          </p:nvPr>
        </p:nvSpPr>
        <p:spPr>
          <a:xfrm>
            <a:off x="611188" y="765175"/>
            <a:ext cx="7920037" cy="5688013"/>
          </a:xfrm>
        </p:spPr>
        <p:txBody>
          <a:bodyPr/>
          <a:lstStyle/>
          <a:p>
            <a:pPr eaLnBrk="1" hangingPunct="1">
              <a:lnSpc>
                <a:spcPct val="80000"/>
              </a:lnSpc>
              <a:buFontTx/>
              <a:buAutoNum type="arabicPeriod"/>
            </a:pPr>
            <a:endParaRPr lang="fr-FR" sz="2000" dirty="0" smtClean="0">
              <a:ea typeface="Geneva" pitchFamily="64" charset="-128"/>
            </a:endParaRPr>
          </a:p>
          <a:p>
            <a:pPr eaLnBrk="1" hangingPunct="1">
              <a:lnSpc>
                <a:spcPct val="80000"/>
              </a:lnSpc>
              <a:buNone/>
            </a:pPr>
            <a:endParaRPr lang="fr-FR" sz="2000" dirty="0" smtClean="0">
              <a:ea typeface="Geneva" pitchFamily="64" charset="-128"/>
            </a:endParaRPr>
          </a:p>
          <a:p>
            <a:pPr eaLnBrk="1" hangingPunct="1">
              <a:lnSpc>
                <a:spcPct val="80000"/>
              </a:lnSpc>
              <a:buFontTx/>
              <a:buAutoNum type="arabicPeriod"/>
            </a:pPr>
            <a:endParaRPr lang="fr-FR" sz="2000" dirty="0" smtClean="0">
              <a:ea typeface="Geneva" pitchFamily="64" charset="-128"/>
            </a:endParaRPr>
          </a:p>
          <a:p>
            <a:pPr eaLnBrk="1" hangingPunct="1">
              <a:lnSpc>
                <a:spcPct val="80000"/>
              </a:lnSpc>
              <a:buFontTx/>
              <a:buAutoNum type="arabicPeriod"/>
            </a:pPr>
            <a:r>
              <a:rPr lang="fr-FR" sz="2000" dirty="0" smtClean="0">
                <a:ea typeface="Geneva" pitchFamily="64" charset="-128"/>
              </a:rPr>
              <a:t>Rappel : </a:t>
            </a:r>
            <a:r>
              <a:rPr lang="fr-FR" sz="2000" dirty="0" err="1" smtClean="0">
                <a:ea typeface="Geneva" pitchFamily="64" charset="-128"/>
              </a:rPr>
              <a:t>rétroréflexion</a:t>
            </a:r>
            <a:endParaRPr lang="fr-FR" sz="2000" dirty="0" smtClean="0">
              <a:ea typeface="Geneva" pitchFamily="64" charset="-128"/>
            </a:endParaRPr>
          </a:p>
          <a:p>
            <a:pPr eaLnBrk="1" hangingPunct="1">
              <a:lnSpc>
                <a:spcPct val="80000"/>
              </a:lnSpc>
              <a:buFontTx/>
              <a:buNone/>
            </a:pPr>
            <a:endParaRPr lang="fr-FR" sz="2000" dirty="0" smtClean="0">
              <a:ea typeface="Geneva" pitchFamily="64" charset="-128"/>
            </a:endParaRPr>
          </a:p>
          <a:p>
            <a:pPr eaLnBrk="1" hangingPunct="1">
              <a:lnSpc>
                <a:spcPct val="80000"/>
              </a:lnSpc>
              <a:buFontTx/>
              <a:buNone/>
            </a:pPr>
            <a:r>
              <a:rPr lang="fr-FR" sz="2000" dirty="0" smtClean="0">
                <a:ea typeface="Geneva" pitchFamily="64" charset="-128"/>
              </a:rPr>
              <a:t>2. </a:t>
            </a:r>
            <a:r>
              <a:rPr lang="fr-FR" sz="2000" dirty="0" err="1" smtClean="0">
                <a:ea typeface="Geneva" pitchFamily="64" charset="-128"/>
              </a:rPr>
              <a:t>Rétroréflectomètre</a:t>
            </a:r>
            <a:r>
              <a:rPr lang="fr-FR" sz="2000" dirty="0" smtClean="0">
                <a:ea typeface="Geneva" pitchFamily="64" charset="-128"/>
              </a:rPr>
              <a:t> dynamique (ZDR 6020).</a:t>
            </a:r>
          </a:p>
          <a:p>
            <a:pPr eaLnBrk="1" hangingPunct="1">
              <a:lnSpc>
                <a:spcPct val="80000"/>
              </a:lnSpc>
              <a:buFontTx/>
              <a:buNone/>
            </a:pPr>
            <a:endParaRPr lang="fr-FR" sz="2000" dirty="0" smtClean="0">
              <a:ea typeface="Geneva" pitchFamily="64" charset="-128"/>
            </a:endParaRPr>
          </a:p>
          <a:p>
            <a:pPr eaLnBrk="1" hangingPunct="1">
              <a:lnSpc>
                <a:spcPct val="80000"/>
              </a:lnSpc>
              <a:buFontTx/>
              <a:buNone/>
            </a:pPr>
            <a:r>
              <a:rPr lang="fr-FR" sz="2000" dirty="0" smtClean="0">
                <a:ea typeface="Geneva" pitchFamily="64" charset="-128"/>
              </a:rPr>
              <a:t>    2.1. Présentation.</a:t>
            </a:r>
          </a:p>
          <a:p>
            <a:pPr eaLnBrk="1" hangingPunct="1">
              <a:lnSpc>
                <a:spcPct val="80000"/>
              </a:lnSpc>
              <a:buFontTx/>
              <a:buNone/>
            </a:pPr>
            <a:r>
              <a:rPr lang="fr-FR" sz="2000" dirty="0" smtClean="0">
                <a:ea typeface="Geneva" pitchFamily="64" charset="-128"/>
              </a:rPr>
              <a:t>    2.2. Etalonnage.</a:t>
            </a:r>
          </a:p>
          <a:p>
            <a:pPr eaLnBrk="1" hangingPunct="1">
              <a:lnSpc>
                <a:spcPct val="80000"/>
              </a:lnSpc>
              <a:buFontTx/>
              <a:buNone/>
            </a:pPr>
            <a:r>
              <a:rPr lang="fr-FR" sz="2000" dirty="0" smtClean="0">
                <a:ea typeface="Geneva" pitchFamily="64" charset="-128"/>
              </a:rPr>
              <a:t>    2.3. Poste de pilotage. </a:t>
            </a:r>
          </a:p>
          <a:p>
            <a:pPr eaLnBrk="1" hangingPunct="1">
              <a:lnSpc>
                <a:spcPct val="80000"/>
              </a:lnSpc>
              <a:buFontTx/>
              <a:buNone/>
            </a:pPr>
            <a:endParaRPr lang="fr-FR" sz="2000" dirty="0" smtClean="0">
              <a:ea typeface="Geneva" pitchFamily="64" charset="-128"/>
            </a:endParaRPr>
          </a:p>
          <a:p>
            <a:pPr eaLnBrk="1" hangingPunct="1">
              <a:lnSpc>
                <a:spcPct val="80000"/>
              </a:lnSpc>
              <a:buFontTx/>
              <a:buNone/>
            </a:pPr>
            <a:r>
              <a:rPr lang="fr-FR" sz="2000" dirty="0" smtClean="0">
                <a:ea typeface="Geneva" pitchFamily="64" charset="-128"/>
              </a:rPr>
              <a:t>3. Conclusions.</a:t>
            </a:r>
          </a:p>
          <a:p>
            <a:pPr eaLnBrk="1" hangingPunct="1">
              <a:lnSpc>
                <a:spcPct val="80000"/>
              </a:lnSpc>
              <a:buFontTx/>
              <a:buNone/>
            </a:pPr>
            <a:r>
              <a:rPr lang="fr-FR" sz="2000" dirty="0" smtClean="0">
                <a:ea typeface="Geneva" pitchFamily="64" charset="-128"/>
              </a:rPr>
              <a:t> </a:t>
            </a:r>
          </a:p>
          <a:p>
            <a:pPr eaLnBrk="1" hangingPunct="1">
              <a:lnSpc>
                <a:spcPct val="80000"/>
              </a:lnSpc>
              <a:buFontTx/>
              <a:buNone/>
            </a:pPr>
            <a:endParaRPr lang="fr-FR" sz="2000" dirty="0" smtClean="0">
              <a:ea typeface="Geneva" pitchFamily="64" charset="-128"/>
            </a:endParaRPr>
          </a:p>
          <a:p>
            <a:pPr eaLnBrk="1" hangingPunct="1">
              <a:lnSpc>
                <a:spcPct val="80000"/>
              </a:lnSpc>
              <a:buFontTx/>
              <a:buNone/>
            </a:pPr>
            <a:endParaRPr lang="fr-FR" sz="1200" dirty="0" smtClean="0">
              <a:ea typeface="Geneva" pitchFamily="64" charset="-128"/>
            </a:endParaRPr>
          </a:p>
          <a:p>
            <a:pPr eaLnBrk="1" hangingPunct="1">
              <a:lnSpc>
                <a:spcPct val="80000"/>
              </a:lnSpc>
              <a:buFontTx/>
              <a:buNone/>
            </a:pPr>
            <a:r>
              <a:rPr lang="fr-FR" sz="1200" dirty="0" smtClean="0">
                <a:ea typeface="Geneva" pitchFamily="64" charset="-128"/>
              </a:rPr>
              <a:t>      </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a date 3"/>
          <p:cNvSpPr txBox="1">
            <a:spLocks noGrp="1"/>
          </p:cNvSpPr>
          <p:nvPr/>
        </p:nvSpPr>
        <p:spPr bwMode="auto">
          <a:xfrm>
            <a:off x="1403350" y="6477000"/>
            <a:ext cx="1800225" cy="179388"/>
          </a:xfrm>
          <a:prstGeom prst="rect">
            <a:avLst/>
          </a:prstGeom>
          <a:noFill/>
          <a:ln w="9525">
            <a:noFill/>
            <a:miter lim="800000"/>
            <a:headEnd/>
            <a:tailEnd/>
          </a:ln>
        </p:spPr>
        <p:txBody>
          <a:bodyPr lIns="0" rIns="0" anchor="ctr"/>
          <a:lstStyle/>
          <a:p>
            <a:pPr>
              <a:spcBef>
                <a:spcPct val="50000"/>
              </a:spcBef>
            </a:pPr>
            <a:fld id="{E457F6BD-A2E6-4EFE-8C72-261B9B8998DC}" type="slidenum">
              <a:rPr lang="fr-FR" sz="1100">
                <a:solidFill>
                  <a:srgbClr val="595959"/>
                </a:solidFill>
                <a:latin typeface="Arial" charset="0"/>
              </a:rPr>
              <a:pPr>
                <a:spcBef>
                  <a:spcPct val="50000"/>
                </a:spcBef>
              </a:pPr>
              <a:t>57</a:t>
            </a:fld>
            <a:r>
              <a:rPr lang="fr-FR" sz="1100">
                <a:solidFill>
                  <a:srgbClr val="595959"/>
                </a:solidFill>
                <a:latin typeface="Arial" charset="0"/>
              </a:rPr>
              <a:t> </a:t>
            </a:r>
          </a:p>
        </p:txBody>
      </p:sp>
      <p:sp>
        <p:nvSpPr>
          <p:cNvPr id="17411" name="Rectangle 2"/>
          <p:cNvSpPr>
            <a:spLocks noGrp="1" noChangeArrowheads="1"/>
          </p:cNvSpPr>
          <p:nvPr>
            <p:ph type="title" idx="4294967295"/>
          </p:nvPr>
        </p:nvSpPr>
        <p:spPr>
          <a:xfrm>
            <a:off x="720725" y="539750"/>
            <a:ext cx="7920038" cy="512763"/>
          </a:xfrm>
          <a:noFill/>
        </p:spPr>
        <p:txBody>
          <a:bodyPr/>
          <a:lstStyle/>
          <a:p>
            <a:pPr algn="ctr" eaLnBrk="1" hangingPunct="1"/>
            <a:r>
              <a:rPr lang="fr-FR" sz="2000" cap="none" dirty="0" smtClean="0">
                <a:ea typeface="Geneva" pitchFamily="64" charset="-128"/>
              </a:rPr>
              <a:t>1. RAPPEL : RETROREFLEXION</a:t>
            </a:r>
          </a:p>
        </p:txBody>
      </p:sp>
      <p:sp>
        <p:nvSpPr>
          <p:cNvPr id="26628" name="Rectangle 3"/>
          <p:cNvSpPr>
            <a:spLocks noGrp="1" noChangeArrowheads="1"/>
          </p:cNvSpPr>
          <p:nvPr>
            <p:ph type="body" idx="4294967295"/>
          </p:nvPr>
        </p:nvSpPr>
        <p:spPr>
          <a:xfrm>
            <a:off x="720725" y="1665288"/>
            <a:ext cx="7920038" cy="4140200"/>
          </a:xfrm>
        </p:spPr>
        <p:txBody>
          <a:bodyPr/>
          <a:lstStyle/>
          <a:p>
            <a:pPr eaLnBrk="1" hangingPunct="1">
              <a:buFontTx/>
              <a:buNone/>
            </a:pPr>
            <a:endParaRPr lang="fr-FR" smtClean="0">
              <a:ea typeface="Geneva" pitchFamily="64" charset="-128"/>
            </a:endParaRPr>
          </a:p>
          <a:p>
            <a:pPr eaLnBrk="1" hangingPunct="1">
              <a:buFontTx/>
              <a:buNone/>
            </a:pPr>
            <a:endParaRPr lang="fr-FR" smtClean="0">
              <a:ea typeface="Geneva" pitchFamily="64" charset="-128"/>
            </a:endParaRPr>
          </a:p>
          <a:p>
            <a:pPr eaLnBrk="1" hangingPunct="1">
              <a:buFontTx/>
              <a:buNone/>
            </a:pPr>
            <a:r>
              <a:rPr lang="fr-FR" smtClean="0">
                <a:ea typeface="Geneva" pitchFamily="64" charset="-128"/>
              </a:rPr>
              <a:t>      </a:t>
            </a:r>
          </a:p>
        </p:txBody>
      </p:sp>
      <p:pic>
        <p:nvPicPr>
          <p:cNvPr id="26629" name="Picture 5" descr="Retro reflection factor"/>
          <p:cNvPicPr>
            <a:picLocks noChangeAspect="1" noChangeArrowheads="1"/>
          </p:cNvPicPr>
          <p:nvPr/>
        </p:nvPicPr>
        <p:blipFill>
          <a:blip r:embed="rId3" cstate="print"/>
          <a:srcRect/>
          <a:stretch>
            <a:fillRect/>
          </a:stretch>
        </p:blipFill>
        <p:spPr bwMode="auto">
          <a:xfrm>
            <a:off x="2916238" y="1916113"/>
            <a:ext cx="4826000" cy="3060700"/>
          </a:xfrm>
          <a:prstGeom prst="rect">
            <a:avLst/>
          </a:prstGeom>
          <a:noFill/>
          <a:ln w="9525">
            <a:noFill/>
            <a:miter lim="800000"/>
            <a:headEnd/>
            <a:tailEnd/>
          </a:ln>
        </p:spPr>
      </p:pic>
      <p:pic>
        <p:nvPicPr>
          <p:cNvPr id="26630" name="Picture 6" descr="Afficher l'image en taille réelle">
            <a:hlinkClick r:id="rId4"/>
          </p:cNvPr>
          <p:cNvPicPr>
            <a:picLocks noChangeAspect="1" noChangeArrowheads="1"/>
          </p:cNvPicPr>
          <p:nvPr/>
        </p:nvPicPr>
        <p:blipFill>
          <a:blip r:embed="rId5" cstate="print"/>
          <a:srcRect/>
          <a:stretch>
            <a:fillRect/>
          </a:stretch>
        </p:blipFill>
        <p:spPr bwMode="auto">
          <a:xfrm>
            <a:off x="755650" y="2924175"/>
            <a:ext cx="2087563" cy="19748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Espace réservé de la date 3"/>
          <p:cNvSpPr txBox="1">
            <a:spLocks noGrp="1"/>
          </p:cNvSpPr>
          <p:nvPr/>
        </p:nvSpPr>
        <p:spPr bwMode="auto">
          <a:xfrm>
            <a:off x="1403350" y="6477000"/>
            <a:ext cx="1800225" cy="179388"/>
          </a:xfrm>
          <a:prstGeom prst="rect">
            <a:avLst/>
          </a:prstGeom>
          <a:noFill/>
          <a:ln w="9525">
            <a:noFill/>
            <a:miter lim="800000"/>
            <a:headEnd/>
            <a:tailEnd/>
          </a:ln>
        </p:spPr>
        <p:txBody>
          <a:bodyPr lIns="0" rIns="0" anchor="ctr"/>
          <a:lstStyle/>
          <a:p>
            <a:pPr fontAlgn="base">
              <a:spcBef>
                <a:spcPct val="50000"/>
              </a:spcBef>
              <a:spcAft>
                <a:spcPct val="0"/>
              </a:spcAft>
            </a:pPr>
            <a:fld id="{075FC55C-63E1-480C-BC15-2A584CFF9FC6}" type="slidenum">
              <a:rPr lang="fr-FR" sz="1100">
                <a:solidFill>
                  <a:srgbClr val="595959"/>
                </a:solidFill>
                <a:latin typeface="Arial" charset="0"/>
              </a:rPr>
              <a:pPr fontAlgn="base">
                <a:spcBef>
                  <a:spcPct val="50000"/>
                </a:spcBef>
                <a:spcAft>
                  <a:spcPct val="0"/>
                </a:spcAft>
              </a:pPr>
              <a:t>58</a:t>
            </a:fld>
            <a:r>
              <a:rPr lang="fr-FR" sz="1100">
                <a:solidFill>
                  <a:srgbClr val="595959"/>
                </a:solidFill>
                <a:latin typeface="Arial" charset="0"/>
              </a:rPr>
              <a:t> </a:t>
            </a:r>
          </a:p>
        </p:txBody>
      </p:sp>
      <p:sp>
        <p:nvSpPr>
          <p:cNvPr id="17411" name="Rectangle 2"/>
          <p:cNvSpPr>
            <a:spLocks noGrp="1" noChangeArrowheads="1"/>
          </p:cNvSpPr>
          <p:nvPr>
            <p:ph type="title" idx="4294967295"/>
          </p:nvPr>
        </p:nvSpPr>
        <p:spPr>
          <a:xfrm>
            <a:off x="684213" y="188913"/>
            <a:ext cx="7920037" cy="576262"/>
          </a:xfrm>
          <a:noFill/>
        </p:spPr>
        <p:txBody>
          <a:bodyPr/>
          <a:lstStyle/>
          <a:p>
            <a:pPr algn="ctr" eaLnBrk="1" hangingPunct="1"/>
            <a:r>
              <a:rPr lang="fr-FR" sz="2000" cap="none" smtClean="0">
                <a:ea typeface="Geneva" pitchFamily="64" charset="-128"/>
              </a:rPr>
              <a:t>2. RETROREFLECTOMETRE DYNAMIQUE</a:t>
            </a:r>
          </a:p>
        </p:txBody>
      </p:sp>
      <p:sp>
        <p:nvSpPr>
          <p:cNvPr id="32772" name="Rectangle 3"/>
          <p:cNvSpPr>
            <a:spLocks noGrp="1" noChangeArrowheads="1"/>
          </p:cNvSpPr>
          <p:nvPr>
            <p:ph type="body" idx="4294967295"/>
          </p:nvPr>
        </p:nvSpPr>
        <p:spPr>
          <a:xfrm>
            <a:off x="720725" y="1665288"/>
            <a:ext cx="7920038" cy="4140200"/>
          </a:xfrm>
        </p:spPr>
        <p:txBody>
          <a:bodyPr/>
          <a:lstStyle/>
          <a:p>
            <a:pPr eaLnBrk="1" hangingPunct="1">
              <a:buFontTx/>
              <a:buNone/>
            </a:pPr>
            <a:endParaRPr lang="fr-FR" smtClean="0">
              <a:ea typeface="Geneva" pitchFamily="64" charset="-128"/>
            </a:endParaRPr>
          </a:p>
          <a:p>
            <a:pPr eaLnBrk="1" hangingPunct="1">
              <a:buFontTx/>
              <a:buNone/>
            </a:pPr>
            <a:endParaRPr lang="fr-FR" smtClean="0">
              <a:ea typeface="Geneva" pitchFamily="64" charset="-128"/>
            </a:endParaRPr>
          </a:p>
          <a:p>
            <a:pPr eaLnBrk="1" hangingPunct="1">
              <a:buFontTx/>
              <a:buNone/>
            </a:pPr>
            <a:r>
              <a:rPr lang="fr-FR" smtClean="0">
                <a:ea typeface="Geneva" pitchFamily="64" charset="-128"/>
              </a:rPr>
              <a:t>      </a:t>
            </a:r>
          </a:p>
        </p:txBody>
      </p:sp>
      <p:sp>
        <p:nvSpPr>
          <p:cNvPr id="32773" name="Rectangle 5"/>
          <p:cNvSpPr>
            <a:spLocks noChangeArrowheads="1"/>
          </p:cNvSpPr>
          <p:nvPr/>
        </p:nvSpPr>
        <p:spPr bwMode="auto">
          <a:xfrm>
            <a:off x="250825" y="1196975"/>
            <a:ext cx="4068763" cy="4138613"/>
          </a:xfrm>
          <a:prstGeom prst="rect">
            <a:avLst/>
          </a:prstGeom>
          <a:noFill/>
          <a:ln w="9525">
            <a:noFill/>
            <a:miter lim="800000"/>
            <a:headEnd/>
            <a:tailEnd/>
          </a:ln>
        </p:spPr>
        <p:txBody>
          <a:bodyPr/>
          <a:lstStyle/>
          <a:p>
            <a:pPr marL="342900" indent="-342900" eaLnBrk="0" fontAlgn="base" hangingPunct="0">
              <a:lnSpc>
                <a:spcPct val="80000"/>
              </a:lnSpc>
              <a:spcBef>
                <a:spcPct val="20000"/>
              </a:spcBef>
              <a:spcAft>
                <a:spcPct val="0"/>
              </a:spcAft>
              <a:buFontTx/>
              <a:buChar char="•"/>
            </a:pPr>
            <a:endParaRPr lang="fr-BE">
              <a:solidFill>
                <a:srgbClr val="000000"/>
              </a:solidFill>
            </a:endParaRPr>
          </a:p>
        </p:txBody>
      </p:sp>
      <p:sp>
        <p:nvSpPr>
          <p:cNvPr id="32775" name="Rectangle 7"/>
          <p:cNvSpPr>
            <a:spLocks noChangeArrowheads="1"/>
          </p:cNvSpPr>
          <p:nvPr/>
        </p:nvSpPr>
        <p:spPr bwMode="auto">
          <a:xfrm>
            <a:off x="395288" y="1268413"/>
            <a:ext cx="4572000" cy="3140075"/>
          </a:xfrm>
          <a:prstGeom prst="rect">
            <a:avLst/>
          </a:prstGeom>
          <a:noFill/>
          <a:ln w="9525">
            <a:noFill/>
            <a:miter lim="800000"/>
            <a:headEnd/>
            <a:tailEnd/>
          </a:ln>
          <a:effectLst/>
        </p:spPr>
        <p:txBody>
          <a:bodyPr>
            <a:spAutoFit/>
          </a:bodyPr>
          <a:lstStyle/>
          <a:p>
            <a:pPr fontAlgn="base">
              <a:spcBef>
                <a:spcPct val="0"/>
              </a:spcBef>
              <a:spcAft>
                <a:spcPct val="0"/>
              </a:spcAft>
            </a:pPr>
            <a:r>
              <a:rPr lang="fr-BE" sz="2000" b="1" u="sng" dirty="0">
                <a:solidFill>
                  <a:srgbClr val="000000"/>
                </a:solidFill>
                <a:latin typeface="Times New Roman" pitchFamily="18" charset="0"/>
              </a:rPr>
              <a:t>Principe</a:t>
            </a:r>
            <a:r>
              <a:rPr lang="fr-BE" sz="2000" b="1" dirty="0">
                <a:solidFill>
                  <a:srgbClr val="000000"/>
                </a:solidFill>
                <a:latin typeface="Times New Roman" pitchFamily="18" charset="0"/>
              </a:rPr>
              <a:t>:</a:t>
            </a:r>
            <a:r>
              <a:rPr lang="fr-BE" sz="2000" dirty="0">
                <a:solidFill>
                  <a:srgbClr val="000000"/>
                </a:solidFill>
                <a:latin typeface="Times New Roman" pitchFamily="18" charset="0"/>
              </a:rPr>
              <a:t> Mesurer le RL en s’intégrant dans la circulation et ce jusqu’à 120 km/h. </a:t>
            </a:r>
            <a:endParaRPr lang="fr-BE" sz="2000" u="sng" dirty="0">
              <a:solidFill>
                <a:srgbClr val="000000"/>
              </a:solidFill>
              <a:latin typeface="Times New Roman" pitchFamily="18" charset="0"/>
            </a:endParaRPr>
          </a:p>
          <a:p>
            <a:pPr fontAlgn="base">
              <a:spcBef>
                <a:spcPct val="0"/>
              </a:spcBef>
              <a:spcAft>
                <a:spcPct val="0"/>
              </a:spcAft>
            </a:pPr>
            <a:r>
              <a:rPr lang="fr-BE" sz="2000" b="1" u="sng" dirty="0">
                <a:solidFill>
                  <a:srgbClr val="000000"/>
                </a:solidFill>
                <a:latin typeface="Times New Roman" pitchFamily="18" charset="0"/>
              </a:rPr>
              <a:t>Référence</a:t>
            </a:r>
            <a:r>
              <a:rPr lang="fr-BE" sz="2000" b="1" dirty="0">
                <a:solidFill>
                  <a:srgbClr val="000000"/>
                </a:solidFill>
                <a:latin typeface="Times New Roman" pitchFamily="18" charset="0"/>
              </a:rPr>
              <a:t>:</a:t>
            </a:r>
            <a:r>
              <a:rPr lang="fr-BE" sz="2000" dirty="0">
                <a:solidFill>
                  <a:srgbClr val="000000"/>
                </a:solidFill>
                <a:latin typeface="Times New Roman" pitchFamily="18" charset="0"/>
              </a:rPr>
              <a:t> NBN EN 1436</a:t>
            </a:r>
          </a:p>
          <a:p>
            <a:pPr fontAlgn="base">
              <a:spcBef>
                <a:spcPct val="0"/>
              </a:spcBef>
              <a:spcAft>
                <a:spcPct val="0"/>
              </a:spcAft>
            </a:pPr>
            <a:r>
              <a:rPr lang="fr-BE" sz="2000" b="1" u="sng" dirty="0">
                <a:solidFill>
                  <a:srgbClr val="000000"/>
                </a:solidFill>
                <a:latin typeface="Times New Roman" pitchFamily="18" charset="0"/>
              </a:rPr>
              <a:t>Quand</a:t>
            </a:r>
            <a:r>
              <a:rPr lang="fr-BE" sz="2000" b="1" dirty="0">
                <a:solidFill>
                  <a:srgbClr val="000000"/>
                </a:solidFill>
                <a:latin typeface="Times New Roman" pitchFamily="18" charset="0"/>
              </a:rPr>
              <a:t>:</a:t>
            </a:r>
            <a:r>
              <a:rPr lang="fr-BE" sz="2000" dirty="0">
                <a:solidFill>
                  <a:srgbClr val="000000"/>
                </a:solidFill>
                <a:latin typeface="Times New Roman" pitchFamily="18" charset="0"/>
              </a:rPr>
              <a:t> durant le délais de garantie, </a:t>
            </a:r>
            <a:r>
              <a:rPr lang="fr-BE" sz="2000" u="sng" dirty="0">
                <a:solidFill>
                  <a:srgbClr val="FF0000"/>
                </a:solidFill>
                <a:latin typeface="Times New Roman" pitchFamily="18" charset="0"/>
              </a:rPr>
              <a:t>par temps SEC, pas de présence de SEL</a:t>
            </a:r>
          </a:p>
          <a:p>
            <a:pPr fontAlgn="base">
              <a:spcBef>
                <a:spcPct val="0"/>
              </a:spcBef>
              <a:spcAft>
                <a:spcPct val="0"/>
              </a:spcAft>
            </a:pPr>
            <a:r>
              <a:rPr lang="fr-BE" sz="2000" b="1" u="sng" dirty="0">
                <a:solidFill>
                  <a:srgbClr val="000000"/>
                </a:solidFill>
                <a:latin typeface="Times New Roman" pitchFamily="18" charset="0"/>
              </a:rPr>
              <a:t>Par qui:</a:t>
            </a:r>
            <a:r>
              <a:rPr lang="fr-BE" sz="2000" b="1" dirty="0">
                <a:solidFill>
                  <a:srgbClr val="000000"/>
                </a:solidFill>
                <a:latin typeface="Times New Roman" pitchFamily="18" charset="0"/>
              </a:rPr>
              <a:t> </a:t>
            </a:r>
            <a:r>
              <a:rPr lang="fr-BE" sz="2000" dirty="0">
                <a:solidFill>
                  <a:srgbClr val="000000"/>
                </a:solidFill>
                <a:latin typeface="Times New Roman" pitchFamily="18" charset="0"/>
              </a:rPr>
              <a:t>D 166</a:t>
            </a:r>
          </a:p>
          <a:p>
            <a:pPr fontAlgn="base">
              <a:spcBef>
                <a:spcPct val="0"/>
              </a:spcBef>
              <a:spcAft>
                <a:spcPct val="0"/>
              </a:spcAft>
            </a:pPr>
            <a:r>
              <a:rPr lang="fr-BE" sz="2000" b="1" u="sng" dirty="0">
                <a:solidFill>
                  <a:srgbClr val="000000"/>
                </a:solidFill>
                <a:latin typeface="Times New Roman" pitchFamily="18" charset="0"/>
              </a:rPr>
              <a:t>Nombre de mesures</a:t>
            </a:r>
            <a:r>
              <a:rPr lang="fr-BE" sz="2000" b="1" dirty="0">
                <a:solidFill>
                  <a:srgbClr val="000000"/>
                </a:solidFill>
                <a:latin typeface="Times New Roman" pitchFamily="18" charset="0"/>
              </a:rPr>
              <a:t>: </a:t>
            </a:r>
            <a:r>
              <a:rPr lang="fr-BE" sz="2000" dirty="0">
                <a:solidFill>
                  <a:srgbClr val="000000"/>
                </a:solidFill>
                <a:latin typeface="Times New Roman" pitchFamily="18" charset="0"/>
              </a:rPr>
              <a:t>en continu</a:t>
            </a:r>
            <a:endParaRPr lang="fr-BE" sz="2000" u="sng" dirty="0">
              <a:solidFill>
                <a:srgbClr val="000000"/>
              </a:solidFill>
              <a:latin typeface="Times New Roman" pitchFamily="18" charset="0"/>
            </a:endParaRPr>
          </a:p>
          <a:p>
            <a:pPr fontAlgn="base">
              <a:spcBef>
                <a:spcPct val="0"/>
              </a:spcBef>
              <a:spcAft>
                <a:spcPct val="0"/>
              </a:spcAft>
            </a:pPr>
            <a:r>
              <a:rPr lang="fr-BE" sz="2000" b="1" u="sng" dirty="0">
                <a:solidFill>
                  <a:srgbClr val="000000"/>
                </a:solidFill>
                <a:latin typeface="Times New Roman" pitchFamily="18" charset="0"/>
              </a:rPr>
              <a:t>Avantage</a:t>
            </a:r>
            <a:r>
              <a:rPr lang="fr-BE" sz="2000" dirty="0">
                <a:solidFill>
                  <a:srgbClr val="000000"/>
                </a:solidFill>
                <a:latin typeface="Times New Roman" pitchFamily="18" charset="0"/>
              </a:rPr>
              <a:t>: </a:t>
            </a:r>
            <a:r>
              <a:rPr lang="fr-BE" sz="2000" u="sng" dirty="0">
                <a:solidFill>
                  <a:srgbClr val="FF0000"/>
                </a:solidFill>
                <a:latin typeface="Times New Roman" pitchFamily="18" charset="0"/>
              </a:rPr>
              <a:t>sécurité accrue</a:t>
            </a:r>
            <a:r>
              <a:rPr lang="fr-BE" sz="2000" dirty="0">
                <a:solidFill>
                  <a:srgbClr val="000000"/>
                </a:solidFill>
                <a:latin typeface="Times New Roman" pitchFamily="18" charset="0"/>
              </a:rPr>
              <a:t>, cet appareil est intéressant pour connaître l’état des lieux des marquages (BDR).</a:t>
            </a:r>
          </a:p>
        </p:txBody>
      </p:sp>
      <p:graphicFrame>
        <p:nvGraphicFramePr>
          <p:cNvPr id="32776" name="Object 8"/>
          <p:cNvGraphicFramePr>
            <a:graphicFrameLocks noChangeAspect="1"/>
          </p:cNvGraphicFramePr>
          <p:nvPr/>
        </p:nvGraphicFramePr>
        <p:xfrm>
          <a:off x="4932363" y="1412875"/>
          <a:ext cx="3457575" cy="3114675"/>
        </p:xfrm>
        <a:graphic>
          <a:graphicData uri="http://schemas.openxmlformats.org/presentationml/2006/ole">
            <p:oleObj spid="_x0000_s1502210" name="Photo Editor Photo" r:id="rId4" imgW="3457143" imgH="3115110" progId="">
              <p:embed/>
            </p:oleObj>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Espace réservé de la date 3"/>
          <p:cNvSpPr txBox="1">
            <a:spLocks noGrp="1"/>
          </p:cNvSpPr>
          <p:nvPr/>
        </p:nvSpPr>
        <p:spPr bwMode="auto">
          <a:xfrm>
            <a:off x="1403350" y="6477000"/>
            <a:ext cx="1800225" cy="179388"/>
          </a:xfrm>
          <a:prstGeom prst="rect">
            <a:avLst/>
          </a:prstGeom>
          <a:noFill/>
          <a:ln w="9525">
            <a:noFill/>
            <a:miter lim="800000"/>
            <a:headEnd/>
            <a:tailEnd/>
          </a:ln>
        </p:spPr>
        <p:txBody>
          <a:bodyPr lIns="0" rIns="0" anchor="ctr"/>
          <a:lstStyle/>
          <a:p>
            <a:pPr fontAlgn="base">
              <a:spcBef>
                <a:spcPct val="50000"/>
              </a:spcBef>
              <a:spcAft>
                <a:spcPct val="0"/>
              </a:spcAft>
            </a:pPr>
            <a:fld id="{8C8B0B9E-87F5-4519-8C04-B6C74EA79E24}" type="slidenum">
              <a:rPr lang="fr-FR" sz="1100">
                <a:solidFill>
                  <a:srgbClr val="595959"/>
                </a:solidFill>
                <a:latin typeface="Arial" charset="0"/>
              </a:rPr>
              <a:pPr fontAlgn="base">
                <a:spcBef>
                  <a:spcPct val="50000"/>
                </a:spcBef>
                <a:spcAft>
                  <a:spcPct val="0"/>
                </a:spcAft>
              </a:pPr>
              <a:t>59</a:t>
            </a:fld>
            <a:r>
              <a:rPr lang="fr-FR" sz="1100">
                <a:solidFill>
                  <a:srgbClr val="595959"/>
                </a:solidFill>
                <a:latin typeface="Arial" charset="0"/>
              </a:rPr>
              <a:t> </a:t>
            </a:r>
          </a:p>
        </p:txBody>
      </p:sp>
      <p:sp>
        <p:nvSpPr>
          <p:cNvPr id="17411" name="Rectangle 2"/>
          <p:cNvSpPr>
            <a:spLocks noGrp="1" noChangeArrowheads="1"/>
          </p:cNvSpPr>
          <p:nvPr>
            <p:ph type="title" idx="4294967295"/>
          </p:nvPr>
        </p:nvSpPr>
        <p:spPr>
          <a:xfrm>
            <a:off x="684213" y="188913"/>
            <a:ext cx="7920037" cy="576262"/>
          </a:xfrm>
          <a:noFill/>
        </p:spPr>
        <p:txBody>
          <a:bodyPr/>
          <a:lstStyle/>
          <a:p>
            <a:pPr algn="ctr" eaLnBrk="1" hangingPunct="1"/>
            <a:r>
              <a:rPr lang="fr-FR" sz="2000" cap="none" smtClean="0">
                <a:ea typeface="Geneva" pitchFamily="64" charset="-128"/>
              </a:rPr>
              <a:t>2.1. RETROREFLECTOMETRE DYNAMIQUE</a:t>
            </a:r>
          </a:p>
        </p:txBody>
      </p:sp>
      <p:sp>
        <p:nvSpPr>
          <p:cNvPr id="34820" name="Rectangle 3"/>
          <p:cNvSpPr>
            <a:spLocks noGrp="1" noChangeArrowheads="1"/>
          </p:cNvSpPr>
          <p:nvPr>
            <p:ph type="body" idx="4294967295"/>
          </p:nvPr>
        </p:nvSpPr>
        <p:spPr>
          <a:xfrm>
            <a:off x="720725" y="1665288"/>
            <a:ext cx="7920038" cy="4140200"/>
          </a:xfrm>
        </p:spPr>
        <p:txBody>
          <a:bodyPr/>
          <a:lstStyle/>
          <a:p>
            <a:pPr eaLnBrk="1" hangingPunct="1">
              <a:buFontTx/>
              <a:buNone/>
            </a:pPr>
            <a:endParaRPr lang="fr-FR" smtClean="0">
              <a:ea typeface="Geneva" pitchFamily="64" charset="-128"/>
            </a:endParaRPr>
          </a:p>
          <a:p>
            <a:pPr eaLnBrk="1" hangingPunct="1">
              <a:buFontTx/>
              <a:buNone/>
            </a:pPr>
            <a:endParaRPr lang="fr-FR" smtClean="0">
              <a:ea typeface="Geneva" pitchFamily="64" charset="-128"/>
            </a:endParaRPr>
          </a:p>
          <a:p>
            <a:pPr eaLnBrk="1" hangingPunct="1">
              <a:buFontTx/>
              <a:buNone/>
            </a:pPr>
            <a:r>
              <a:rPr lang="fr-FR" smtClean="0">
                <a:ea typeface="Geneva" pitchFamily="64" charset="-128"/>
              </a:rPr>
              <a:t>      </a:t>
            </a:r>
          </a:p>
        </p:txBody>
      </p:sp>
      <p:sp>
        <p:nvSpPr>
          <p:cNvPr id="34821" name="Rectangle 5"/>
          <p:cNvSpPr>
            <a:spLocks noChangeArrowheads="1"/>
          </p:cNvSpPr>
          <p:nvPr/>
        </p:nvSpPr>
        <p:spPr bwMode="auto">
          <a:xfrm>
            <a:off x="250825" y="1196975"/>
            <a:ext cx="4068763" cy="4138613"/>
          </a:xfrm>
          <a:prstGeom prst="rect">
            <a:avLst/>
          </a:prstGeom>
          <a:noFill/>
          <a:ln w="9525">
            <a:noFill/>
            <a:miter lim="800000"/>
            <a:headEnd/>
            <a:tailEnd/>
          </a:ln>
        </p:spPr>
        <p:txBody>
          <a:bodyPr/>
          <a:lstStyle/>
          <a:p>
            <a:pPr marL="342900" indent="-342900" eaLnBrk="0" fontAlgn="base" hangingPunct="0">
              <a:lnSpc>
                <a:spcPct val="80000"/>
              </a:lnSpc>
              <a:spcBef>
                <a:spcPct val="20000"/>
              </a:spcBef>
              <a:spcAft>
                <a:spcPct val="0"/>
              </a:spcAft>
              <a:buFontTx/>
              <a:buChar char="•"/>
            </a:pPr>
            <a:endParaRPr lang="fr-BE">
              <a:solidFill>
                <a:srgbClr val="000000"/>
              </a:solidFill>
            </a:endParaRPr>
          </a:p>
        </p:txBody>
      </p:sp>
      <p:graphicFrame>
        <p:nvGraphicFramePr>
          <p:cNvPr id="34824" name="Object 8"/>
          <p:cNvGraphicFramePr>
            <a:graphicFrameLocks noChangeAspect="1"/>
          </p:cNvGraphicFramePr>
          <p:nvPr/>
        </p:nvGraphicFramePr>
        <p:xfrm>
          <a:off x="684213" y="1239838"/>
          <a:ext cx="3382962" cy="3365500"/>
        </p:xfrm>
        <a:graphic>
          <a:graphicData uri="http://schemas.openxmlformats.org/presentationml/2006/ole">
            <p:oleObj spid="_x0000_s1503234" name="Photo Editor Photo" r:id="rId4" imgW="3572374" imgH="3552381" progId="">
              <p:embed/>
            </p:oleObj>
          </a:graphicData>
        </a:graphic>
      </p:graphicFrame>
      <p:pic>
        <p:nvPicPr>
          <p:cNvPr id="34825" name="Picture 9" descr="P1000937"/>
          <p:cNvPicPr>
            <a:picLocks noChangeAspect="1" noChangeArrowheads="1"/>
          </p:cNvPicPr>
          <p:nvPr/>
        </p:nvPicPr>
        <p:blipFill>
          <a:blip r:embed="rId5" cstate="print"/>
          <a:srcRect/>
          <a:stretch>
            <a:fillRect/>
          </a:stretch>
        </p:blipFill>
        <p:spPr bwMode="auto">
          <a:xfrm>
            <a:off x="4932363" y="1196975"/>
            <a:ext cx="2984500" cy="3979863"/>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Espace réservé de la date 1"/>
          <p:cNvSpPr>
            <a:spLocks noGrp="1"/>
          </p:cNvSpPr>
          <p:nvPr>
            <p:ph type="dt" sz="quarter" idx="10"/>
          </p:nvPr>
        </p:nvSpPr>
        <p:spPr>
          <a:noFill/>
        </p:spPr>
        <p:txBody>
          <a:bodyPr/>
          <a:lstStyle/>
          <a:p>
            <a:fld id="{3C25EC38-85A6-4055-B82C-E424A8BB94F9}" type="slidenum">
              <a:rPr lang="fr-FR" smtClean="0">
                <a:latin typeface="Arial" pitchFamily="34" charset="0"/>
                <a:ea typeface="Geneva"/>
                <a:cs typeface="Geneva"/>
              </a:rPr>
              <a:pPr/>
              <a:t>6</a:t>
            </a:fld>
            <a:r>
              <a:rPr lang="fr-FR" smtClean="0">
                <a:solidFill>
                  <a:schemeClr val="bg1"/>
                </a:solidFill>
                <a:latin typeface="Arial" pitchFamily="34" charset="0"/>
                <a:ea typeface="Geneva"/>
                <a:cs typeface="Geneva"/>
              </a:rPr>
              <a:t> </a:t>
            </a:r>
          </a:p>
        </p:txBody>
      </p:sp>
      <p:sp>
        <p:nvSpPr>
          <p:cNvPr id="4" name="ZoneTexte 3"/>
          <p:cNvSpPr txBox="1"/>
          <p:nvPr/>
        </p:nvSpPr>
        <p:spPr>
          <a:xfrm>
            <a:off x="0" y="188913"/>
            <a:ext cx="9144000" cy="461962"/>
          </a:xfrm>
          <a:prstGeom prst="rect">
            <a:avLst/>
          </a:prstGeom>
          <a:noFill/>
        </p:spPr>
        <p:txBody>
          <a:bodyPr>
            <a:spAutoFit/>
          </a:bodyPr>
          <a:lstStyle/>
          <a:p>
            <a:pPr>
              <a:defRPr/>
            </a:pPr>
            <a:r>
              <a:rPr lang="fr-BE" dirty="0">
                <a:latin typeface="+mj-lt"/>
                <a:ea typeface="Geneva" pitchFamily="64" charset="-128"/>
                <a:cs typeface="+mn-cs"/>
              </a:rPr>
              <a:t>"CCT Qualiroutes" – Rubrique "Chap. L – Signalisation"</a:t>
            </a:r>
          </a:p>
        </p:txBody>
      </p:sp>
      <p:pic>
        <p:nvPicPr>
          <p:cNvPr id="333828" name="Picture 2"/>
          <p:cNvPicPr>
            <a:picLocks noChangeAspect="1" noChangeArrowheads="1"/>
          </p:cNvPicPr>
          <p:nvPr/>
        </p:nvPicPr>
        <p:blipFill>
          <a:blip r:embed="rId2" cstate="print"/>
          <a:srcRect/>
          <a:stretch>
            <a:fillRect/>
          </a:stretch>
        </p:blipFill>
        <p:spPr bwMode="auto">
          <a:xfrm>
            <a:off x="93663" y="836613"/>
            <a:ext cx="9050337" cy="5110162"/>
          </a:xfrm>
          <a:prstGeom prst="rect">
            <a:avLst/>
          </a:prstGeom>
          <a:noFill/>
          <a:ln w="9525">
            <a:noFill/>
            <a:miter lim="800000"/>
            <a:headEnd/>
            <a:tailEnd/>
          </a:ln>
        </p:spPr>
      </p:pic>
      <p:cxnSp>
        <p:nvCxnSpPr>
          <p:cNvPr id="333829" name="Connecteur droit avec flèche 5"/>
          <p:cNvCxnSpPr>
            <a:cxnSpLocks noChangeShapeType="1"/>
          </p:cNvCxnSpPr>
          <p:nvPr/>
        </p:nvCxnSpPr>
        <p:spPr bwMode="auto">
          <a:xfrm>
            <a:off x="3851275" y="4365625"/>
            <a:ext cx="1728788" cy="287338"/>
          </a:xfrm>
          <a:prstGeom prst="straightConnector1">
            <a:avLst/>
          </a:prstGeom>
          <a:noFill/>
          <a:ln w="25400" algn="ctr">
            <a:solidFill>
              <a:srgbClr val="FF0000"/>
            </a:solidFill>
            <a:round/>
            <a:headEnd type="triangle" w="med" len="med"/>
            <a:tailEnd/>
          </a:ln>
        </p:spPr>
      </p:cxnSp>
      <p:cxnSp>
        <p:nvCxnSpPr>
          <p:cNvPr id="6" name="Connecteur droit avec flèche 5"/>
          <p:cNvCxnSpPr>
            <a:cxnSpLocks noChangeShapeType="1"/>
          </p:cNvCxnSpPr>
          <p:nvPr/>
        </p:nvCxnSpPr>
        <p:spPr bwMode="auto">
          <a:xfrm>
            <a:off x="5004048" y="2996952"/>
            <a:ext cx="1728788" cy="287338"/>
          </a:xfrm>
          <a:prstGeom prst="straightConnector1">
            <a:avLst/>
          </a:prstGeom>
          <a:noFill/>
          <a:ln w="25400" algn="ctr">
            <a:solidFill>
              <a:srgbClr val="FF0000"/>
            </a:solidFill>
            <a:round/>
            <a:headEnd type="triangle" w="med" len="med"/>
            <a:tailEnd/>
          </a:ln>
        </p:spPr>
      </p:cxnSp>
      <p:sp>
        <p:nvSpPr>
          <p:cNvPr id="7" name="ZoneTexte 6"/>
          <p:cNvSpPr txBox="1"/>
          <p:nvPr/>
        </p:nvSpPr>
        <p:spPr>
          <a:xfrm>
            <a:off x="6228184" y="3284984"/>
            <a:ext cx="2592288" cy="461665"/>
          </a:xfrm>
          <a:prstGeom prst="rect">
            <a:avLst/>
          </a:prstGeom>
          <a:noFill/>
        </p:spPr>
        <p:txBody>
          <a:bodyPr wrap="square">
            <a:spAutoFit/>
          </a:bodyPr>
          <a:lstStyle/>
          <a:p>
            <a:pPr>
              <a:defRPr/>
            </a:pPr>
            <a:r>
              <a:rPr lang="fr-BE" sz="1200" dirty="0" smtClean="0">
                <a:latin typeface="+mj-lt"/>
                <a:ea typeface="Geneva" pitchFamily="64" charset="-128"/>
                <a:cs typeface="+mn-cs"/>
              </a:rPr>
              <a:t>"C.52 - Marquages" </a:t>
            </a:r>
          </a:p>
          <a:p>
            <a:pPr>
              <a:defRPr/>
            </a:pPr>
            <a:r>
              <a:rPr lang="fr-BE" sz="1200" dirty="0" smtClean="0">
                <a:latin typeface="+mj-lt"/>
                <a:ea typeface="Geneva" pitchFamily="64" charset="-128"/>
                <a:cs typeface="+mn-cs"/>
              </a:rPr>
              <a:t>+ "C.53 Signalisation verticale"</a:t>
            </a:r>
            <a:endParaRPr lang="fr-BE" sz="1200" dirty="0">
              <a:latin typeface="+mj-lt"/>
              <a:ea typeface="Geneva" pitchFamily="64" charset="-128"/>
              <a:cs typeface="+mn-cs"/>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Espace réservé de la date 3"/>
          <p:cNvSpPr txBox="1">
            <a:spLocks noGrp="1"/>
          </p:cNvSpPr>
          <p:nvPr/>
        </p:nvSpPr>
        <p:spPr bwMode="auto">
          <a:xfrm>
            <a:off x="1403350" y="6477000"/>
            <a:ext cx="1800225" cy="179388"/>
          </a:xfrm>
          <a:prstGeom prst="rect">
            <a:avLst/>
          </a:prstGeom>
          <a:noFill/>
          <a:ln w="9525">
            <a:noFill/>
            <a:miter lim="800000"/>
            <a:headEnd/>
            <a:tailEnd/>
          </a:ln>
        </p:spPr>
        <p:txBody>
          <a:bodyPr lIns="0" rIns="0" anchor="ctr"/>
          <a:lstStyle/>
          <a:p>
            <a:pPr fontAlgn="base">
              <a:spcBef>
                <a:spcPct val="50000"/>
              </a:spcBef>
              <a:spcAft>
                <a:spcPct val="0"/>
              </a:spcAft>
            </a:pPr>
            <a:fld id="{E38B4DB9-607A-481C-86C4-EE2AA689B286}" type="slidenum">
              <a:rPr lang="fr-FR" sz="1100">
                <a:solidFill>
                  <a:srgbClr val="595959"/>
                </a:solidFill>
                <a:latin typeface="Arial" charset="0"/>
              </a:rPr>
              <a:pPr fontAlgn="base">
                <a:spcBef>
                  <a:spcPct val="50000"/>
                </a:spcBef>
                <a:spcAft>
                  <a:spcPct val="0"/>
                </a:spcAft>
              </a:pPr>
              <a:t>60</a:t>
            </a:fld>
            <a:r>
              <a:rPr lang="fr-FR" sz="1100">
                <a:solidFill>
                  <a:srgbClr val="595959"/>
                </a:solidFill>
                <a:latin typeface="Arial" charset="0"/>
              </a:rPr>
              <a:t> </a:t>
            </a:r>
          </a:p>
        </p:txBody>
      </p:sp>
      <p:sp>
        <p:nvSpPr>
          <p:cNvPr id="17411" name="Rectangle 2"/>
          <p:cNvSpPr>
            <a:spLocks noGrp="1" noChangeArrowheads="1"/>
          </p:cNvSpPr>
          <p:nvPr>
            <p:ph type="title" idx="4294967295"/>
          </p:nvPr>
        </p:nvSpPr>
        <p:spPr>
          <a:xfrm>
            <a:off x="684213" y="188913"/>
            <a:ext cx="7920037" cy="576262"/>
          </a:xfrm>
          <a:noFill/>
        </p:spPr>
        <p:txBody>
          <a:bodyPr/>
          <a:lstStyle/>
          <a:p>
            <a:pPr algn="ctr" eaLnBrk="1" hangingPunct="1"/>
            <a:r>
              <a:rPr lang="fr-FR" cap="none" smtClean="0">
                <a:ea typeface="Geneva" pitchFamily="64" charset="-128"/>
              </a:rPr>
              <a:t>2.2. ETALONAGE</a:t>
            </a:r>
            <a:br>
              <a:rPr lang="fr-FR" cap="none" smtClean="0">
                <a:ea typeface="Geneva" pitchFamily="64" charset="-128"/>
              </a:rPr>
            </a:br>
            <a:endParaRPr lang="fr-FR" cap="none" smtClean="0">
              <a:ea typeface="Geneva" pitchFamily="64" charset="-128"/>
            </a:endParaRPr>
          </a:p>
        </p:txBody>
      </p:sp>
      <p:sp>
        <p:nvSpPr>
          <p:cNvPr id="36868" name="Rectangle 3"/>
          <p:cNvSpPr>
            <a:spLocks noGrp="1" noChangeArrowheads="1"/>
          </p:cNvSpPr>
          <p:nvPr>
            <p:ph type="body" idx="4294967295"/>
          </p:nvPr>
        </p:nvSpPr>
        <p:spPr>
          <a:xfrm>
            <a:off x="720725" y="1665288"/>
            <a:ext cx="7920038" cy="4140200"/>
          </a:xfrm>
        </p:spPr>
        <p:txBody>
          <a:bodyPr/>
          <a:lstStyle/>
          <a:p>
            <a:pPr eaLnBrk="1" hangingPunct="1">
              <a:buFontTx/>
              <a:buNone/>
            </a:pPr>
            <a:endParaRPr lang="fr-FR" smtClean="0">
              <a:ea typeface="Geneva" pitchFamily="64" charset="-128"/>
            </a:endParaRPr>
          </a:p>
          <a:p>
            <a:pPr eaLnBrk="1" hangingPunct="1">
              <a:buFontTx/>
              <a:buNone/>
            </a:pPr>
            <a:endParaRPr lang="fr-FR" smtClean="0">
              <a:ea typeface="Geneva" pitchFamily="64" charset="-128"/>
            </a:endParaRPr>
          </a:p>
          <a:p>
            <a:pPr eaLnBrk="1" hangingPunct="1">
              <a:buFontTx/>
              <a:buNone/>
            </a:pPr>
            <a:r>
              <a:rPr lang="fr-FR" smtClean="0">
                <a:ea typeface="Geneva" pitchFamily="64" charset="-128"/>
              </a:rPr>
              <a:t>      </a:t>
            </a:r>
          </a:p>
        </p:txBody>
      </p:sp>
      <p:sp>
        <p:nvSpPr>
          <p:cNvPr id="36869" name="Rectangle 5"/>
          <p:cNvSpPr>
            <a:spLocks noChangeArrowheads="1"/>
          </p:cNvSpPr>
          <p:nvPr/>
        </p:nvSpPr>
        <p:spPr bwMode="auto">
          <a:xfrm>
            <a:off x="250825" y="1196975"/>
            <a:ext cx="4068763" cy="4138613"/>
          </a:xfrm>
          <a:prstGeom prst="rect">
            <a:avLst/>
          </a:prstGeom>
          <a:noFill/>
          <a:ln w="9525">
            <a:noFill/>
            <a:miter lim="800000"/>
            <a:headEnd/>
            <a:tailEnd/>
          </a:ln>
        </p:spPr>
        <p:txBody>
          <a:bodyPr/>
          <a:lstStyle/>
          <a:p>
            <a:pPr marL="342900" indent="-342900" eaLnBrk="0" fontAlgn="base" hangingPunct="0">
              <a:lnSpc>
                <a:spcPct val="80000"/>
              </a:lnSpc>
              <a:spcBef>
                <a:spcPct val="20000"/>
              </a:spcBef>
              <a:spcAft>
                <a:spcPct val="0"/>
              </a:spcAft>
              <a:buFontTx/>
              <a:buChar char="•"/>
            </a:pPr>
            <a:endParaRPr lang="fr-BE">
              <a:solidFill>
                <a:srgbClr val="000000"/>
              </a:solidFill>
            </a:endParaRPr>
          </a:p>
        </p:txBody>
      </p:sp>
      <p:pic>
        <p:nvPicPr>
          <p:cNvPr id="36871" name="Picture 7" descr="P1000789"/>
          <p:cNvPicPr>
            <a:picLocks noChangeAspect="1" noChangeArrowheads="1"/>
          </p:cNvPicPr>
          <p:nvPr/>
        </p:nvPicPr>
        <p:blipFill>
          <a:blip r:embed="rId3" cstate="print"/>
          <a:srcRect l="7033" t="12071" r="-15732" b="4735"/>
          <a:stretch>
            <a:fillRect/>
          </a:stretch>
        </p:blipFill>
        <p:spPr bwMode="auto">
          <a:xfrm>
            <a:off x="755650" y="765175"/>
            <a:ext cx="7777163" cy="4464050"/>
          </a:xfrm>
          <a:prstGeom prst="rect">
            <a:avLst/>
          </a:prstGeom>
          <a:no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Espace réservé de la date 3"/>
          <p:cNvSpPr txBox="1">
            <a:spLocks noGrp="1"/>
          </p:cNvSpPr>
          <p:nvPr/>
        </p:nvSpPr>
        <p:spPr bwMode="auto">
          <a:xfrm>
            <a:off x="1403350" y="6477000"/>
            <a:ext cx="1800225" cy="179388"/>
          </a:xfrm>
          <a:prstGeom prst="rect">
            <a:avLst/>
          </a:prstGeom>
          <a:noFill/>
          <a:ln w="9525">
            <a:noFill/>
            <a:miter lim="800000"/>
            <a:headEnd/>
            <a:tailEnd/>
          </a:ln>
        </p:spPr>
        <p:txBody>
          <a:bodyPr lIns="0" rIns="0" anchor="ctr"/>
          <a:lstStyle/>
          <a:p>
            <a:pPr fontAlgn="base">
              <a:spcBef>
                <a:spcPct val="50000"/>
              </a:spcBef>
              <a:spcAft>
                <a:spcPct val="0"/>
              </a:spcAft>
            </a:pPr>
            <a:fld id="{44F56C07-7556-4FAD-94AB-0ED23B4C30B6}" type="slidenum">
              <a:rPr lang="fr-FR" sz="1100">
                <a:solidFill>
                  <a:srgbClr val="595959"/>
                </a:solidFill>
                <a:latin typeface="Arial" charset="0"/>
              </a:rPr>
              <a:pPr fontAlgn="base">
                <a:spcBef>
                  <a:spcPct val="50000"/>
                </a:spcBef>
                <a:spcAft>
                  <a:spcPct val="0"/>
                </a:spcAft>
              </a:pPr>
              <a:t>61</a:t>
            </a:fld>
            <a:r>
              <a:rPr lang="fr-FR" sz="1100">
                <a:solidFill>
                  <a:srgbClr val="595959"/>
                </a:solidFill>
                <a:latin typeface="Arial" charset="0"/>
              </a:rPr>
              <a:t> </a:t>
            </a:r>
          </a:p>
        </p:txBody>
      </p:sp>
      <p:sp>
        <p:nvSpPr>
          <p:cNvPr id="17411" name="Rectangle 2"/>
          <p:cNvSpPr>
            <a:spLocks noGrp="1" noChangeArrowheads="1"/>
          </p:cNvSpPr>
          <p:nvPr>
            <p:ph type="title" idx="4294967295"/>
          </p:nvPr>
        </p:nvSpPr>
        <p:spPr>
          <a:xfrm>
            <a:off x="684213" y="188913"/>
            <a:ext cx="7920037" cy="576262"/>
          </a:xfrm>
          <a:noFill/>
        </p:spPr>
        <p:txBody>
          <a:bodyPr/>
          <a:lstStyle/>
          <a:p>
            <a:pPr algn="ctr" eaLnBrk="1" hangingPunct="1"/>
            <a:r>
              <a:rPr lang="fr-FR" sz="2000" cap="none" smtClean="0">
                <a:ea typeface="Geneva" pitchFamily="64" charset="-128"/>
              </a:rPr>
              <a:t>2.3. POSTE DE PILOTAGE</a:t>
            </a:r>
          </a:p>
        </p:txBody>
      </p:sp>
      <p:sp>
        <p:nvSpPr>
          <p:cNvPr id="38916" name="Rectangle 3"/>
          <p:cNvSpPr>
            <a:spLocks noGrp="1" noChangeArrowheads="1"/>
          </p:cNvSpPr>
          <p:nvPr>
            <p:ph type="body" idx="4294967295"/>
          </p:nvPr>
        </p:nvSpPr>
        <p:spPr>
          <a:xfrm>
            <a:off x="720725" y="1665288"/>
            <a:ext cx="7920038" cy="4140200"/>
          </a:xfrm>
        </p:spPr>
        <p:txBody>
          <a:bodyPr/>
          <a:lstStyle/>
          <a:p>
            <a:pPr eaLnBrk="1" hangingPunct="1">
              <a:buFontTx/>
              <a:buNone/>
            </a:pPr>
            <a:endParaRPr lang="fr-FR" smtClean="0">
              <a:ea typeface="Geneva" pitchFamily="64" charset="-128"/>
            </a:endParaRPr>
          </a:p>
          <a:p>
            <a:pPr eaLnBrk="1" hangingPunct="1">
              <a:buFontTx/>
              <a:buNone/>
            </a:pPr>
            <a:endParaRPr lang="fr-FR" smtClean="0">
              <a:ea typeface="Geneva" pitchFamily="64" charset="-128"/>
            </a:endParaRPr>
          </a:p>
          <a:p>
            <a:pPr eaLnBrk="1" hangingPunct="1">
              <a:buFontTx/>
              <a:buNone/>
            </a:pPr>
            <a:r>
              <a:rPr lang="fr-FR" smtClean="0">
                <a:ea typeface="Geneva" pitchFamily="64" charset="-128"/>
              </a:rPr>
              <a:t>      </a:t>
            </a:r>
          </a:p>
        </p:txBody>
      </p:sp>
      <p:sp>
        <p:nvSpPr>
          <p:cNvPr id="38917" name="Rectangle 5"/>
          <p:cNvSpPr>
            <a:spLocks noChangeArrowheads="1"/>
          </p:cNvSpPr>
          <p:nvPr/>
        </p:nvSpPr>
        <p:spPr bwMode="auto">
          <a:xfrm>
            <a:off x="250825" y="1196975"/>
            <a:ext cx="4068763" cy="4138613"/>
          </a:xfrm>
          <a:prstGeom prst="rect">
            <a:avLst/>
          </a:prstGeom>
          <a:noFill/>
          <a:ln w="9525">
            <a:noFill/>
            <a:miter lim="800000"/>
            <a:headEnd/>
            <a:tailEnd/>
          </a:ln>
        </p:spPr>
        <p:txBody>
          <a:bodyPr/>
          <a:lstStyle/>
          <a:p>
            <a:pPr marL="342900" indent="-342900" eaLnBrk="0" fontAlgn="base" hangingPunct="0">
              <a:lnSpc>
                <a:spcPct val="80000"/>
              </a:lnSpc>
              <a:spcBef>
                <a:spcPct val="20000"/>
              </a:spcBef>
              <a:spcAft>
                <a:spcPct val="0"/>
              </a:spcAft>
              <a:buFontTx/>
              <a:buChar char="•"/>
            </a:pPr>
            <a:endParaRPr lang="fr-BE">
              <a:solidFill>
                <a:srgbClr val="000000"/>
              </a:solidFill>
            </a:endParaRPr>
          </a:p>
        </p:txBody>
      </p:sp>
      <p:pic>
        <p:nvPicPr>
          <p:cNvPr id="38919" name="Picture 7" descr="P1000800"/>
          <p:cNvPicPr>
            <a:picLocks noChangeAspect="1" noChangeArrowheads="1"/>
          </p:cNvPicPr>
          <p:nvPr/>
        </p:nvPicPr>
        <p:blipFill>
          <a:blip r:embed="rId3" cstate="print"/>
          <a:srcRect/>
          <a:stretch>
            <a:fillRect/>
          </a:stretch>
        </p:blipFill>
        <p:spPr bwMode="auto">
          <a:xfrm>
            <a:off x="1042988" y="692150"/>
            <a:ext cx="6651625" cy="4989513"/>
          </a:xfrm>
          <a:prstGeom prst="rect">
            <a:avLst/>
          </a:prstGeo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ctr"/>
            <a:r>
              <a:rPr lang="fr-FR" cap="none" dirty="0" smtClean="0">
                <a:ea typeface="Geneva" pitchFamily="64" charset="-128"/>
              </a:rPr>
              <a:t>2.5. CONTRACTUEL : DEMANDE</a:t>
            </a:r>
            <a:endParaRPr lang="de-DE" dirty="0"/>
          </a:p>
        </p:txBody>
      </p:sp>
      <p:sp>
        <p:nvSpPr>
          <p:cNvPr id="4" name="Espace réservé de la date 3"/>
          <p:cNvSpPr>
            <a:spLocks noGrp="1"/>
          </p:cNvSpPr>
          <p:nvPr>
            <p:ph type="dt" sz="half" idx="10"/>
          </p:nvPr>
        </p:nvSpPr>
        <p:spPr/>
        <p:txBody>
          <a:bodyPr/>
          <a:lstStyle/>
          <a:p>
            <a:fld id="{C3C97B41-DB26-436E-9148-9F23E9854A4F}" type="slidenum">
              <a:rPr lang="fr-FR" smtClean="0"/>
              <a:pPr/>
              <a:t>62</a:t>
            </a:fld>
            <a:r>
              <a:rPr lang="fr-FR" smtClean="0">
                <a:solidFill>
                  <a:srgbClr val="FFFFFF"/>
                </a:solidFill>
              </a:rPr>
              <a:t> </a:t>
            </a:r>
            <a:endParaRPr lang="fr-FR">
              <a:solidFill>
                <a:srgbClr val="FFFFFF"/>
              </a:solidFill>
            </a:endParaRPr>
          </a:p>
        </p:txBody>
      </p:sp>
      <p:sp>
        <p:nvSpPr>
          <p:cNvPr id="5" name="Espace réservé du contenu 4"/>
          <p:cNvSpPr>
            <a:spLocks noGrp="1"/>
          </p:cNvSpPr>
          <p:nvPr>
            <p:ph idx="1"/>
          </p:nvPr>
        </p:nvSpPr>
        <p:spPr/>
        <p:txBody>
          <a:bodyPr/>
          <a:lstStyle/>
          <a:p>
            <a:endParaRPr lang="de-DE"/>
          </a:p>
        </p:txBody>
      </p:sp>
      <p:pic>
        <p:nvPicPr>
          <p:cNvPr id="52226" name="Picture 2"/>
          <p:cNvPicPr>
            <a:picLocks noChangeAspect="1" noChangeArrowheads="1"/>
          </p:cNvPicPr>
          <p:nvPr/>
        </p:nvPicPr>
        <p:blipFill>
          <a:blip r:embed="rId2" cstate="print"/>
          <a:srcRect/>
          <a:stretch>
            <a:fillRect/>
          </a:stretch>
        </p:blipFill>
        <p:spPr bwMode="auto">
          <a:xfrm>
            <a:off x="467544" y="980728"/>
            <a:ext cx="8424936" cy="5040560"/>
          </a:xfrm>
          <a:prstGeom prst="rect">
            <a:avLst/>
          </a:prstGeom>
          <a:noFill/>
          <a:ln w="9525">
            <a:noFill/>
            <a:miter lim="800000"/>
            <a:headEnd/>
            <a:tailEnd/>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Espace réservé de la date 3"/>
          <p:cNvSpPr txBox="1">
            <a:spLocks noGrp="1"/>
          </p:cNvSpPr>
          <p:nvPr/>
        </p:nvSpPr>
        <p:spPr bwMode="auto">
          <a:xfrm>
            <a:off x="1403350" y="6477000"/>
            <a:ext cx="1800225" cy="179388"/>
          </a:xfrm>
          <a:prstGeom prst="rect">
            <a:avLst/>
          </a:prstGeom>
          <a:noFill/>
          <a:ln w="9525">
            <a:noFill/>
            <a:miter lim="800000"/>
            <a:headEnd/>
            <a:tailEnd/>
          </a:ln>
        </p:spPr>
        <p:txBody>
          <a:bodyPr lIns="0" rIns="0" anchor="ctr"/>
          <a:lstStyle/>
          <a:p>
            <a:pPr fontAlgn="base">
              <a:spcBef>
                <a:spcPct val="50000"/>
              </a:spcBef>
              <a:spcAft>
                <a:spcPct val="0"/>
              </a:spcAft>
            </a:pPr>
            <a:fld id="{949C6A61-8FAE-45FD-84C0-BD8E3847400C}" type="slidenum">
              <a:rPr lang="fr-FR" sz="1100">
                <a:solidFill>
                  <a:srgbClr val="595959"/>
                </a:solidFill>
                <a:latin typeface="Arial" charset="0"/>
              </a:rPr>
              <a:pPr fontAlgn="base">
                <a:spcBef>
                  <a:spcPct val="50000"/>
                </a:spcBef>
                <a:spcAft>
                  <a:spcPct val="0"/>
                </a:spcAft>
              </a:pPr>
              <a:t>63</a:t>
            </a:fld>
            <a:r>
              <a:rPr lang="fr-FR" sz="1100">
                <a:solidFill>
                  <a:srgbClr val="595959"/>
                </a:solidFill>
                <a:latin typeface="Arial" charset="0"/>
              </a:rPr>
              <a:t> </a:t>
            </a:r>
          </a:p>
        </p:txBody>
      </p:sp>
      <p:sp>
        <p:nvSpPr>
          <p:cNvPr id="17411" name="Rectangle 2"/>
          <p:cNvSpPr>
            <a:spLocks noGrp="1" noChangeArrowheads="1"/>
          </p:cNvSpPr>
          <p:nvPr>
            <p:ph type="title" idx="4294967295"/>
          </p:nvPr>
        </p:nvSpPr>
        <p:spPr>
          <a:xfrm>
            <a:off x="684213" y="188913"/>
            <a:ext cx="7920037" cy="576262"/>
          </a:xfrm>
          <a:noFill/>
        </p:spPr>
        <p:txBody>
          <a:bodyPr/>
          <a:lstStyle/>
          <a:p>
            <a:pPr algn="ctr" eaLnBrk="1" hangingPunct="1"/>
            <a:r>
              <a:rPr lang="fr-FR" sz="2000" cap="none" smtClean="0">
                <a:ea typeface="Geneva" pitchFamily="64" charset="-128"/>
              </a:rPr>
              <a:t>3. CONCLUSIONS</a:t>
            </a:r>
          </a:p>
        </p:txBody>
      </p:sp>
      <p:sp>
        <p:nvSpPr>
          <p:cNvPr id="48132" name="Rectangle 3"/>
          <p:cNvSpPr>
            <a:spLocks noGrp="1" noChangeArrowheads="1"/>
          </p:cNvSpPr>
          <p:nvPr>
            <p:ph type="body" idx="4294967295"/>
          </p:nvPr>
        </p:nvSpPr>
        <p:spPr>
          <a:xfrm>
            <a:off x="107950" y="1052513"/>
            <a:ext cx="8423275" cy="4140200"/>
          </a:xfrm>
        </p:spPr>
        <p:txBody>
          <a:bodyPr/>
          <a:lstStyle/>
          <a:p>
            <a:pPr eaLnBrk="1" hangingPunct="1">
              <a:buFontTx/>
              <a:buNone/>
            </a:pPr>
            <a:endParaRPr lang="fr-FR" smtClean="0">
              <a:ea typeface="Geneva" pitchFamily="64" charset="-128"/>
            </a:endParaRPr>
          </a:p>
          <a:p>
            <a:pPr eaLnBrk="1" hangingPunct="1">
              <a:buFontTx/>
              <a:buNone/>
            </a:pPr>
            <a:endParaRPr lang="fr-FR" smtClean="0">
              <a:ea typeface="Geneva" pitchFamily="64" charset="-128"/>
            </a:endParaRPr>
          </a:p>
          <a:p>
            <a:pPr eaLnBrk="1" hangingPunct="1">
              <a:buFontTx/>
              <a:buNone/>
            </a:pPr>
            <a:endParaRPr lang="fr-FR" smtClean="0">
              <a:ea typeface="Geneva" pitchFamily="64" charset="-128"/>
            </a:endParaRPr>
          </a:p>
          <a:p>
            <a:pPr eaLnBrk="1" hangingPunct="1">
              <a:buFontTx/>
              <a:buNone/>
            </a:pPr>
            <a:r>
              <a:rPr lang="fr-FR" smtClean="0">
                <a:ea typeface="Geneva" pitchFamily="64" charset="-128"/>
              </a:rPr>
              <a:t>-</a:t>
            </a:r>
            <a:r>
              <a:rPr lang="fr-FR" sz="2000" smtClean="0">
                <a:ea typeface="Geneva" pitchFamily="64" charset="-128"/>
              </a:rPr>
              <a:t>MESURE EN CONTINU ET DANS LA CIRCULATION.</a:t>
            </a:r>
          </a:p>
          <a:p>
            <a:pPr eaLnBrk="1" hangingPunct="1">
              <a:buFontTx/>
              <a:buNone/>
            </a:pPr>
            <a:r>
              <a:rPr lang="fr-FR" sz="2000" smtClean="0">
                <a:ea typeface="Geneva" pitchFamily="64" charset="-128"/>
              </a:rPr>
              <a:t>-MESURE A GAUCHE ET A DROITE DU VEHICULE.</a:t>
            </a:r>
          </a:p>
          <a:p>
            <a:pPr eaLnBrk="1" hangingPunct="1">
              <a:buFontTx/>
              <a:buNone/>
            </a:pPr>
            <a:r>
              <a:rPr lang="fr-FR" sz="2000" smtClean="0">
                <a:ea typeface="Geneva" pitchFamily="64" charset="-128"/>
              </a:rPr>
              <a:t>-ALIMENTER LA BDR.</a:t>
            </a:r>
          </a:p>
          <a:p>
            <a:pPr eaLnBrk="1" hangingPunct="1">
              <a:buFontTx/>
              <a:buNone/>
            </a:pPr>
            <a:r>
              <a:rPr lang="fr-FR" sz="2000" smtClean="0">
                <a:ea typeface="Geneva" pitchFamily="64" charset="-128"/>
              </a:rPr>
              <a:t>-REALISATION D’ESSAIS CONTRACTUELS.</a:t>
            </a:r>
          </a:p>
          <a:p>
            <a:pPr eaLnBrk="1" hangingPunct="1">
              <a:buFontTx/>
              <a:buNone/>
            </a:pPr>
            <a:r>
              <a:rPr lang="fr-FR" sz="2000" smtClean="0">
                <a:ea typeface="Geneva" pitchFamily="64" charset="-128"/>
              </a:rPr>
              <a:t>-CONFIRMATION PAR RETROREFLECTOMETRE MANUEL.</a:t>
            </a:r>
          </a:p>
          <a:p>
            <a:pPr eaLnBrk="1" hangingPunct="1">
              <a:buFontTx/>
              <a:buNone/>
            </a:pPr>
            <a:endParaRPr lang="fr-FR" smtClean="0">
              <a:ea typeface="Geneva" pitchFamily="64" charset="-128"/>
            </a:endParaRPr>
          </a:p>
          <a:p>
            <a:pPr eaLnBrk="1" hangingPunct="1">
              <a:buFontTx/>
              <a:buNone/>
            </a:pPr>
            <a:r>
              <a:rPr lang="fr-FR" smtClean="0">
                <a:ea typeface="Geneva" pitchFamily="64" charset="-128"/>
              </a:rPr>
              <a:t>      </a:t>
            </a:r>
          </a:p>
        </p:txBody>
      </p:sp>
      <p:sp>
        <p:nvSpPr>
          <p:cNvPr id="48133" name="Rectangle 5"/>
          <p:cNvSpPr>
            <a:spLocks noChangeArrowheads="1"/>
          </p:cNvSpPr>
          <p:nvPr/>
        </p:nvSpPr>
        <p:spPr bwMode="auto">
          <a:xfrm>
            <a:off x="250825" y="1196975"/>
            <a:ext cx="8785225" cy="4138613"/>
          </a:xfrm>
          <a:prstGeom prst="rect">
            <a:avLst/>
          </a:prstGeom>
          <a:noFill/>
          <a:ln w="9525">
            <a:noFill/>
            <a:miter lim="800000"/>
            <a:headEnd/>
            <a:tailEnd/>
          </a:ln>
        </p:spPr>
        <p:txBody>
          <a:bodyPr/>
          <a:lstStyle/>
          <a:p>
            <a:pPr marL="342900" indent="-342900" eaLnBrk="0" fontAlgn="base" hangingPunct="0">
              <a:lnSpc>
                <a:spcPct val="80000"/>
              </a:lnSpc>
              <a:spcBef>
                <a:spcPct val="20000"/>
              </a:spcBef>
              <a:spcAft>
                <a:spcPct val="0"/>
              </a:spcAft>
              <a:buFontTx/>
              <a:buChar char="•"/>
            </a:pPr>
            <a:endParaRPr lang="fr-BE">
              <a:solidFill>
                <a:srgbClr val="000000"/>
              </a:solidFill>
            </a:endParaRPr>
          </a:p>
        </p:txBody>
      </p:sp>
      <p:sp>
        <p:nvSpPr>
          <p:cNvPr id="48134" name="Rectangle 6"/>
          <p:cNvSpPr>
            <a:spLocks noChangeArrowheads="1"/>
          </p:cNvSpPr>
          <p:nvPr/>
        </p:nvSpPr>
        <p:spPr bwMode="auto">
          <a:xfrm>
            <a:off x="-34925" y="-1906588"/>
            <a:ext cx="838200" cy="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de-DE" sz="2400">
              <a:solidFill>
                <a:srgbClr val="000000"/>
              </a:solidFill>
              <a:latin typeface="Times New Roman" pitchFamily="18" charset="0"/>
            </a:endParaRPr>
          </a:p>
        </p:txBody>
      </p:sp>
      <p:graphicFrame>
        <p:nvGraphicFramePr>
          <p:cNvPr id="48135" name="Group 7"/>
          <p:cNvGraphicFramePr>
            <a:graphicFrameLocks noGrp="1"/>
          </p:cNvGraphicFramePr>
          <p:nvPr/>
        </p:nvGraphicFramePr>
        <p:xfrm>
          <a:off x="-25400" y="-1897063"/>
          <a:ext cx="828675" cy="243840"/>
        </p:xfrm>
        <a:graphic>
          <a:graphicData uri="http://schemas.openxmlformats.org/drawingml/2006/table">
            <a:tbl>
              <a:tblPr/>
              <a:tblGrid>
                <a:gridCol w="828675"/>
              </a:tblGrid>
              <a:tr h="16192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de-DE" sz="1000" b="0" i="0" u="none" strike="noStrike" cap="none" normalizeH="0" baseline="0" smtClean="0">
                          <a:ln>
                            <a:noFill/>
                          </a:ln>
                          <a:solidFill>
                            <a:schemeClr val="tx1"/>
                          </a:solidFill>
                          <a:effectLst/>
                          <a:latin typeface="Times New Roman"/>
                          <a:ea typeface="Geneva" pitchFamily="64" charset="-128"/>
                          <a:cs typeface="Arial" charset="0"/>
                        </a:rPr>
                        <a:t> </a:t>
                      </a:r>
                      <a:endParaRPr kumimoji="0" lang="de-DE" sz="2400" b="0" i="0" u="none" strike="noStrike" cap="none" normalizeH="0" baseline="0" smtClean="0">
                        <a:ln>
                          <a:noFill/>
                        </a:ln>
                        <a:solidFill>
                          <a:schemeClr val="tx1"/>
                        </a:solidFill>
                        <a:effectLst/>
                        <a:latin typeface="Times New Roman" pitchFamily="18" charset="0"/>
                        <a:ea typeface="Geneva" pitchFamily="64" charset="-128"/>
                      </a:endParaRPr>
                    </a:p>
                  </a:txBody>
                  <a:tcPr anchor="b" horzOverflow="overflow">
                    <a:lnL cap="flat">
                      <a:noFill/>
                    </a:lnL>
                    <a:lnR cap="flat">
                      <a:noFill/>
                    </a:lnR>
                    <a:lnT cap="flat">
                      <a:noFill/>
                    </a:lnT>
                    <a:lnB cap="flat">
                      <a:noFill/>
                    </a:lnB>
                    <a:lnTlToBr>
                      <a:noFill/>
                    </a:lnTlToBr>
                    <a:lnBlToTr>
                      <a:noFill/>
                    </a:lnBlToTr>
                    <a:solidFill>
                      <a:srgbClr val="FFFFFF"/>
                    </a:solidFill>
                  </a:tcPr>
                </a:tc>
              </a:tr>
            </a:tbl>
          </a:graphicData>
        </a:graphic>
      </p:graphicFrame>
      <p:sp>
        <p:nvSpPr>
          <p:cNvPr id="48141" name="Rectangle 13"/>
          <p:cNvSpPr>
            <a:spLocks noChangeArrowheads="1"/>
          </p:cNvSpPr>
          <p:nvPr/>
        </p:nvSpPr>
        <p:spPr bwMode="auto">
          <a:xfrm>
            <a:off x="-34925" y="-1906588"/>
            <a:ext cx="838200" cy="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de-DE" sz="2400">
              <a:solidFill>
                <a:srgbClr val="000000"/>
              </a:solidFill>
              <a:latin typeface="Times New Roman" pitchFamily="18" charset="0"/>
            </a:endParaRPr>
          </a:p>
        </p:txBody>
      </p:sp>
      <p:graphicFrame>
        <p:nvGraphicFramePr>
          <p:cNvPr id="48142" name="Group 14"/>
          <p:cNvGraphicFramePr>
            <a:graphicFrameLocks noGrp="1"/>
          </p:cNvGraphicFramePr>
          <p:nvPr/>
        </p:nvGraphicFramePr>
        <p:xfrm>
          <a:off x="-25400" y="-1897063"/>
          <a:ext cx="828675" cy="243840"/>
        </p:xfrm>
        <a:graphic>
          <a:graphicData uri="http://schemas.openxmlformats.org/drawingml/2006/table">
            <a:tbl>
              <a:tblPr/>
              <a:tblGrid>
                <a:gridCol w="828675"/>
              </a:tblGrid>
              <a:tr h="16192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de-DE" sz="1000" b="0" i="0" u="none" strike="noStrike" cap="none" normalizeH="0" baseline="0" smtClean="0">
                          <a:ln>
                            <a:noFill/>
                          </a:ln>
                          <a:solidFill>
                            <a:schemeClr val="tx1"/>
                          </a:solidFill>
                          <a:effectLst/>
                          <a:latin typeface="Times New Roman"/>
                          <a:ea typeface="Geneva" pitchFamily="64" charset="-128"/>
                          <a:cs typeface="Arial" charset="0"/>
                        </a:rPr>
                        <a:t> </a:t>
                      </a:r>
                      <a:endParaRPr kumimoji="0" lang="de-DE" sz="2400" b="0" i="0" u="none" strike="noStrike" cap="none" normalizeH="0" baseline="0" smtClean="0">
                        <a:ln>
                          <a:noFill/>
                        </a:ln>
                        <a:solidFill>
                          <a:schemeClr val="tx1"/>
                        </a:solidFill>
                        <a:effectLst/>
                        <a:latin typeface="Times New Roman" pitchFamily="18" charset="0"/>
                        <a:ea typeface="Geneva" pitchFamily="64" charset="-128"/>
                      </a:endParaRPr>
                    </a:p>
                  </a:txBody>
                  <a:tcPr anchor="b" horzOverflow="overflow">
                    <a:lnL cap="flat">
                      <a:noFill/>
                    </a:lnL>
                    <a:lnR cap="flat">
                      <a:noFill/>
                    </a:lnR>
                    <a:lnT cap="flat">
                      <a:noFill/>
                    </a:lnT>
                    <a:lnB cap="flat">
                      <a:noFill/>
                    </a:lnB>
                    <a:lnTlToBr>
                      <a:noFill/>
                    </a:lnTlToBr>
                    <a:lnBlToTr>
                      <a:noFill/>
                    </a:lnBlToTr>
                    <a:solidFill>
                      <a:srgbClr val="FFFFFF"/>
                    </a:solidFill>
                  </a:tcPr>
                </a:tc>
              </a:tr>
            </a:tbl>
          </a:graphicData>
        </a:graphic>
      </p:graphicFrame>
      <p:sp>
        <p:nvSpPr>
          <p:cNvPr id="48149" name="Rectangle 21"/>
          <p:cNvSpPr>
            <a:spLocks noChangeArrowheads="1"/>
          </p:cNvSpPr>
          <p:nvPr/>
        </p:nvSpPr>
        <p:spPr bwMode="auto">
          <a:xfrm>
            <a:off x="-796925" y="-2935288"/>
            <a:ext cx="838200" cy="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de-DE" sz="2400">
              <a:solidFill>
                <a:srgbClr val="000000"/>
              </a:solidFill>
              <a:latin typeface="Times New Roman" pitchFamily="18" charset="0"/>
            </a:endParaRPr>
          </a:p>
        </p:txBody>
      </p:sp>
      <p:graphicFrame>
        <p:nvGraphicFramePr>
          <p:cNvPr id="48150" name="Group 22"/>
          <p:cNvGraphicFramePr>
            <a:graphicFrameLocks noGrp="1"/>
          </p:cNvGraphicFramePr>
          <p:nvPr/>
        </p:nvGraphicFramePr>
        <p:xfrm>
          <a:off x="-787400" y="-2925763"/>
          <a:ext cx="828675" cy="243840"/>
        </p:xfrm>
        <a:graphic>
          <a:graphicData uri="http://schemas.openxmlformats.org/drawingml/2006/table">
            <a:tbl>
              <a:tblPr/>
              <a:tblGrid>
                <a:gridCol w="828675"/>
              </a:tblGrid>
              <a:tr h="16192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de-DE" sz="1000" b="0" i="0" u="none" strike="noStrike" cap="none" normalizeH="0" baseline="0" smtClean="0">
                          <a:ln>
                            <a:noFill/>
                          </a:ln>
                          <a:solidFill>
                            <a:schemeClr val="tx1"/>
                          </a:solidFill>
                          <a:effectLst/>
                          <a:latin typeface="Times New Roman"/>
                          <a:ea typeface="Geneva" pitchFamily="64" charset="-128"/>
                          <a:cs typeface="Arial" charset="0"/>
                        </a:rPr>
                        <a:t> </a:t>
                      </a:r>
                      <a:endParaRPr kumimoji="0" lang="de-DE" sz="2400" b="0" i="0" u="none" strike="noStrike" cap="none" normalizeH="0" baseline="0" smtClean="0">
                        <a:ln>
                          <a:noFill/>
                        </a:ln>
                        <a:solidFill>
                          <a:schemeClr val="tx1"/>
                        </a:solidFill>
                        <a:effectLst/>
                        <a:latin typeface="Times New Roman" pitchFamily="18" charset="0"/>
                        <a:ea typeface="Geneva" pitchFamily="64" charset="-128"/>
                      </a:endParaRPr>
                    </a:p>
                  </a:txBody>
                  <a:tcPr anchor="b" horzOverflow="overflow">
                    <a:lnL cap="flat">
                      <a:noFill/>
                    </a:lnL>
                    <a:lnR cap="flat">
                      <a:noFill/>
                    </a:lnR>
                    <a:lnT cap="flat">
                      <a:noFill/>
                    </a:lnT>
                    <a:lnB cap="flat">
                      <a:noFill/>
                    </a:lnB>
                    <a:lnTlToBr>
                      <a:noFill/>
                    </a:lnTlToBr>
                    <a:lnBlToTr>
                      <a:noFill/>
                    </a:lnBlToTr>
                    <a:solidFill>
                      <a:srgbClr val="FFFFFF"/>
                    </a:solidFill>
                  </a:tcPr>
                </a:tc>
              </a:tr>
            </a:tbl>
          </a:graphicData>
        </a:graphic>
      </p:graphicFrame>
      <p:sp>
        <p:nvSpPr>
          <p:cNvPr id="48157" name="Text Box 29"/>
          <p:cNvSpPr txBox="1">
            <a:spLocks noChangeArrowheads="1"/>
          </p:cNvSpPr>
          <p:nvPr/>
        </p:nvSpPr>
        <p:spPr bwMode="auto">
          <a:xfrm>
            <a:off x="179388" y="836613"/>
            <a:ext cx="8856662" cy="457200"/>
          </a:xfrm>
          <a:prstGeom prst="rect">
            <a:avLst/>
          </a:prstGeom>
          <a:noFill/>
          <a:ln w="9525">
            <a:noFill/>
            <a:miter lim="800000"/>
            <a:headEnd/>
            <a:tailEnd/>
          </a:ln>
          <a:effectLst/>
        </p:spPr>
        <p:txBody>
          <a:bodyPr>
            <a:spAutoFit/>
          </a:bodyPr>
          <a:lstStyle/>
          <a:p>
            <a:pPr fontAlgn="base">
              <a:spcBef>
                <a:spcPct val="0"/>
              </a:spcBef>
              <a:spcAft>
                <a:spcPct val="0"/>
              </a:spcAft>
            </a:pPr>
            <a:endParaRPr lang="fr-BE" sz="2400">
              <a:solidFill>
                <a:srgbClr val="000000"/>
              </a:solidFill>
              <a:latin typeface="Times New Roman" pitchFamily="18" charset="0"/>
            </a:endParaRPr>
          </a:p>
        </p:txBody>
      </p:sp>
      <p:sp>
        <p:nvSpPr>
          <p:cNvPr id="48159" name="Text Box 31"/>
          <p:cNvSpPr txBox="1">
            <a:spLocks noChangeArrowheads="1"/>
          </p:cNvSpPr>
          <p:nvPr/>
        </p:nvSpPr>
        <p:spPr bwMode="auto">
          <a:xfrm flipV="1">
            <a:off x="179388" y="1655763"/>
            <a:ext cx="8856662" cy="457200"/>
          </a:xfrm>
          <a:prstGeom prst="rect">
            <a:avLst/>
          </a:prstGeom>
          <a:noFill/>
          <a:ln w="9525">
            <a:noFill/>
            <a:miter lim="800000"/>
            <a:headEnd/>
            <a:tailEnd/>
          </a:ln>
          <a:effectLst/>
        </p:spPr>
        <p:txBody>
          <a:bodyPr rot="10800000">
            <a:spAutoFit/>
          </a:bodyPr>
          <a:lstStyle/>
          <a:p>
            <a:pPr fontAlgn="base">
              <a:spcBef>
                <a:spcPct val="50000"/>
              </a:spcBef>
              <a:spcAft>
                <a:spcPct val="0"/>
              </a:spcAft>
            </a:pPr>
            <a:endParaRPr lang="fr-BE"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Espace réservé de la date 3"/>
          <p:cNvSpPr txBox="1">
            <a:spLocks noGrp="1"/>
          </p:cNvSpPr>
          <p:nvPr/>
        </p:nvSpPr>
        <p:spPr bwMode="auto">
          <a:xfrm>
            <a:off x="1403350" y="6477000"/>
            <a:ext cx="1800225" cy="179388"/>
          </a:xfrm>
          <a:prstGeom prst="rect">
            <a:avLst/>
          </a:prstGeom>
          <a:noFill/>
          <a:ln w="9525">
            <a:noFill/>
            <a:miter lim="800000"/>
            <a:headEnd/>
            <a:tailEnd/>
          </a:ln>
        </p:spPr>
        <p:txBody>
          <a:bodyPr lIns="0" rIns="0" anchor="ctr"/>
          <a:lstStyle/>
          <a:p>
            <a:pPr fontAlgn="base">
              <a:spcBef>
                <a:spcPct val="50000"/>
              </a:spcBef>
              <a:spcAft>
                <a:spcPct val="0"/>
              </a:spcAft>
            </a:pPr>
            <a:fld id="{798199DB-0D8C-4547-8D35-ACF38281682E}" type="slidenum">
              <a:rPr lang="fr-FR" sz="1100">
                <a:solidFill>
                  <a:srgbClr val="595959"/>
                </a:solidFill>
                <a:latin typeface="Arial" charset="0"/>
              </a:rPr>
              <a:pPr fontAlgn="base">
                <a:spcBef>
                  <a:spcPct val="50000"/>
                </a:spcBef>
                <a:spcAft>
                  <a:spcPct val="0"/>
                </a:spcAft>
              </a:pPr>
              <a:t>64</a:t>
            </a:fld>
            <a:r>
              <a:rPr lang="fr-FR" sz="1100">
                <a:solidFill>
                  <a:srgbClr val="595959"/>
                </a:solidFill>
                <a:latin typeface="Arial" charset="0"/>
              </a:rPr>
              <a:t> </a:t>
            </a:r>
          </a:p>
        </p:txBody>
      </p:sp>
      <p:sp>
        <p:nvSpPr>
          <p:cNvPr id="17411" name="Rectangle 2"/>
          <p:cNvSpPr>
            <a:spLocks noGrp="1" noChangeArrowheads="1"/>
          </p:cNvSpPr>
          <p:nvPr>
            <p:ph type="title" idx="4294967295"/>
          </p:nvPr>
        </p:nvSpPr>
        <p:spPr/>
        <p:txBody>
          <a:bodyPr/>
          <a:lstStyle/>
          <a:p>
            <a:pPr algn="ctr" eaLnBrk="1" hangingPunct="1"/>
            <a:endParaRPr lang="fr-FR" sz="2000" cap="none" smtClean="0">
              <a:ea typeface="Geneva" pitchFamily="64" charset="-128"/>
            </a:endParaRPr>
          </a:p>
        </p:txBody>
      </p:sp>
      <p:sp>
        <p:nvSpPr>
          <p:cNvPr id="50180" name="Rectangle 3"/>
          <p:cNvSpPr>
            <a:spLocks noGrp="1" noChangeArrowheads="1"/>
          </p:cNvSpPr>
          <p:nvPr>
            <p:ph type="body" idx="4294967295"/>
          </p:nvPr>
        </p:nvSpPr>
        <p:spPr>
          <a:xfrm>
            <a:off x="611188" y="1052513"/>
            <a:ext cx="7920037" cy="4140200"/>
          </a:xfrm>
        </p:spPr>
        <p:txBody>
          <a:bodyPr/>
          <a:lstStyle/>
          <a:p>
            <a:pPr eaLnBrk="1" hangingPunct="1">
              <a:buFontTx/>
              <a:buNone/>
            </a:pPr>
            <a:endParaRPr lang="fr-FR" smtClean="0">
              <a:ea typeface="Geneva" pitchFamily="64" charset="-128"/>
            </a:endParaRPr>
          </a:p>
          <a:p>
            <a:pPr eaLnBrk="1" hangingPunct="1">
              <a:buFontTx/>
              <a:buNone/>
            </a:pPr>
            <a:endParaRPr lang="fr-FR" smtClean="0">
              <a:ea typeface="Geneva" pitchFamily="64" charset="-128"/>
            </a:endParaRPr>
          </a:p>
          <a:p>
            <a:pPr eaLnBrk="1" hangingPunct="1">
              <a:buFontTx/>
              <a:buNone/>
            </a:pPr>
            <a:endParaRPr lang="fr-FR" sz="2000" smtClean="0">
              <a:ea typeface="Geneva" pitchFamily="64" charset="-128"/>
            </a:endParaRPr>
          </a:p>
          <a:p>
            <a:pPr eaLnBrk="1" hangingPunct="1">
              <a:buFontTx/>
              <a:buNone/>
            </a:pPr>
            <a:endParaRPr lang="fr-FR" sz="2000" smtClean="0">
              <a:ea typeface="Geneva" pitchFamily="64" charset="-128"/>
            </a:endParaRPr>
          </a:p>
          <a:p>
            <a:pPr eaLnBrk="1" hangingPunct="1">
              <a:buFontTx/>
              <a:buNone/>
            </a:pPr>
            <a:endParaRPr lang="fr-FR" sz="2000" smtClean="0">
              <a:ea typeface="Geneva" pitchFamily="64" charset="-128"/>
            </a:endParaRPr>
          </a:p>
          <a:p>
            <a:pPr algn="ctr" eaLnBrk="1" hangingPunct="1">
              <a:buFontTx/>
              <a:buNone/>
            </a:pPr>
            <a:r>
              <a:rPr lang="fr-FR" sz="3600" smtClean="0">
                <a:ea typeface="Geneva" pitchFamily="64" charset="-128"/>
              </a:rPr>
              <a:t>Merci pour votre attention</a:t>
            </a:r>
          </a:p>
          <a:p>
            <a:pPr eaLnBrk="1" hangingPunct="1">
              <a:buFontTx/>
              <a:buNone/>
            </a:pPr>
            <a:endParaRPr lang="fr-FR" sz="3600" smtClean="0">
              <a:ea typeface="Geneva" pitchFamily="64" charset="-128"/>
            </a:endParaRPr>
          </a:p>
          <a:p>
            <a:pPr eaLnBrk="1" hangingPunct="1">
              <a:buFontTx/>
              <a:buNone/>
            </a:pPr>
            <a:r>
              <a:rPr lang="fr-FR" smtClean="0">
                <a:ea typeface="Geneva" pitchFamily="64" charset="-128"/>
              </a:rPr>
              <a:t>      </a:t>
            </a:r>
          </a:p>
        </p:txBody>
      </p:sp>
      <p:sp>
        <p:nvSpPr>
          <p:cNvPr id="50181" name="Rectangle 5"/>
          <p:cNvSpPr>
            <a:spLocks noChangeArrowheads="1"/>
          </p:cNvSpPr>
          <p:nvPr/>
        </p:nvSpPr>
        <p:spPr bwMode="auto">
          <a:xfrm>
            <a:off x="250825" y="1196975"/>
            <a:ext cx="8785225" cy="4138613"/>
          </a:xfrm>
          <a:prstGeom prst="rect">
            <a:avLst/>
          </a:prstGeom>
          <a:noFill/>
          <a:ln w="9525">
            <a:noFill/>
            <a:miter lim="800000"/>
            <a:headEnd/>
            <a:tailEnd/>
          </a:ln>
        </p:spPr>
        <p:txBody>
          <a:bodyPr/>
          <a:lstStyle/>
          <a:p>
            <a:pPr marL="342900" indent="-342900" eaLnBrk="0" fontAlgn="base" hangingPunct="0">
              <a:lnSpc>
                <a:spcPct val="80000"/>
              </a:lnSpc>
              <a:spcBef>
                <a:spcPct val="20000"/>
              </a:spcBef>
              <a:spcAft>
                <a:spcPct val="0"/>
              </a:spcAft>
              <a:buFontTx/>
              <a:buChar char="•"/>
            </a:pPr>
            <a:endParaRPr lang="fr-BE">
              <a:solidFill>
                <a:srgbClr val="000000"/>
              </a:solidFill>
            </a:endParaRPr>
          </a:p>
        </p:txBody>
      </p:sp>
      <p:sp>
        <p:nvSpPr>
          <p:cNvPr id="50182" name="Rectangle 6"/>
          <p:cNvSpPr>
            <a:spLocks noChangeArrowheads="1"/>
          </p:cNvSpPr>
          <p:nvPr/>
        </p:nvSpPr>
        <p:spPr bwMode="auto">
          <a:xfrm>
            <a:off x="-34925" y="-1906588"/>
            <a:ext cx="838200" cy="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de-DE" sz="2400">
              <a:solidFill>
                <a:srgbClr val="000000"/>
              </a:solidFill>
              <a:latin typeface="Times New Roman" pitchFamily="18" charset="0"/>
            </a:endParaRPr>
          </a:p>
        </p:txBody>
      </p:sp>
      <p:graphicFrame>
        <p:nvGraphicFramePr>
          <p:cNvPr id="50183" name="Group 7"/>
          <p:cNvGraphicFramePr>
            <a:graphicFrameLocks noGrp="1"/>
          </p:cNvGraphicFramePr>
          <p:nvPr/>
        </p:nvGraphicFramePr>
        <p:xfrm>
          <a:off x="-25400" y="-1897063"/>
          <a:ext cx="828675" cy="243840"/>
        </p:xfrm>
        <a:graphic>
          <a:graphicData uri="http://schemas.openxmlformats.org/drawingml/2006/table">
            <a:tbl>
              <a:tblPr/>
              <a:tblGrid>
                <a:gridCol w="828675"/>
              </a:tblGrid>
              <a:tr h="16192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de-DE" sz="1000" b="0" i="0" u="none" strike="noStrike" cap="none" normalizeH="0" baseline="0" smtClean="0">
                          <a:ln>
                            <a:noFill/>
                          </a:ln>
                          <a:solidFill>
                            <a:schemeClr val="tx1"/>
                          </a:solidFill>
                          <a:effectLst/>
                          <a:latin typeface="Times New Roman"/>
                          <a:ea typeface="Geneva" pitchFamily="64" charset="-128"/>
                          <a:cs typeface="Arial" charset="0"/>
                        </a:rPr>
                        <a:t> </a:t>
                      </a:r>
                      <a:endParaRPr kumimoji="0" lang="de-DE" sz="2400" b="0" i="0" u="none" strike="noStrike" cap="none" normalizeH="0" baseline="0" smtClean="0">
                        <a:ln>
                          <a:noFill/>
                        </a:ln>
                        <a:solidFill>
                          <a:schemeClr val="tx1"/>
                        </a:solidFill>
                        <a:effectLst/>
                        <a:latin typeface="Times New Roman" pitchFamily="18" charset="0"/>
                        <a:ea typeface="Geneva" pitchFamily="64" charset="-128"/>
                      </a:endParaRPr>
                    </a:p>
                  </a:txBody>
                  <a:tcPr anchor="b" horzOverflow="overflow">
                    <a:lnL cap="flat">
                      <a:noFill/>
                    </a:lnL>
                    <a:lnR cap="flat">
                      <a:noFill/>
                    </a:lnR>
                    <a:lnT cap="flat">
                      <a:noFill/>
                    </a:lnT>
                    <a:lnB cap="flat">
                      <a:noFill/>
                    </a:lnB>
                    <a:lnTlToBr>
                      <a:noFill/>
                    </a:lnTlToBr>
                    <a:lnBlToTr>
                      <a:noFill/>
                    </a:lnBlToTr>
                    <a:solidFill>
                      <a:srgbClr val="FFFFFF"/>
                    </a:solidFill>
                  </a:tcPr>
                </a:tc>
              </a:tr>
            </a:tbl>
          </a:graphicData>
        </a:graphic>
      </p:graphicFrame>
      <p:sp>
        <p:nvSpPr>
          <p:cNvPr id="50189" name="Rectangle 13"/>
          <p:cNvSpPr>
            <a:spLocks noChangeArrowheads="1"/>
          </p:cNvSpPr>
          <p:nvPr/>
        </p:nvSpPr>
        <p:spPr bwMode="auto">
          <a:xfrm>
            <a:off x="-34925" y="-1906588"/>
            <a:ext cx="838200" cy="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de-DE" sz="2400">
              <a:solidFill>
                <a:srgbClr val="000000"/>
              </a:solidFill>
              <a:latin typeface="Times New Roman" pitchFamily="18" charset="0"/>
            </a:endParaRPr>
          </a:p>
        </p:txBody>
      </p:sp>
      <p:graphicFrame>
        <p:nvGraphicFramePr>
          <p:cNvPr id="50190" name="Group 14"/>
          <p:cNvGraphicFramePr>
            <a:graphicFrameLocks noGrp="1"/>
          </p:cNvGraphicFramePr>
          <p:nvPr/>
        </p:nvGraphicFramePr>
        <p:xfrm>
          <a:off x="-25400" y="-1897063"/>
          <a:ext cx="828675" cy="243840"/>
        </p:xfrm>
        <a:graphic>
          <a:graphicData uri="http://schemas.openxmlformats.org/drawingml/2006/table">
            <a:tbl>
              <a:tblPr/>
              <a:tblGrid>
                <a:gridCol w="828675"/>
              </a:tblGrid>
              <a:tr h="16192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de-DE" sz="1000" b="0" i="0" u="none" strike="noStrike" cap="none" normalizeH="0" baseline="0" smtClean="0">
                          <a:ln>
                            <a:noFill/>
                          </a:ln>
                          <a:solidFill>
                            <a:schemeClr val="tx1"/>
                          </a:solidFill>
                          <a:effectLst/>
                          <a:latin typeface="Times New Roman"/>
                          <a:ea typeface="Geneva" pitchFamily="64" charset="-128"/>
                          <a:cs typeface="Arial" charset="0"/>
                        </a:rPr>
                        <a:t> </a:t>
                      </a:r>
                      <a:endParaRPr kumimoji="0" lang="de-DE" sz="2400" b="0" i="0" u="none" strike="noStrike" cap="none" normalizeH="0" baseline="0" smtClean="0">
                        <a:ln>
                          <a:noFill/>
                        </a:ln>
                        <a:solidFill>
                          <a:schemeClr val="tx1"/>
                        </a:solidFill>
                        <a:effectLst/>
                        <a:latin typeface="Times New Roman" pitchFamily="18" charset="0"/>
                        <a:ea typeface="Geneva" pitchFamily="64" charset="-128"/>
                      </a:endParaRPr>
                    </a:p>
                  </a:txBody>
                  <a:tcPr anchor="b" horzOverflow="overflow">
                    <a:lnL cap="flat">
                      <a:noFill/>
                    </a:lnL>
                    <a:lnR cap="flat">
                      <a:noFill/>
                    </a:lnR>
                    <a:lnT cap="flat">
                      <a:noFill/>
                    </a:lnT>
                    <a:lnB cap="flat">
                      <a:noFill/>
                    </a:lnB>
                    <a:lnTlToBr>
                      <a:noFill/>
                    </a:lnTlToBr>
                    <a:lnBlToTr>
                      <a:noFill/>
                    </a:lnBlToTr>
                    <a:solidFill>
                      <a:srgbClr val="FFFFFF"/>
                    </a:solidFill>
                  </a:tcPr>
                </a:tc>
              </a:tr>
            </a:tbl>
          </a:graphicData>
        </a:graphic>
      </p:graphicFrame>
      <p:sp>
        <p:nvSpPr>
          <p:cNvPr id="50196" name="Rectangle 20"/>
          <p:cNvSpPr>
            <a:spLocks noChangeArrowheads="1"/>
          </p:cNvSpPr>
          <p:nvPr/>
        </p:nvSpPr>
        <p:spPr bwMode="auto">
          <a:xfrm>
            <a:off x="-796925" y="-2935288"/>
            <a:ext cx="838200" cy="0"/>
          </a:xfrm>
          <a:prstGeom prst="rect">
            <a:avLst/>
          </a:prstGeom>
          <a:noFill/>
          <a:ln w="9525">
            <a:noFill/>
            <a:miter lim="800000"/>
            <a:headEnd/>
            <a:tailEnd/>
          </a:ln>
          <a:effectLst/>
        </p:spPr>
        <p:txBody>
          <a:bodyPr wrap="none">
            <a:spAutoFit/>
          </a:bodyPr>
          <a:lstStyle/>
          <a:p>
            <a:pPr fontAlgn="base">
              <a:spcBef>
                <a:spcPct val="0"/>
              </a:spcBef>
              <a:spcAft>
                <a:spcPct val="0"/>
              </a:spcAft>
            </a:pPr>
            <a:endParaRPr lang="de-DE" sz="2400">
              <a:solidFill>
                <a:srgbClr val="000000"/>
              </a:solidFill>
              <a:latin typeface="Times New Roman" pitchFamily="18" charset="0"/>
            </a:endParaRPr>
          </a:p>
        </p:txBody>
      </p:sp>
      <p:graphicFrame>
        <p:nvGraphicFramePr>
          <p:cNvPr id="50197" name="Group 21"/>
          <p:cNvGraphicFramePr>
            <a:graphicFrameLocks noGrp="1"/>
          </p:cNvGraphicFramePr>
          <p:nvPr/>
        </p:nvGraphicFramePr>
        <p:xfrm>
          <a:off x="-787400" y="-2925763"/>
          <a:ext cx="828675" cy="243840"/>
        </p:xfrm>
        <a:graphic>
          <a:graphicData uri="http://schemas.openxmlformats.org/drawingml/2006/table">
            <a:tbl>
              <a:tblPr/>
              <a:tblGrid>
                <a:gridCol w="828675"/>
              </a:tblGrid>
              <a:tr h="161925">
                <a:tc>
                  <a:txBody>
                    <a:bodyPr/>
                    <a:lstStyle/>
                    <a:p>
                      <a:pPr marL="0" marR="0" lvl="0" indent="0" algn="l" defTabSz="914400" rtl="0" eaLnBrk="0" fontAlgn="b" latinLnBrk="0" hangingPunct="0">
                        <a:lnSpc>
                          <a:spcPct val="100000"/>
                        </a:lnSpc>
                        <a:spcBef>
                          <a:spcPct val="0"/>
                        </a:spcBef>
                        <a:spcAft>
                          <a:spcPct val="0"/>
                        </a:spcAft>
                        <a:buClrTx/>
                        <a:buSzTx/>
                        <a:buFontTx/>
                        <a:buNone/>
                        <a:tabLst/>
                      </a:pPr>
                      <a:r>
                        <a:rPr kumimoji="0" lang="de-DE" sz="1000" b="0" i="0" u="none" strike="noStrike" cap="none" normalizeH="0" baseline="0" smtClean="0">
                          <a:ln>
                            <a:noFill/>
                          </a:ln>
                          <a:solidFill>
                            <a:schemeClr val="tx1"/>
                          </a:solidFill>
                          <a:effectLst/>
                          <a:latin typeface="Times New Roman"/>
                          <a:ea typeface="Geneva" pitchFamily="64" charset="-128"/>
                          <a:cs typeface="Arial" charset="0"/>
                        </a:rPr>
                        <a:t> </a:t>
                      </a:r>
                      <a:endParaRPr kumimoji="0" lang="de-DE" sz="2400" b="0" i="0" u="none" strike="noStrike" cap="none" normalizeH="0" baseline="0" smtClean="0">
                        <a:ln>
                          <a:noFill/>
                        </a:ln>
                        <a:solidFill>
                          <a:schemeClr val="tx1"/>
                        </a:solidFill>
                        <a:effectLst/>
                        <a:latin typeface="Times New Roman" pitchFamily="18" charset="0"/>
                        <a:ea typeface="Geneva" pitchFamily="64" charset="-128"/>
                      </a:endParaRPr>
                    </a:p>
                  </a:txBody>
                  <a:tcPr anchor="b" horzOverflow="overflow">
                    <a:lnL cap="flat">
                      <a:noFill/>
                    </a:lnL>
                    <a:lnR cap="flat">
                      <a:noFill/>
                    </a:lnR>
                    <a:lnT cap="flat">
                      <a:noFill/>
                    </a:lnT>
                    <a:lnB cap="flat">
                      <a:noFill/>
                    </a:lnB>
                    <a:lnTlToBr>
                      <a:noFill/>
                    </a:lnTlToBr>
                    <a:lnBlToTr>
                      <a:noFill/>
                    </a:lnBlToTr>
                    <a:solidFill>
                      <a:srgbClr val="FFFFFF"/>
                    </a:solidFill>
                  </a:tcPr>
                </a:tc>
              </a:tr>
            </a:tbl>
          </a:graphicData>
        </a:graphic>
      </p:graphicFrame>
      <p:sp>
        <p:nvSpPr>
          <p:cNvPr id="50203" name="Text Box 27"/>
          <p:cNvSpPr txBox="1">
            <a:spLocks noChangeArrowheads="1"/>
          </p:cNvSpPr>
          <p:nvPr/>
        </p:nvSpPr>
        <p:spPr bwMode="auto">
          <a:xfrm>
            <a:off x="179388" y="836613"/>
            <a:ext cx="8856662" cy="457200"/>
          </a:xfrm>
          <a:prstGeom prst="rect">
            <a:avLst/>
          </a:prstGeom>
          <a:noFill/>
          <a:ln w="9525">
            <a:noFill/>
            <a:miter lim="800000"/>
            <a:headEnd/>
            <a:tailEnd/>
          </a:ln>
          <a:effectLst/>
        </p:spPr>
        <p:txBody>
          <a:bodyPr>
            <a:spAutoFit/>
          </a:bodyPr>
          <a:lstStyle/>
          <a:p>
            <a:pPr fontAlgn="base">
              <a:spcBef>
                <a:spcPct val="0"/>
              </a:spcBef>
              <a:spcAft>
                <a:spcPct val="0"/>
              </a:spcAft>
            </a:pPr>
            <a:endParaRPr lang="fr-BE" sz="2400">
              <a:solidFill>
                <a:srgbClr val="000000"/>
              </a:solidFill>
              <a:latin typeface="Times New Roman" pitchFamily="18" charset="0"/>
            </a:endParaRPr>
          </a:p>
        </p:txBody>
      </p:sp>
      <p:sp>
        <p:nvSpPr>
          <p:cNvPr id="50204" name="Text Box 28"/>
          <p:cNvSpPr txBox="1">
            <a:spLocks noChangeArrowheads="1"/>
          </p:cNvSpPr>
          <p:nvPr/>
        </p:nvSpPr>
        <p:spPr bwMode="auto">
          <a:xfrm flipV="1">
            <a:off x="179388" y="1655763"/>
            <a:ext cx="8856662" cy="457200"/>
          </a:xfrm>
          <a:prstGeom prst="rect">
            <a:avLst/>
          </a:prstGeom>
          <a:noFill/>
          <a:ln w="9525">
            <a:noFill/>
            <a:miter lim="800000"/>
            <a:headEnd/>
            <a:tailEnd/>
          </a:ln>
          <a:effectLst/>
        </p:spPr>
        <p:txBody>
          <a:bodyPr rot="10800000">
            <a:spAutoFit/>
          </a:bodyPr>
          <a:lstStyle/>
          <a:p>
            <a:pPr fontAlgn="base">
              <a:spcBef>
                <a:spcPct val="50000"/>
              </a:spcBef>
              <a:spcAft>
                <a:spcPct val="0"/>
              </a:spcAft>
            </a:pPr>
            <a:endParaRPr lang="fr-BE" sz="2400">
              <a:solidFill>
                <a:srgbClr val="000000"/>
              </a:solidFill>
              <a:latin typeface="Times New Roman" pitchFamily="18" charset="0"/>
            </a:endParaRP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Espace réservé de la date 1"/>
          <p:cNvSpPr>
            <a:spLocks noGrp="1"/>
          </p:cNvSpPr>
          <p:nvPr>
            <p:ph type="dt" sz="quarter" idx="10"/>
          </p:nvPr>
        </p:nvSpPr>
        <p:spPr>
          <a:noFill/>
        </p:spPr>
        <p:txBody>
          <a:bodyPr/>
          <a:lstStyle/>
          <a:p>
            <a:fld id="{B3876905-8435-4A2E-8655-28A781A348FD}" type="slidenum">
              <a:rPr lang="fr-FR" smtClean="0">
                <a:latin typeface="Arial" pitchFamily="34" charset="0"/>
                <a:ea typeface="Geneva"/>
                <a:cs typeface="Geneva"/>
              </a:rPr>
              <a:pPr/>
              <a:t>7</a:t>
            </a:fld>
            <a:r>
              <a:rPr lang="fr-FR" smtClean="0">
                <a:solidFill>
                  <a:schemeClr val="bg1"/>
                </a:solidFill>
                <a:latin typeface="Arial" pitchFamily="34" charset="0"/>
                <a:ea typeface="Geneva"/>
                <a:cs typeface="Geneva"/>
              </a:rPr>
              <a:t> </a:t>
            </a:r>
          </a:p>
        </p:txBody>
      </p:sp>
      <p:pic>
        <p:nvPicPr>
          <p:cNvPr id="334851" name="Picture 2"/>
          <p:cNvPicPr>
            <a:picLocks noChangeAspect="1" noChangeArrowheads="1"/>
          </p:cNvPicPr>
          <p:nvPr/>
        </p:nvPicPr>
        <p:blipFill>
          <a:blip r:embed="rId2" cstate="print"/>
          <a:srcRect/>
          <a:stretch>
            <a:fillRect/>
          </a:stretch>
        </p:blipFill>
        <p:spPr bwMode="auto">
          <a:xfrm>
            <a:off x="0" y="620713"/>
            <a:ext cx="9105900" cy="5141912"/>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Espace réservé de la date 1"/>
          <p:cNvSpPr>
            <a:spLocks noGrp="1"/>
          </p:cNvSpPr>
          <p:nvPr>
            <p:ph type="dt" sz="quarter" idx="10"/>
          </p:nvPr>
        </p:nvSpPr>
        <p:spPr>
          <a:noFill/>
        </p:spPr>
        <p:txBody>
          <a:bodyPr/>
          <a:lstStyle/>
          <a:p>
            <a:fld id="{8983C379-BA97-46BF-A913-C050D3F4FF2E}" type="slidenum">
              <a:rPr lang="fr-FR" smtClean="0">
                <a:latin typeface="Arial" pitchFamily="34" charset="0"/>
                <a:ea typeface="Geneva"/>
                <a:cs typeface="Geneva"/>
              </a:rPr>
              <a:pPr/>
              <a:t>8</a:t>
            </a:fld>
            <a:r>
              <a:rPr lang="fr-FR" smtClean="0">
                <a:solidFill>
                  <a:schemeClr val="bg1"/>
                </a:solidFill>
                <a:latin typeface="Arial" pitchFamily="34" charset="0"/>
                <a:ea typeface="Geneva"/>
                <a:cs typeface="Geneva"/>
              </a:rPr>
              <a:t> </a:t>
            </a:r>
          </a:p>
        </p:txBody>
      </p:sp>
      <p:pic>
        <p:nvPicPr>
          <p:cNvPr id="335875" name="Picture 2"/>
          <p:cNvPicPr>
            <a:picLocks noChangeAspect="1" noChangeArrowheads="1"/>
          </p:cNvPicPr>
          <p:nvPr/>
        </p:nvPicPr>
        <p:blipFill>
          <a:blip r:embed="rId2" cstate="print"/>
          <a:srcRect/>
          <a:stretch>
            <a:fillRect/>
          </a:stretch>
        </p:blipFill>
        <p:spPr bwMode="auto">
          <a:xfrm>
            <a:off x="0" y="476250"/>
            <a:ext cx="9144000" cy="5164138"/>
          </a:xfrm>
          <a:prstGeom prst="rect">
            <a:avLst/>
          </a:prstGeom>
          <a:noFill/>
          <a:ln w="9525">
            <a:noFill/>
            <a:miter lim="800000"/>
            <a:headEnd/>
            <a:tailEnd/>
          </a:ln>
        </p:spPr>
      </p:pic>
      <p:sp>
        <p:nvSpPr>
          <p:cNvPr id="335876" name="Ellipse 3"/>
          <p:cNvSpPr>
            <a:spLocks noChangeArrowheads="1"/>
          </p:cNvSpPr>
          <p:nvPr/>
        </p:nvSpPr>
        <p:spPr bwMode="auto">
          <a:xfrm>
            <a:off x="4787900" y="3860800"/>
            <a:ext cx="2447925" cy="360363"/>
          </a:xfrm>
          <a:prstGeom prst="ellipse">
            <a:avLst/>
          </a:prstGeom>
          <a:noFill/>
          <a:ln w="25400" algn="ctr">
            <a:solidFill>
              <a:srgbClr val="FF0000"/>
            </a:solidFill>
            <a:round/>
            <a:headEnd/>
            <a:tailEnd/>
          </a:ln>
        </p:spPr>
        <p:txBody>
          <a:bodyPr wrap="none"/>
          <a:lstStyle/>
          <a:p>
            <a:endParaRPr lang="fr-BE"/>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Espace réservé de la date 5"/>
          <p:cNvSpPr>
            <a:spLocks noGrp="1"/>
          </p:cNvSpPr>
          <p:nvPr>
            <p:ph type="dt" sz="quarter" idx="10"/>
          </p:nvPr>
        </p:nvSpPr>
        <p:spPr>
          <a:noFill/>
        </p:spPr>
        <p:txBody>
          <a:bodyPr/>
          <a:lstStyle/>
          <a:p>
            <a:fld id="{6A830280-13BD-4DBF-84C0-691F604E37E9}" type="slidenum">
              <a:rPr lang="fr-FR" smtClean="0"/>
              <a:pPr/>
              <a:t>9</a:t>
            </a:fld>
            <a:r>
              <a:rPr lang="fr-FR" smtClean="0">
                <a:solidFill>
                  <a:schemeClr val="bg1"/>
                </a:solidFill>
              </a:rPr>
              <a:t> </a:t>
            </a:r>
          </a:p>
        </p:txBody>
      </p:sp>
      <p:sp>
        <p:nvSpPr>
          <p:cNvPr id="74754" name="Rectangle 2"/>
          <p:cNvSpPr>
            <a:spLocks noGrp="1" noChangeArrowheads="1"/>
          </p:cNvSpPr>
          <p:nvPr>
            <p:ph type="title"/>
          </p:nvPr>
        </p:nvSpPr>
        <p:spPr>
          <a:xfrm>
            <a:off x="0" y="188913"/>
            <a:ext cx="8464550" cy="719137"/>
          </a:xfrm>
          <a:effectLst>
            <a:outerShdw dist="17961" dir="2700000" algn="ctr" rotWithShape="0">
              <a:schemeClr val="tx1"/>
            </a:outerShdw>
          </a:effectLst>
        </p:spPr>
        <p:txBody>
          <a:bodyPr/>
          <a:lstStyle/>
          <a:p>
            <a:pPr>
              <a:spcBef>
                <a:spcPct val="80000"/>
              </a:spcBef>
              <a:defRPr/>
            </a:pPr>
            <a:r>
              <a:rPr lang="fr-FR" sz="2400" u="sng" dirty="0" smtClean="0">
                <a:latin typeface="Arial" charset="0"/>
              </a:rPr>
              <a:t>Les produits de marquage routier</a:t>
            </a:r>
          </a:p>
        </p:txBody>
      </p:sp>
      <p:sp>
        <p:nvSpPr>
          <p:cNvPr id="335876" name="Rectangle 4"/>
          <p:cNvSpPr>
            <a:spLocks noGrp="1" noChangeArrowheads="1"/>
          </p:cNvSpPr>
          <p:nvPr>
            <p:ph sz="quarter" idx="1"/>
          </p:nvPr>
        </p:nvSpPr>
        <p:spPr>
          <a:xfrm>
            <a:off x="0" y="908050"/>
            <a:ext cx="9144000" cy="4752975"/>
          </a:xfrm>
        </p:spPr>
        <p:txBody>
          <a:bodyPr/>
          <a:lstStyle/>
          <a:p>
            <a:endParaRPr lang="fr-BE" sz="1400" dirty="0" smtClean="0">
              <a:latin typeface="Arial" charset="0"/>
            </a:endParaRPr>
          </a:p>
          <a:p>
            <a:r>
              <a:rPr lang="fr-BE" dirty="0" smtClean="0">
                <a:latin typeface="Arial" charset="0"/>
              </a:rPr>
              <a:t>Produits de base</a:t>
            </a:r>
          </a:p>
          <a:p>
            <a:endParaRPr lang="fr-BE" sz="1400" dirty="0" smtClean="0">
              <a:latin typeface="Arial" charset="0"/>
            </a:endParaRPr>
          </a:p>
          <a:p>
            <a:pPr lvl="1"/>
            <a:r>
              <a:rPr lang="fr-BE" b="1" dirty="0" smtClean="0">
                <a:solidFill>
                  <a:schemeClr val="accent3">
                    <a:lumMod val="50000"/>
                  </a:schemeClr>
                </a:solidFill>
                <a:latin typeface="Arial" charset="0"/>
              </a:rPr>
              <a:t>Les peintures (avec ou sans billes de prémélange) à solvants ou à l’eau</a:t>
            </a:r>
          </a:p>
          <a:p>
            <a:pPr lvl="1"/>
            <a:r>
              <a:rPr lang="fr-BE" b="1" dirty="0" smtClean="0">
                <a:solidFill>
                  <a:schemeClr val="accent3">
                    <a:lumMod val="50000"/>
                  </a:schemeClr>
                </a:solidFill>
                <a:latin typeface="Arial" charset="0"/>
              </a:rPr>
              <a:t>Les enduits à chaud (thermoplastiques) préformés ou non</a:t>
            </a:r>
          </a:p>
          <a:p>
            <a:pPr lvl="1"/>
            <a:r>
              <a:rPr lang="fr-BE" b="1" dirty="0" smtClean="0">
                <a:solidFill>
                  <a:schemeClr val="accent3">
                    <a:lumMod val="50000"/>
                  </a:schemeClr>
                </a:solidFill>
                <a:latin typeface="Arial" charset="0"/>
              </a:rPr>
              <a:t>Les enduits à froid (2 ou 3 composants) avec initiateur de polymérisation</a:t>
            </a:r>
          </a:p>
          <a:p>
            <a:pPr lvl="1"/>
            <a:r>
              <a:rPr lang="fr-BE" b="1" dirty="0" smtClean="0">
                <a:solidFill>
                  <a:schemeClr val="accent3">
                    <a:lumMod val="50000"/>
                  </a:schemeClr>
                </a:solidFill>
                <a:latin typeface="Arial" charset="0"/>
              </a:rPr>
              <a:t>Les marquages préformés (tapes)</a:t>
            </a:r>
          </a:p>
          <a:p>
            <a:pPr lvl="1">
              <a:buFontTx/>
              <a:buNone/>
            </a:pPr>
            <a:endParaRPr lang="fr-BE" dirty="0" smtClean="0">
              <a:latin typeface="Arial" charset="0"/>
            </a:endParaRPr>
          </a:p>
          <a:p>
            <a:pPr lvl="1">
              <a:buFontTx/>
              <a:buNone/>
            </a:pPr>
            <a:endParaRPr lang="fr-BE" dirty="0" smtClean="0">
              <a:latin typeface="Arial" charset="0"/>
            </a:endParaRPr>
          </a:p>
          <a:p>
            <a:r>
              <a:rPr lang="fr-BE" dirty="0" smtClean="0">
                <a:latin typeface="Arial" charset="0"/>
              </a:rPr>
              <a:t>Produits de prémélange et de saupoudrage</a:t>
            </a:r>
          </a:p>
          <a:p>
            <a:endParaRPr lang="fr-BE" sz="1400" dirty="0" smtClean="0">
              <a:solidFill>
                <a:srgbClr val="464847"/>
              </a:solidFill>
              <a:latin typeface="Arial" charset="0"/>
            </a:endParaRPr>
          </a:p>
          <a:p>
            <a:pPr lvl="1"/>
            <a:r>
              <a:rPr lang="fr-BE" b="1" dirty="0" smtClean="0">
                <a:solidFill>
                  <a:schemeClr val="accent3">
                    <a:lumMod val="50000"/>
                  </a:schemeClr>
                </a:solidFill>
                <a:latin typeface="Arial" charset="0"/>
              </a:rPr>
              <a:t>Les microbilles de verre (de prémélange et de saupoudrage)</a:t>
            </a:r>
          </a:p>
          <a:p>
            <a:pPr lvl="1"/>
            <a:r>
              <a:rPr lang="fr-BE" b="1" dirty="0" smtClean="0">
                <a:solidFill>
                  <a:schemeClr val="accent3">
                    <a:lumMod val="50000"/>
                  </a:schemeClr>
                </a:solidFill>
                <a:latin typeface="Arial" charset="0"/>
              </a:rPr>
              <a:t>Les granulats antidérapants (pour saupoudrage uniquement)</a:t>
            </a:r>
          </a:p>
          <a:p>
            <a:pPr lvl="1"/>
            <a:r>
              <a:rPr lang="fr-BE" b="1" dirty="0" smtClean="0">
                <a:solidFill>
                  <a:schemeClr val="accent3">
                    <a:lumMod val="50000"/>
                  </a:schemeClr>
                </a:solidFill>
                <a:latin typeface="Arial" charset="0"/>
              </a:rPr>
              <a:t>Les mélanges microbilles de verre / granulats antidérapants (saupoudrage</a:t>
            </a:r>
            <a:r>
              <a:rPr lang="fr-BE" b="1" dirty="0" smtClean="0">
                <a:solidFill>
                  <a:srgbClr val="464847"/>
                </a:solidFill>
                <a:latin typeface="Arial" charset="0"/>
              </a:rPr>
              <a:t>)</a:t>
            </a:r>
            <a:endParaRPr lang="fr-BE" dirty="0" smtClean="0">
              <a:latin typeface="Arial" charset="0"/>
            </a:endParaRPr>
          </a:p>
          <a:p>
            <a:pPr lvl="1">
              <a:buFontTx/>
              <a:buNone/>
            </a:pPr>
            <a:endParaRPr lang="fr-BE" dirty="0" smtClean="0">
              <a:latin typeface="Arial"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1_Nouvelle présentation">
  <a:themeElements>
    <a:clrScheme name="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Nouvelle présentation">
  <a:themeElements>
    <a:clrScheme name="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9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9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9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9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9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9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Nouvelle présentation">
  <a:themeElements>
    <a:clrScheme name="1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0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0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0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0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0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0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Nouvelle présentation">
  <a:themeElements>
    <a:clrScheme name="1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1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1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1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1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1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1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Nouvelle présentation">
  <a:themeElements>
    <a:clrScheme name="1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2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2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2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2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2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2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Nouvelle présentation">
  <a:themeElements>
    <a:clrScheme name="1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3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3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3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3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3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3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Nouvelle présentation">
  <a:themeElements>
    <a:clrScheme name="1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4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4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4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4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4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4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Nouvelle présentation">
  <a:themeElements>
    <a:clrScheme name="1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5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5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5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5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5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5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Nouvelle présentation">
  <a:themeElements>
    <a:clrScheme name="1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6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6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6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6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6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6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Nouvelle présentation">
  <a:themeElements>
    <a:clrScheme name="1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7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7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7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7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7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7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Nouvelle présentation">
  <a:themeElements>
    <a:clrScheme name="1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8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8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8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8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8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8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Nouvelle présentation">
  <a:themeElements>
    <a:clrScheme name="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Nouvelle présentation">
  <a:themeElements>
    <a:clrScheme name="1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19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19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1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19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9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19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19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Nouvelle présentation">
  <a:themeElements>
    <a:clrScheme name="2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0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0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0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0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0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0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Nouvelle présentation">
  <a:themeElements>
    <a:clrScheme name="2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1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1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1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1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1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1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Nouvelle présentation">
  <a:themeElements>
    <a:clrScheme name="2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2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2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2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2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2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2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Nouvelle présentation">
  <a:themeElements>
    <a:clrScheme name="2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3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3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3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3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3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3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Nouvelle présentation">
  <a:themeElements>
    <a:clrScheme name="2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4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4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4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4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4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4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5_Nouvelle présentation">
  <a:themeElements>
    <a:clrScheme name="2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5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5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5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5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5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5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6_Nouvelle présentation">
  <a:themeElements>
    <a:clrScheme name="2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6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6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6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6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6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6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7_Nouvelle présentation">
  <a:themeElements>
    <a:clrScheme name="2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7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7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7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7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7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7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8_Nouvelle présentation">
  <a:themeElements>
    <a:clrScheme name="2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8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8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8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8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8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8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Nouvelle présentation">
  <a:themeElements>
    <a:clrScheme name="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29_Nouvelle présentation">
  <a:themeElements>
    <a:clrScheme name="2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29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29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2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29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9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29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29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30_Nouvelle présentation">
  <a:themeElements>
    <a:clrScheme name="3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0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0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0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0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0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0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31_Nouvelle présentation">
  <a:themeElements>
    <a:clrScheme name="3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1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1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1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1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1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1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32_Nouvelle présentation">
  <a:themeElements>
    <a:clrScheme name="3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2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2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2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2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2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2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3_Nouvelle présentation">
  <a:themeElements>
    <a:clrScheme name="3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3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3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3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3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3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3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34_Nouvelle présentation">
  <a:themeElements>
    <a:clrScheme name="3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4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4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4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4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4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4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35_Nouvelle présentation">
  <a:themeElements>
    <a:clrScheme name="3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5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5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5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5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5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5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6_Nouvelle présentation">
  <a:themeElements>
    <a:clrScheme name="3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6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6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6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6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6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6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7_Nouvelle présentation">
  <a:themeElements>
    <a:clrScheme name="3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7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7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7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7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7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7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38_Nouvelle présentation">
  <a:themeElements>
    <a:clrScheme name="3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8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8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8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8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8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8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Nouvelle présentation">
  <a:themeElements>
    <a:clrScheme name="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39_Nouvelle présentation">
  <a:themeElements>
    <a:clrScheme name="3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39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39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3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39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39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39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39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40_Nouvelle présentation">
  <a:themeElements>
    <a:clrScheme name="4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0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0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0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0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0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0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41_Nouvelle présentation">
  <a:themeElements>
    <a:clrScheme name="4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1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1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1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1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1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1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42_Nouvelle présentation">
  <a:themeElements>
    <a:clrScheme name="4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2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2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2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2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2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2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43_Nouvelle présentation">
  <a:themeElements>
    <a:clrScheme name="4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3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3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3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3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3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3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4_Nouvelle présentation">
  <a:themeElements>
    <a:clrScheme name="4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4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4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4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4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4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4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45_Nouvelle présentation">
  <a:themeElements>
    <a:clrScheme name="4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5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5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5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5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5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5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46_Nouvelle présentation">
  <a:themeElements>
    <a:clrScheme name="4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6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6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6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6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6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6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47_Nouvelle présentation">
  <a:themeElements>
    <a:clrScheme name="4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7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7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7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7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7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7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48_Nouvelle présentation">
  <a:themeElements>
    <a:clrScheme name="4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8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8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8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8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8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8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Nouvelle présentation">
  <a:themeElements>
    <a:clrScheme name="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49_Nouvelle présentation">
  <a:themeElements>
    <a:clrScheme name="4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49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49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49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49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49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49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49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50_Nouvelle présentation">
  <a:themeElements>
    <a:clrScheme name="5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50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50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50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50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0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50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50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51_Nouvelle présentation">
  <a:themeElements>
    <a:clrScheme name="5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51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51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51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51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1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51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51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52_Nouvelle présentation">
  <a:themeElements>
    <a:clrScheme name="5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52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52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52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52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2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52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52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53_Nouvelle présentation">
  <a:themeElements>
    <a:clrScheme name="5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53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53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53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53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3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53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53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54_Nouvelle présentation">
  <a:themeElements>
    <a:clrScheme name="5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54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54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54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54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4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54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54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55_Nouvelle présentation">
  <a:themeElements>
    <a:clrScheme name="5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55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55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5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55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5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55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55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Nouvelle présentation">
  <a:themeElements>
    <a:clrScheme name="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5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5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5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5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5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5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Nouvelle présentation">
  <a:themeElements>
    <a:clrScheme name="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6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6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6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6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6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6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Nouvelle présentation">
  <a:themeElements>
    <a:clrScheme name="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7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7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7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7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7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7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7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Nouvelle présentation">
  <a:themeElements>
    <a:clrScheme name="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8_Nouvelle présentation">
      <a:majorFont>
        <a:latin typeface="Verdana"/>
        <a:ea typeface="Geneva"/>
        <a:cs typeface=""/>
      </a:majorFont>
      <a:minorFont>
        <a:latin typeface="Verdana"/>
        <a:ea typeface="Genev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de-DE" sz="2400" b="0" i="0" u="none" strike="noStrike" cap="none" normalizeH="0" baseline="0" smtClean="0">
            <a:ln>
              <a:noFill/>
            </a:ln>
            <a:solidFill>
              <a:schemeClr val="tx1"/>
            </a:solidFill>
            <a:effectLst/>
            <a:latin typeface="Times New Roman" pitchFamily="18" charset="0"/>
            <a:ea typeface="Geneva" pitchFamily="64" charset="-128"/>
          </a:defRPr>
        </a:defPPr>
      </a:lstStyle>
    </a:lnDef>
  </a:objectDefaults>
  <a:extraClrSchemeLst>
    <a:extraClrScheme>
      <a:clrScheme name="8_Nouvelle présentation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8_Nouvelle présentation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8_Nouvelle présentation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8_Nouvelle présentation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8_Nouvelle présentation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8_Nouvelle présentation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masque_dgo1</Template>
  <TotalTime>10969</TotalTime>
  <Words>3031</Words>
  <Application>Microsoft Office PowerPoint</Application>
  <PresentationFormat>Affichage à l'écran (4:3)</PresentationFormat>
  <Paragraphs>966</Paragraphs>
  <Slides>65</Slides>
  <Notes>54</Notes>
  <HiddenSlides>0</HiddenSlides>
  <MMClips>0</MMClips>
  <ScaleCrop>false</ScaleCrop>
  <HeadingPairs>
    <vt:vector size="6" baseType="variant">
      <vt:variant>
        <vt:lpstr>Thème</vt:lpstr>
      </vt:variant>
      <vt:variant>
        <vt:i4>56</vt:i4>
      </vt:variant>
      <vt:variant>
        <vt:lpstr>Serveurs OLE incorporés</vt:lpstr>
      </vt:variant>
      <vt:variant>
        <vt:i4>1</vt:i4>
      </vt:variant>
      <vt:variant>
        <vt:lpstr>Titres des diapositives</vt:lpstr>
      </vt:variant>
      <vt:variant>
        <vt:i4>65</vt:i4>
      </vt:variant>
    </vt:vector>
  </HeadingPairs>
  <TitlesOfParts>
    <vt:vector size="122" baseType="lpstr">
      <vt:lpstr>1_Nouvelle présentation</vt:lpstr>
      <vt:lpstr>Nouvelle présentation</vt:lpstr>
      <vt:lpstr>2_Nouvelle présentation</vt:lpstr>
      <vt:lpstr>3_Nouvelle présentation</vt:lpstr>
      <vt:lpstr>4_Nouvelle présentation</vt:lpstr>
      <vt:lpstr>5_Nouvelle présentation</vt:lpstr>
      <vt:lpstr>6_Nouvelle présentation</vt:lpstr>
      <vt:lpstr>7_Nouvelle présentation</vt:lpstr>
      <vt:lpstr>8_Nouvelle présentation</vt:lpstr>
      <vt:lpstr>9_Nouvelle présentation</vt:lpstr>
      <vt:lpstr>10_Nouvelle présentation</vt:lpstr>
      <vt:lpstr>11_Nouvelle présentation</vt:lpstr>
      <vt:lpstr>12_Nouvelle présentation</vt:lpstr>
      <vt:lpstr>13_Nouvelle présentation</vt:lpstr>
      <vt:lpstr>14_Nouvelle présentation</vt:lpstr>
      <vt:lpstr>15_Nouvelle présentation</vt:lpstr>
      <vt:lpstr>16_Nouvelle présentation</vt:lpstr>
      <vt:lpstr>17_Nouvelle présentation</vt:lpstr>
      <vt:lpstr>18_Nouvelle présentation</vt:lpstr>
      <vt:lpstr>19_Nouvelle présentation</vt:lpstr>
      <vt:lpstr>20_Nouvelle présentation</vt:lpstr>
      <vt:lpstr>21_Nouvelle présentation</vt:lpstr>
      <vt:lpstr>22_Nouvelle présentation</vt:lpstr>
      <vt:lpstr>23_Nouvelle présentation</vt:lpstr>
      <vt:lpstr>24_Nouvelle présentation</vt:lpstr>
      <vt:lpstr>25_Nouvelle présentation</vt:lpstr>
      <vt:lpstr>26_Nouvelle présentation</vt:lpstr>
      <vt:lpstr>27_Nouvelle présentation</vt:lpstr>
      <vt:lpstr>28_Nouvelle présentation</vt:lpstr>
      <vt:lpstr>29_Nouvelle présentation</vt:lpstr>
      <vt:lpstr>30_Nouvelle présentation</vt:lpstr>
      <vt:lpstr>31_Nouvelle présentation</vt:lpstr>
      <vt:lpstr>32_Nouvelle présentation</vt:lpstr>
      <vt:lpstr>33_Nouvelle présentation</vt:lpstr>
      <vt:lpstr>34_Nouvelle présentation</vt:lpstr>
      <vt:lpstr>35_Nouvelle présentation</vt:lpstr>
      <vt:lpstr>36_Nouvelle présentation</vt:lpstr>
      <vt:lpstr>37_Nouvelle présentation</vt:lpstr>
      <vt:lpstr>38_Nouvelle présentation</vt:lpstr>
      <vt:lpstr>39_Nouvelle présentation</vt:lpstr>
      <vt:lpstr>40_Nouvelle présentation</vt:lpstr>
      <vt:lpstr>41_Nouvelle présentation</vt:lpstr>
      <vt:lpstr>42_Nouvelle présentation</vt:lpstr>
      <vt:lpstr>43_Nouvelle présentation</vt:lpstr>
      <vt:lpstr>44_Nouvelle présentation</vt:lpstr>
      <vt:lpstr>45_Nouvelle présentation</vt:lpstr>
      <vt:lpstr>46_Nouvelle présentation</vt:lpstr>
      <vt:lpstr>47_Nouvelle présentation</vt:lpstr>
      <vt:lpstr>48_Nouvelle présentation</vt:lpstr>
      <vt:lpstr>49_Nouvelle présentation</vt:lpstr>
      <vt:lpstr>50_Nouvelle présentation</vt:lpstr>
      <vt:lpstr>51_Nouvelle présentation</vt:lpstr>
      <vt:lpstr>52_Nouvelle présentation</vt:lpstr>
      <vt:lpstr>53_Nouvelle présentation</vt:lpstr>
      <vt:lpstr>54_Nouvelle présentation</vt:lpstr>
      <vt:lpstr>55_Nouvelle présentation</vt:lpstr>
      <vt:lpstr>Photo Editor Photo</vt:lpstr>
      <vt:lpstr>Signalisation routière  Horizontale et verticale</vt:lpstr>
      <vt:lpstr>Programme</vt:lpstr>
      <vt:lpstr>Diapositive 3</vt:lpstr>
      <vt:lpstr>Diapositive 4</vt:lpstr>
      <vt:lpstr>Diapositive 5</vt:lpstr>
      <vt:lpstr>Diapositive 6</vt:lpstr>
      <vt:lpstr>Diapositive 7</vt:lpstr>
      <vt:lpstr>Diapositive 8</vt:lpstr>
      <vt:lpstr>Les produits de marquage routier</vt:lpstr>
      <vt:lpstr>L'application des produits de marquage routier</vt:lpstr>
      <vt:lpstr>Diapositive 11</vt:lpstr>
      <vt:lpstr>LUMINANCE RETROREFLECHIE(RL) POUR LES MARQUAGES SECS-VISIBILITE DE NUIT (L. 4.3.2.2)</vt:lpstr>
      <vt:lpstr>Diapositive 13</vt:lpstr>
      <vt:lpstr>Diapositive 14</vt:lpstr>
      <vt:lpstr>Diapositive 15</vt:lpstr>
      <vt:lpstr>Comment bien prescrire un système de marquage?</vt:lpstr>
      <vt:lpstr>Diapositive 17</vt:lpstr>
      <vt:lpstr>Diapositive 18</vt:lpstr>
      <vt:lpstr>Diapositive 19</vt:lpstr>
      <vt:lpstr>Diapositive 20</vt:lpstr>
      <vt:lpstr>Diapositive 21</vt:lpstr>
      <vt:lpstr>Diapositive 22</vt:lpstr>
      <vt:lpstr>Diapositive 23</vt:lpstr>
      <vt:lpstr>Diapositive 24</vt:lpstr>
      <vt:lpstr> Essais de performance Marquages routiers</vt:lpstr>
      <vt:lpstr>Diapositive 26</vt:lpstr>
      <vt:lpstr>LES SPECIFICATIONS (L. 4.3.) (suite)</vt:lpstr>
      <vt:lpstr>LES SPECIFICATIONS (L. 4.3.) (suite)</vt:lpstr>
      <vt:lpstr>CHOIX DES ESSAIS A REALISER</vt:lpstr>
      <vt:lpstr>CHOIX DES ESSAIS A REALISER</vt:lpstr>
      <vt:lpstr>CHOIX DES ESSAIS A REALISER</vt:lpstr>
      <vt:lpstr>CHOIX DES ESSAIS A REALISER</vt:lpstr>
      <vt:lpstr>CHOIX DES ESSAIS A REALISER</vt:lpstr>
      <vt:lpstr>CHOIX DES ESSAIS A REALISER</vt:lpstr>
      <vt:lpstr>CHOIX DES ESSAIS A REALISER</vt:lpstr>
      <vt:lpstr>Contrôle systématique au RL dynamique</vt:lpstr>
      <vt:lpstr>Contrôle systématique au RL dynamique</vt:lpstr>
      <vt:lpstr>Contrôle systématique au RL dynamique</vt:lpstr>
      <vt:lpstr>Mesures contractuelles par la DGO1-66</vt:lpstr>
      <vt:lpstr>MESURES CONTRACTUELLES PAR LA DGO1-66  Contraintes pratiques de réalisation d’essais au RL dynamique </vt:lpstr>
      <vt:lpstr>MESURES CONTRACTUELLES PAR LA DGO1-66  Contraintes pratiques de réalisation d’essais à l’aide d’appareils manuels</vt:lpstr>
      <vt:lpstr>Diapositive 42</vt:lpstr>
      <vt:lpstr>Diapositive 43</vt:lpstr>
      <vt:lpstr>Diapositive 44</vt:lpstr>
      <vt:lpstr>Diapositive 45</vt:lpstr>
      <vt:lpstr>Performance mécanique:  caractéristiques constructives</vt:lpstr>
      <vt:lpstr>Diapositive 47</vt:lpstr>
      <vt:lpstr>Diapositive 48</vt:lpstr>
      <vt:lpstr>Diapositive 49</vt:lpstr>
      <vt:lpstr>Diapositive 50</vt:lpstr>
      <vt:lpstr>Diapositive 51</vt:lpstr>
      <vt:lpstr>Usage des cônes et balises de trafic</vt:lpstr>
      <vt:lpstr>Diapositive 53</vt:lpstr>
      <vt:lpstr>Diapositive 54</vt:lpstr>
      <vt:lpstr>LUMINANCE RETROREFLECHIE (RL) DYNAMIQUE</vt:lpstr>
      <vt:lpstr>Diapositive 56</vt:lpstr>
      <vt:lpstr>1. RAPPEL : RETROREFLEXION</vt:lpstr>
      <vt:lpstr>2. RETROREFLECTOMETRE DYNAMIQUE</vt:lpstr>
      <vt:lpstr>2.1. RETROREFLECTOMETRE DYNAMIQUE</vt:lpstr>
      <vt:lpstr>2.2. ETALONAGE </vt:lpstr>
      <vt:lpstr>2.3. POSTE DE PILOTAGE</vt:lpstr>
      <vt:lpstr>2.5. CONTRACTUEL : DEMANDE</vt:lpstr>
      <vt:lpstr>3. CONCLUSIONS</vt:lpstr>
      <vt:lpstr>Diapositive 64</vt:lpstr>
      <vt:lpstr>Diapositive 65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MICHAUX Gauthier</dc:creator>
  <cp:lastModifiedBy>Gauthier MICHAUX</cp:lastModifiedBy>
  <cp:revision>220</cp:revision>
  <cp:lastPrinted>1904-01-01T00:00:00Z</cp:lastPrinted>
  <dcterms:created xsi:type="dcterms:W3CDTF">1904-01-01T00:00:00Z</dcterms:created>
  <dcterms:modified xsi:type="dcterms:W3CDTF">2015-10-29T08:41:19Z</dcterms:modified>
</cp:coreProperties>
</file>