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2D5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8927-E1BF-4DB7-8AB5-E09431932F3E}" type="datetimeFigureOut">
              <a:rPr lang="fr-BE" smtClean="0"/>
              <a:pPr/>
              <a:t>18/12/2017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EB39-5EAD-421E-803A-880569EF324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57256"/>
            <a:ext cx="2535141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590823"/>
            <a:ext cx="8204448" cy="1470025"/>
          </a:xfrm>
        </p:spPr>
        <p:txBody>
          <a:bodyPr>
            <a:noAutofit/>
          </a:bodyPr>
          <a:lstStyle/>
          <a:p>
            <a:pPr algn="l"/>
            <a:r>
              <a:rPr lang="fr-BE" sz="3200" b="1" dirty="0" smtClean="0">
                <a:latin typeface="Arial" pitchFamily="34" charset="0"/>
                <a:cs typeface="Arial" pitchFamily="34" charset="0"/>
              </a:rPr>
              <a:t>Retour d’expérience</a:t>
            </a:r>
            <a:r>
              <a:rPr lang="fr-B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BE" sz="3200" b="1" dirty="0" smtClean="0">
                <a:latin typeface="Arial" pitchFamily="34" charset="0"/>
                <a:cs typeface="Arial" pitchFamily="34" charset="0"/>
              </a:rPr>
            </a:br>
            <a:r>
              <a:rPr lang="fr-BE" sz="3200" b="1" dirty="0" smtClean="0">
                <a:latin typeface="Arial" pitchFamily="34" charset="0"/>
                <a:cs typeface="Arial" pitchFamily="34" charset="0"/>
              </a:rPr>
              <a:t>19/12/2017</a:t>
            </a:r>
            <a:r>
              <a:rPr lang="fr-B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BE" sz="3200" b="1" dirty="0" smtClean="0">
                <a:latin typeface="Arial" pitchFamily="34" charset="0"/>
                <a:cs typeface="Arial" pitchFamily="34" charset="0"/>
              </a:rPr>
            </a:br>
            <a:r>
              <a:rPr lang="fr-BE" sz="2800" dirty="0" smtClean="0">
                <a:latin typeface="Arial" pitchFamily="34" charset="0"/>
                <a:cs typeface="Arial" pitchFamily="34" charset="0"/>
              </a:rPr>
              <a:t>Fixation des platelages en bois sur passerelle</a:t>
            </a:r>
            <a:endParaRPr lang="fr-BE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7560840" cy="231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7637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980728"/>
            <a:ext cx="8064500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Demi coupe longitudinale et demi vue en plan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980728"/>
            <a:ext cx="8064500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Coupes transversales des différentes zones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412776"/>
            <a:ext cx="49102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709" y="3831309"/>
            <a:ext cx="6059723" cy="25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980728"/>
            <a:ext cx="8064500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Détails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Planches en AZOBE de 63x150mm</a:t>
            </a: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général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smtClean="0">
                <a:latin typeface="Arial" pitchFamily="34" charset="0"/>
                <a:cs typeface="Arial" pitchFamily="34" charset="0"/>
              </a:rPr>
              <a:t>- Planches en AZOBE de </a:t>
            </a: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50x250mm pour les marches d’escaliers</a:t>
            </a:r>
            <a:endParaRPr kumimoji="0" lang="fr-BE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8064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2816"/>
            <a:ext cx="40262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37402"/>
            <a:ext cx="5051301" cy="215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836712"/>
            <a:ext cx="3672012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En adjudication : 1 vis / planche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00126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308" y="1196752"/>
            <a:ext cx="390513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528392" cy="314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949" y="3429000"/>
            <a:ext cx="4053507" cy="33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44404" y="836712"/>
            <a:ext cx="3527996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En exécution : 2 vis / planche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836712"/>
            <a:ext cx="3672012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En adjudication : 1 vis / planche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00126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308" y="1196752"/>
            <a:ext cx="390513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528392" cy="314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949" y="3429000"/>
            <a:ext cx="4053507" cy="33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44404" y="836712"/>
            <a:ext cx="3527996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En exécution : 2 vis / planche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980728"/>
            <a:ext cx="8064500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Raisons du changement (</a:t>
            </a:r>
            <a:r>
              <a:rPr lang="fr-BE" b="1" noProof="0" dirty="0" err="1" smtClean="0">
                <a:latin typeface="Arial" pitchFamily="34" charset="0"/>
                <a:cs typeface="Arial" pitchFamily="34" charset="0"/>
              </a:rPr>
              <a:t>Greisch</a:t>
            </a:r>
            <a:r>
              <a:rPr lang="fr-BE" b="1" noProof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b="1" noProof="0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Retour d’expérience du cas de la</a:t>
            </a:r>
            <a:r>
              <a:rPr kumimoji="0" lang="fr-BE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passerelle « La belle liégeoise » à Liège où on a constaté des mouvements importants des planches avec une seule vis de fixation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noProof="0" dirty="0" smtClean="0">
                <a:latin typeface="Arial" pitchFamily="34" charset="0"/>
                <a:cs typeface="Arial" pitchFamily="34" charset="0"/>
              </a:rPr>
              <a:t>Obtenir un bridage</a:t>
            </a:r>
            <a:r>
              <a:rPr lang="fr-BE" noProof="0" dirty="0" smtClean="0">
                <a:latin typeface="Arial" pitchFamily="34" charset="0"/>
                <a:cs typeface="Arial" pitchFamily="34" charset="0"/>
              </a:rPr>
              <a:t> en torsion au droit de chaque fixation pour limiter les rotations suite à un retrait de la planche de bois</a:t>
            </a:r>
            <a:endParaRPr kumimoji="0" lang="fr-BE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7" y="5733256"/>
            <a:ext cx="24999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52623"/>
            <a:ext cx="7920038" cy="9001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 smtClean="0">
                <a:latin typeface="Arial" pitchFamily="34" charset="0"/>
                <a:ea typeface="+mj-ea"/>
                <a:cs typeface="Arial" pitchFamily="34" charset="0"/>
              </a:rPr>
              <a:t>Passerelle du Grognon à Namur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964" y="980728"/>
            <a:ext cx="8064500" cy="4140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b="1" dirty="0" smtClean="0">
                <a:latin typeface="Arial" pitchFamily="34" charset="0"/>
                <a:cs typeface="Arial" pitchFamily="34" charset="0"/>
              </a:rPr>
              <a:t>Conclusions </a:t>
            </a:r>
            <a:endParaRPr lang="fr-BE" b="1" noProof="0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b="1" noProof="0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Eviter des fixations de planche avec une seule vis</a:t>
            </a: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noProof="0" dirty="0" smtClean="0">
                <a:latin typeface="Arial" pitchFamily="34" charset="0"/>
                <a:cs typeface="Arial" pitchFamily="34" charset="0"/>
              </a:rPr>
              <a:t>Eviter des sections de vis trop</a:t>
            </a:r>
            <a:r>
              <a:rPr lang="fr-BE" noProof="0" dirty="0" smtClean="0">
                <a:latin typeface="Arial" pitchFamily="34" charset="0"/>
                <a:cs typeface="Arial" pitchFamily="34" charset="0"/>
              </a:rPr>
              <a:t> faibles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noProof="0" dirty="0" smtClean="0">
                <a:latin typeface="Arial" pitchFamily="34" charset="0"/>
                <a:cs typeface="Arial" pitchFamily="34" charset="0"/>
              </a:rPr>
              <a:t>Eviter des longueurs de planche trop grandes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noProof="0" dirty="0" smtClean="0">
                <a:latin typeface="Arial" pitchFamily="34" charset="0"/>
                <a:cs typeface="Arial" pitchFamily="34" charset="0"/>
              </a:rPr>
              <a:t>Apparemment surtout en présence de bois exotique</a:t>
            </a:r>
            <a:endParaRPr kumimoji="0" lang="fr-BE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145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Retour d’expérience 19/12/2017 Fixation des platelages en bois sur passerelle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Service Public Wallon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35273</dc:creator>
  <cp:lastModifiedBy>35273</cp:lastModifiedBy>
  <cp:revision>43</cp:revision>
  <dcterms:created xsi:type="dcterms:W3CDTF">2017-12-01T12:33:19Z</dcterms:created>
  <dcterms:modified xsi:type="dcterms:W3CDTF">2017-12-18T13:25:55Z</dcterms:modified>
</cp:coreProperties>
</file>