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76E1-840D-46C8-B5B2-8C244AE5710A}" type="datetimeFigureOut">
              <a:rPr lang="fr-BE" smtClean="0"/>
              <a:pPr/>
              <a:t>7/10/2016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6B7E-7B07-42C7-AB1B-79B323A623C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76E1-840D-46C8-B5B2-8C244AE5710A}" type="datetimeFigureOut">
              <a:rPr lang="fr-BE" smtClean="0"/>
              <a:pPr/>
              <a:t>7/10/2016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6B7E-7B07-42C7-AB1B-79B323A623C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76E1-840D-46C8-B5B2-8C244AE5710A}" type="datetimeFigureOut">
              <a:rPr lang="fr-BE" smtClean="0"/>
              <a:pPr/>
              <a:t>7/10/2016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6B7E-7B07-42C7-AB1B-79B323A623C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76E1-840D-46C8-B5B2-8C244AE5710A}" type="datetimeFigureOut">
              <a:rPr lang="fr-BE" smtClean="0"/>
              <a:pPr/>
              <a:t>7/10/2016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6B7E-7B07-42C7-AB1B-79B323A623C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76E1-840D-46C8-B5B2-8C244AE5710A}" type="datetimeFigureOut">
              <a:rPr lang="fr-BE" smtClean="0"/>
              <a:pPr/>
              <a:t>7/10/2016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6B7E-7B07-42C7-AB1B-79B323A623C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76E1-840D-46C8-B5B2-8C244AE5710A}" type="datetimeFigureOut">
              <a:rPr lang="fr-BE" smtClean="0"/>
              <a:pPr/>
              <a:t>7/10/2016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6B7E-7B07-42C7-AB1B-79B323A623C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76E1-840D-46C8-B5B2-8C244AE5710A}" type="datetimeFigureOut">
              <a:rPr lang="fr-BE" smtClean="0"/>
              <a:pPr/>
              <a:t>7/10/2016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6B7E-7B07-42C7-AB1B-79B323A623C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76E1-840D-46C8-B5B2-8C244AE5710A}" type="datetimeFigureOut">
              <a:rPr lang="fr-BE" smtClean="0"/>
              <a:pPr/>
              <a:t>7/10/2016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6B7E-7B07-42C7-AB1B-79B323A623C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76E1-840D-46C8-B5B2-8C244AE5710A}" type="datetimeFigureOut">
              <a:rPr lang="fr-BE" smtClean="0"/>
              <a:pPr/>
              <a:t>7/10/2016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6B7E-7B07-42C7-AB1B-79B323A623C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76E1-840D-46C8-B5B2-8C244AE5710A}" type="datetimeFigureOut">
              <a:rPr lang="fr-BE" smtClean="0"/>
              <a:pPr/>
              <a:t>7/10/2016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6B7E-7B07-42C7-AB1B-79B323A623C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76E1-840D-46C8-B5B2-8C244AE5710A}" type="datetimeFigureOut">
              <a:rPr lang="fr-BE" smtClean="0"/>
              <a:pPr/>
              <a:t>7/10/2016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6B7E-7B07-42C7-AB1B-79B323A623C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376E1-840D-46C8-B5B2-8C244AE5710A}" type="datetimeFigureOut">
              <a:rPr lang="fr-BE" smtClean="0"/>
              <a:pPr/>
              <a:t>7/10/2016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F6B7E-7B07-42C7-AB1B-79B323A623C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BE" sz="1800" b="1" u="sng" dirty="0" smtClean="0"/>
              <a:t>Réunion d’échange d’expérience du 07/10/2016</a:t>
            </a:r>
            <a:endParaRPr lang="fr-BE" sz="18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62500" lnSpcReduction="20000"/>
          </a:bodyPr>
          <a:lstStyle/>
          <a:p>
            <a:r>
              <a:rPr lang="fr-BE" sz="2000" b="1" u="sng" dirty="0" smtClean="0"/>
              <a:t>Ordre du jour </a:t>
            </a:r>
            <a:r>
              <a:rPr lang="fr-BE" sz="2000" b="1" dirty="0" smtClean="0"/>
              <a:t>:</a:t>
            </a:r>
          </a:p>
          <a:p>
            <a:endParaRPr lang="fr-BE" sz="1400" dirty="0" smtClean="0"/>
          </a:p>
          <a:p>
            <a:pPr lvl="0"/>
            <a:r>
              <a:rPr lang="fr-FR" sz="1700" dirty="0" smtClean="0"/>
              <a:t>Réflexion sur comment systématiser une période de crise, d’urgence ? (cas de </a:t>
            </a:r>
            <a:r>
              <a:rPr lang="fr-FR" sz="1700" dirty="0" err="1" smtClean="0"/>
              <a:t>Viesville</a:t>
            </a:r>
            <a:r>
              <a:rPr lang="fr-FR" sz="1700" dirty="0" smtClean="0"/>
              <a:t> et de </a:t>
            </a:r>
            <a:r>
              <a:rPr lang="fr-FR" sz="1700" dirty="0" err="1" smtClean="0"/>
              <a:t>Cheratte</a:t>
            </a:r>
            <a:r>
              <a:rPr lang="fr-FR" sz="1700" dirty="0" smtClean="0"/>
              <a:t>) (P. Gilles)</a:t>
            </a:r>
            <a:endParaRPr lang="fr-BE" sz="1700" dirty="0" smtClean="0"/>
          </a:p>
          <a:p>
            <a:r>
              <a:rPr lang="fr-FR" sz="1700" dirty="0" smtClean="0"/>
              <a:t> </a:t>
            </a:r>
            <a:endParaRPr lang="fr-BE" sz="1700" dirty="0" smtClean="0"/>
          </a:p>
          <a:p>
            <a:pPr lvl="0"/>
            <a:r>
              <a:rPr lang="fr-FR" sz="1700" dirty="0" smtClean="0"/>
              <a:t>Problèmes de vibration de la passerelle à la </a:t>
            </a:r>
            <a:r>
              <a:rPr lang="fr-FR" sz="1700" dirty="0" err="1" smtClean="0"/>
              <a:t>Boverie</a:t>
            </a:r>
            <a:r>
              <a:rPr lang="fr-FR" sz="1700" dirty="0" smtClean="0"/>
              <a:t> (P. Toussaint)</a:t>
            </a:r>
            <a:endParaRPr lang="fr-BE" sz="1700" dirty="0" smtClean="0"/>
          </a:p>
          <a:p>
            <a:r>
              <a:rPr lang="fr-FR" sz="1700" dirty="0" smtClean="0"/>
              <a:t> </a:t>
            </a:r>
            <a:endParaRPr lang="fr-BE" sz="1700" dirty="0" smtClean="0"/>
          </a:p>
          <a:p>
            <a:pPr lvl="0"/>
            <a:r>
              <a:rPr lang="fr-FR" sz="1700" dirty="0" smtClean="0"/>
              <a:t>Réparation en urgence de 2 voûtes en maçonnerie, suite aux dégâts provoqués par inondations (F. </a:t>
            </a:r>
            <a:r>
              <a:rPr lang="fr-FR" sz="1700" dirty="0" err="1" smtClean="0"/>
              <a:t>Brose</a:t>
            </a:r>
            <a:r>
              <a:rPr lang="fr-FR" sz="1700" dirty="0" smtClean="0"/>
              <a:t>)</a:t>
            </a:r>
            <a:endParaRPr lang="fr-BE" sz="1700" dirty="0" smtClean="0"/>
          </a:p>
          <a:p>
            <a:r>
              <a:rPr lang="fr-FR" sz="1700" dirty="0" smtClean="0"/>
              <a:t>+ A. </a:t>
            </a:r>
            <a:r>
              <a:rPr lang="fr-FR" sz="1700" dirty="0" err="1" smtClean="0"/>
              <a:t>Delobbe</a:t>
            </a:r>
            <a:r>
              <a:rPr lang="fr-FR" sz="1700" dirty="0" smtClean="0"/>
              <a:t> pour examen ‘éclair’ d’une centaine de ponts impactés par cette inondation</a:t>
            </a:r>
            <a:endParaRPr lang="fr-BE" sz="1700" dirty="0" smtClean="0"/>
          </a:p>
          <a:p>
            <a:r>
              <a:rPr lang="fr-FR" sz="1700" dirty="0" smtClean="0"/>
              <a:t> </a:t>
            </a:r>
            <a:endParaRPr lang="fr-BE" sz="1700" dirty="0" smtClean="0"/>
          </a:p>
          <a:p>
            <a:pPr lvl="0"/>
            <a:r>
              <a:rPr lang="fr-FR" sz="1700" dirty="0" smtClean="0"/>
              <a:t>Dalle souple métallique : suivi des investigations et de l’étude à l’échangeur de </a:t>
            </a:r>
            <a:r>
              <a:rPr lang="fr-FR" sz="1700" dirty="0" err="1" smtClean="0"/>
              <a:t>Cheratte</a:t>
            </a:r>
            <a:r>
              <a:rPr lang="fr-FR" sz="1700" dirty="0" smtClean="0"/>
              <a:t> (D. </a:t>
            </a:r>
            <a:r>
              <a:rPr lang="fr-FR" sz="1700" dirty="0" err="1" smtClean="0"/>
              <a:t>Zecchin</a:t>
            </a:r>
            <a:r>
              <a:rPr lang="fr-FR" sz="1700" dirty="0" smtClean="0"/>
              <a:t>)</a:t>
            </a:r>
            <a:endParaRPr lang="fr-BE" sz="1700" dirty="0" smtClean="0"/>
          </a:p>
          <a:p>
            <a:r>
              <a:rPr lang="fr-FR" sz="1700" dirty="0" smtClean="0"/>
              <a:t> </a:t>
            </a:r>
            <a:endParaRPr lang="fr-BE" sz="1700" dirty="0" smtClean="0"/>
          </a:p>
          <a:p>
            <a:pPr lvl="0"/>
            <a:r>
              <a:rPr lang="fr-FR" sz="1700" dirty="0" smtClean="0"/>
              <a:t>Renouvellement du joint bitumineux – cas du pont Baudouin à Huy : retour d’expérience (B. </a:t>
            </a:r>
            <a:r>
              <a:rPr lang="fr-FR" sz="1700" dirty="0" err="1" smtClean="0"/>
              <a:t>Mignot</a:t>
            </a:r>
            <a:r>
              <a:rPr lang="fr-FR" sz="1700" dirty="0" smtClean="0"/>
              <a:t> – D. </a:t>
            </a:r>
            <a:r>
              <a:rPr lang="fr-FR" sz="1700" dirty="0" err="1" smtClean="0"/>
              <a:t>Zecchin</a:t>
            </a:r>
            <a:r>
              <a:rPr lang="fr-FR" sz="1700" dirty="0" smtClean="0"/>
              <a:t>)</a:t>
            </a:r>
            <a:endParaRPr lang="fr-BE" sz="1700" dirty="0" smtClean="0"/>
          </a:p>
          <a:p>
            <a:r>
              <a:rPr lang="fr-FR" sz="1700" dirty="0" smtClean="0"/>
              <a:t> </a:t>
            </a:r>
            <a:endParaRPr lang="fr-BE" sz="1700" dirty="0" smtClean="0"/>
          </a:p>
          <a:p>
            <a:pPr lvl="0"/>
            <a:r>
              <a:rPr lang="fr-FR" sz="1700" dirty="0" smtClean="0"/>
              <a:t>Problème d’affouillements derrière les murs garde-grève et piédroits (B. </a:t>
            </a:r>
            <a:r>
              <a:rPr lang="fr-FR" sz="1700" dirty="0" err="1" smtClean="0"/>
              <a:t>Dewez</a:t>
            </a:r>
            <a:r>
              <a:rPr lang="fr-FR" sz="1700" dirty="0" smtClean="0"/>
              <a:t>)</a:t>
            </a:r>
            <a:endParaRPr lang="fr-BE" sz="1700" dirty="0" smtClean="0"/>
          </a:p>
          <a:p>
            <a:r>
              <a:rPr lang="fr-FR" sz="1400" dirty="0" smtClean="0"/>
              <a:t> </a:t>
            </a:r>
          </a:p>
          <a:p>
            <a:pPr lvl="0"/>
            <a:r>
              <a:rPr lang="fr-FR" sz="1800" dirty="0" err="1" smtClean="0"/>
              <a:t>Drônes</a:t>
            </a:r>
            <a:r>
              <a:rPr lang="fr-FR" sz="1800" dirty="0" smtClean="0"/>
              <a:t> : quel intérêt dans le cadre des inspections A ? (P. Toussaint)</a:t>
            </a:r>
            <a:endParaRPr lang="fr-BE" sz="1800" dirty="0" smtClean="0"/>
          </a:p>
          <a:p>
            <a:endParaRPr lang="fr-BE" sz="1400" dirty="0" smtClean="0"/>
          </a:p>
          <a:p>
            <a:pPr lvl="0"/>
            <a:r>
              <a:rPr lang="fr-FR" sz="1900" b="1" u="sng" dirty="0" smtClean="0"/>
              <a:t>Divers</a:t>
            </a:r>
            <a:r>
              <a:rPr lang="fr-FR" sz="1900" b="1" dirty="0" smtClean="0"/>
              <a:t> :</a:t>
            </a:r>
            <a:r>
              <a:rPr lang="fr-FR" sz="1400" dirty="0" smtClean="0"/>
              <a:t>  	</a:t>
            </a:r>
            <a:endParaRPr lang="fr-BE" sz="1400" dirty="0" smtClean="0"/>
          </a:p>
          <a:p>
            <a:r>
              <a:rPr lang="fr-FR" sz="1400" dirty="0" smtClean="0"/>
              <a:t> </a:t>
            </a:r>
            <a:endParaRPr lang="fr-BE" sz="1400" dirty="0" smtClean="0"/>
          </a:p>
          <a:p>
            <a:pPr lvl="0"/>
            <a:r>
              <a:rPr lang="fr-FR" sz="1800" dirty="0" smtClean="0"/>
              <a:t> Portail </a:t>
            </a:r>
            <a:r>
              <a:rPr lang="fr-FR" sz="1800" dirty="0" err="1" smtClean="0"/>
              <a:t>carto</a:t>
            </a:r>
            <a:r>
              <a:rPr lang="fr-FR" sz="1800" dirty="0" smtClean="0"/>
              <a:t> : nouveauté (F. Taquet)</a:t>
            </a:r>
            <a:endParaRPr lang="fr-BE" sz="1800" dirty="0" smtClean="0"/>
          </a:p>
          <a:p>
            <a:r>
              <a:rPr lang="fr-FR" sz="1800" dirty="0" smtClean="0"/>
              <a:t> </a:t>
            </a:r>
            <a:endParaRPr lang="fr-BE" sz="1800" dirty="0" smtClean="0"/>
          </a:p>
          <a:p>
            <a:pPr lvl="0"/>
            <a:r>
              <a:rPr lang="fr-FR" sz="1800" dirty="0" smtClean="0"/>
              <a:t>Débriefing journée rencontre </a:t>
            </a:r>
            <a:r>
              <a:rPr lang="fr-FR" sz="1800" dirty="0" err="1" smtClean="0"/>
              <a:t>Infrabel</a:t>
            </a:r>
            <a:r>
              <a:rPr lang="fr-FR" sz="1800" dirty="0" smtClean="0"/>
              <a:t> (P. Toussaint)</a:t>
            </a:r>
            <a:endParaRPr lang="fr-BE" sz="1800" dirty="0" smtClean="0"/>
          </a:p>
          <a:p>
            <a:r>
              <a:rPr lang="fr-FR" sz="1800" dirty="0" smtClean="0"/>
              <a:t> </a:t>
            </a:r>
            <a:endParaRPr lang="fr-BE" sz="1800" dirty="0" smtClean="0"/>
          </a:p>
          <a:p>
            <a:pPr lvl="0"/>
            <a:r>
              <a:rPr lang="fr-FR" sz="1800" dirty="0" smtClean="0"/>
              <a:t>Distinction entre ‘mortier de </a:t>
            </a:r>
            <a:r>
              <a:rPr lang="fr-FR" sz="1800" dirty="0" err="1" smtClean="0"/>
              <a:t>régréage</a:t>
            </a:r>
            <a:r>
              <a:rPr lang="fr-FR" sz="1800" dirty="0" smtClean="0"/>
              <a:t>’ et ‘mortier de correction de planéité’ (M. </a:t>
            </a:r>
            <a:r>
              <a:rPr lang="fr-FR" sz="1800" dirty="0" err="1" smtClean="0"/>
              <a:t>Cuypers</a:t>
            </a:r>
            <a:r>
              <a:rPr lang="fr-FR" sz="1800" dirty="0" smtClean="0"/>
              <a:t>)</a:t>
            </a:r>
            <a:endParaRPr lang="fr-BE" sz="1800" dirty="0" smtClean="0"/>
          </a:p>
          <a:p>
            <a:r>
              <a:rPr lang="fr-FR" sz="1400" dirty="0" smtClean="0"/>
              <a:t> </a:t>
            </a:r>
            <a:endParaRPr lang="fr-BE" sz="1400" dirty="0" smtClean="0"/>
          </a:p>
          <a:p>
            <a:r>
              <a:rPr lang="fr-FR" sz="1400" dirty="0" smtClean="0"/>
              <a:t> </a:t>
            </a:r>
          </a:p>
          <a:p>
            <a:endParaRPr lang="fr-BE" sz="1400" dirty="0" smtClean="0"/>
          </a:p>
          <a:p>
            <a:r>
              <a:rPr lang="fr-FR" sz="1800" b="1" dirty="0" smtClean="0"/>
              <a:t>Après-midi : visite du chantier du viaduc de </a:t>
            </a:r>
            <a:r>
              <a:rPr lang="fr-FR" sz="1800" b="1" dirty="0" err="1" smtClean="0"/>
              <a:t>Cheratte</a:t>
            </a:r>
            <a:r>
              <a:rPr lang="fr-FR" sz="1800" b="1" dirty="0" smtClean="0"/>
              <a:t> : </a:t>
            </a:r>
            <a:endParaRPr lang="fr-BE" sz="1800" dirty="0" smtClean="0"/>
          </a:p>
          <a:p>
            <a:pPr lvl="0"/>
            <a:r>
              <a:rPr lang="fr-FR" sz="1800" dirty="0" smtClean="0"/>
              <a:t>13h : présentation en nos bureaux du Département </a:t>
            </a:r>
            <a:endParaRPr lang="fr-BE" sz="1800" dirty="0" smtClean="0"/>
          </a:p>
          <a:p>
            <a:pPr lvl="0"/>
            <a:r>
              <a:rPr lang="fr-FR" sz="1800" dirty="0" smtClean="0"/>
              <a:t>13 h30 : départ visite guidée sur site.</a:t>
            </a:r>
            <a:endParaRPr lang="fr-B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19</Words>
  <Application>Microsoft Office PowerPoint</Application>
  <PresentationFormat>Affichage à l'écran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Réunion d’échange d’expérience du 07/10/2016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13213</dc:creator>
  <cp:lastModifiedBy>29868</cp:lastModifiedBy>
  <cp:revision>8</cp:revision>
  <dcterms:created xsi:type="dcterms:W3CDTF">2015-12-15T07:10:18Z</dcterms:created>
  <dcterms:modified xsi:type="dcterms:W3CDTF">2016-10-07T06:23:32Z</dcterms:modified>
</cp:coreProperties>
</file>