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000"/>
    <a:srgbClr val="A10E2F"/>
    <a:srgbClr val="002D59"/>
    <a:srgbClr val="898989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224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18/12/2017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Réunion d’échange d’expériences 19/12/2017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1963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Formation des cellules pont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2017-2018 : Bridge-Boy tablette + formations</a:t>
            </a:r>
          </a:p>
          <a:p>
            <a:r>
              <a:rPr lang="fr-BE" dirty="0" smtClean="0"/>
              <a:t>2018 : nouveau cycle pour inspecteurs de ponts</a:t>
            </a:r>
          </a:p>
          <a:p>
            <a:pPr lvl="1"/>
            <a:r>
              <a:rPr lang="fr-BE" dirty="0" smtClean="0"/>
              <a:t>Idée d’étoffer la formation</a:t>
            </a:r>
          </a:p>
          <a:p>
            <a:pPr lvl="1"/>
            <a:r>
              <a:rPr lang="fr-BE" dirty="0" smtClean="0"/>
              <a:t>Avec notes de cours</a:t>
            </a:r>
          </a:p>
          <a:p>
            <a:pPr lvl="1"/>
            <a:r>
              <a:rPr lang="fr-BE" dirty="0" smtClean="0"/>
              <a:t>Plus de terrain</a:t>
            </a:r>
          </a:p>
          <a:p>
            <a:pPr lvl="1"/>
            <a:r>
              <a:rPr lang="fr-BE" dirty="0" smtClean="0"/>
              <a:t>Avec l’aide de la Direction de la Formation</a:t>
            </a:r>
          </a:p>
          <a:p>
            <a:pPr lvl="1"/>
            <a:r>
              <a:rPr lang="fr-BE" dirty="0" smtClean="0"/>
              <a:t>? Formation théorique en ligne ?</a:t>
            </a:r>
          </a:p>
          <a:p>
            <a:r>
              <a:rPr lang="fr-BE" dirty="0" smtClean="0"/>
              <a:t>Idée d’une journée d’échange d’expérience pour inspecteurs de ponts dès 2018</a:t>
            </a:r>
          </a:p>
          <a:p>
            <a:pPr lvl="1"/>
            <a:endParaRPr lang="fr-BE" dirty="0" smtClean="0"/>
          </a:p>
          <a:p>
            <a:endParaRPr lang="fr-B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" y="335462"/>
            <a:ext cx="8915551" cy="4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 France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ITSEOA : Instruction Technique pour la Surveillance et l’Entretien des Ouvrages d’art – 3 niveaux de qualification du personnel</a:t>
            </a:r>
          </a:p>
          <a:p>
            <a:endParaRPr lang="fr-BE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BE" dirty="0" smtClean="0"/>
              <a:t>Agent d’inspection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dirty="0" smtClean="0"/>
              <a:t>Inspecteur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dirty="0" smtClean="0"/>
              <a:t>Chargé d’études ou ingénieur spécialisé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Document fourni : Formation pour inspecteur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dirty="0" smtClean="0"/>
              <a:t>Cours magistraux</a:t>
            </a:r>
          </a:p>
          <a:p>
            <a:r>
              <a:rPr lang="fr-BE" dirty="0" smtClean="0"/>
              <a:t>Travaux dirigés</a:t>
            </a:r>
          </a:p>
          <a:p>
            <a:r>
              <a:rPr lang="fr-BE" dirty="0" smtClean="0"/>
              <a:t>Travaux pratiques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839" y="1385093"/>
            <a:ext cx="3269297" cy="48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Exemple</a:t>
            </a:r>
            <a:endParaRPr lang="fr-BE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59882"/>
          <a:stretch>
            <a:fillRect/>
          </a:stretch>
        </p:blipFill>
        <p:spPr bwMode="auto">
          <a:xfrm>
            <a:off x="457200" y="1828483"/>
            <a:ext cx="4221569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 t="40118"/>
          <a:stretch>
            <a:fillRect/>
          </a:stretch>
        </p:blipFill>
        <p:spPr bwMode="auto">
          <a:xfrm>
            <a:off x="4785360" y="1063229"/>
            <a:ext cx="4087752" cy="364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1063229"/>
            <a:ext cx="4221568" cy="82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100</Words>
  <Application>Microsoft Office PowerPoint</Application>
  <PresentationFormat>Affichage à l'écran (16:9)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Réunion d’échange d’expériences 19/12/2017</vt:lpstr>
      <vt:lpstr>Formation des cellules pont</vt:lpstr>
      <vt:lpstr>Diapositive 3</vt:lpstr>
      <vt:lpstr>En France</vt:lpstr>
      <vt:lpstr>Document fourni : Formation pour inspecteur</vt:lpstr>
      <vt:lpstr>Exemple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18236</cp:lastModifiedBy>
  <cp:revision>58</cp:revision>
  <dcterms:created xsi:type="dcterms:W3CDTF">2017-06-20T09:48:45Z</dcterms:created>
  <dcterms:modified xsi:type="dcterms:W3CDTF">2017-12-18T14:14:37Z</dcterms:modified>
</cp:coreProperties>
</file>