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7"/>
  </p:notesMasterIdLst>
  <p:handoutMasterIdLst>
    <p:handoutMasterId r:id="rId38"/>
  </p:handoutMasterIdLst>
  <p:sldIdLst>
    <p:sldId id="297" r:id="rId2"/>
    <p:sldId id="290" r:id="rId3"/>
    <p:sldId id="287" r:id="rId4"/>
    <p:sldId id="298" r:id="rId5"/>
    <p:sldId id="257" r:id="rId6"/>
    <p:sldId id="258" r:id="rId7"/>
    <p:sldId id="304" r:id="rId8"/>
    <p:sldId id="305" r:id="rId9"/>
    <p:sldId id="289" r:id="rId10"/>
    <p:sldId id="261" r:id="rId11"/>
    <p:sldId id="308" r:id="rId12"/>
    <p:sldId id="260" r:id="rId13"/>
    <p:sldId id="271" r:id="rId14"/>
    <p:sldId id="272" r:id="rId15"/>
    <p:sldId id="285" r:id="rId16"/>
    <p:sldId id="262" r:id="rId17"/>
    <p:sldId id="270" r:id="rId18"/>
    <p:sldId id="264" r:id="rId19"/>
    <p:sldId id="311" r:id="rId20"/>
    <p:sldId id="263" r:id="rId21"/>
    <p:sldId id="265" r:id="rId22"/>
    <p:sldId id="316" r:id="rId23"/>
    <p:sldId id="315" r:id="rId24"/>
    <p:sldId id="293" r:id="rId25"/>
    <p:sldId id="294" r:id="rId26"/>
    <p:sldId id="295" r:id="rId27"/>
    <p:sldId id="299" r:id="rId28"/>
    <p:sldId id="300" r:id="rId29"/>
    <p:sldId id="301" r:id="rId30"/>
    <p:sldId id="302" r:id="rId31"/>
    <p:sldId id="296" r:id="rId32"/>
    <p:sldId id="313" r:id="rId33"/>
    <p:sldId id="314" r:id="rId34"/>
    <p:sldId id="291" r:id="rId35"/>
    <p:sldId id="284" r:id="rId3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9C5B1"/>
    <a:srgbClr val="464847"/>
    <a:srgbClr val="6D16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88" autoAdjust="0"/>
    <p:restoredTop sz="94716" autoAdjust="0"/>
  </p:normalViewPr>
  <p:slideViewPr>
    <p:cSldViewPr>
      <p:cViewPr varScale="1">
        <p:scale>
          <a:sx n="77" d="100"/>
          <a:sy n="77" d="100"/>
        </p:scale>
        <p:origin x="86"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17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02542736268268E-2"/>
          <c:y val="7.4548702245552628E-2"/>
          <c:w val="0.79829809933552121"/>
          <c:h val="0.8326195683872849"/>
        </c:manualLayout>
      </c:layout>
      <c:scatterChart>
        <c:scatterStyle val="lineMarker"/>
        <c:varyColors val="0"/>
        <c:ser>
          <c:idx val="0"/>
          <c:order val="0"/>
          <c:tx>
            <c:v>Nd de demandes reçues</c:v>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'bilan (3)'!$B$55:$M$55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'bilan (3)'!$B$56:$M$56</c:f>
              <c:numCache>
                <c:formatCode>General</c:formatCode>
                <c:ptCount val="12"/>
                <c:pt idx="0">
                  <c:v>57</c:v>
                </c:pt>
                <c:pt idx="1">
                  <c:v>169</c:v>
                </c:pt>
                <c:pt idx="2">
                  <c:v>179</c:v>
                </c:pt>
                <c:pt idx="3">
                  <c:v>101</c:v>
                </c:pt>
                <c:pt idx="4">
                  <c:v>315</c:v>
                </c:pt>
                <c:pt idx="5">
                  <c:v>482</c:v>
                </c:pt>
                <c:pt idx="6">
                  <c:v>264</c:v>
                </c:pt>
                <c:pt idx="7">
                  <c:v>227</c:v>
                </c:pt>
                <c:pt idx="8">
                  <c:v>241</c:v>
                </c:pt>
                <c:pt idx="9">
                  <c:v>309</c:v>
                </c:pt>
                <c:pt idx="10">
                  <c:v>211</c:v>
                </c:pt>
                <c:pt idx="11">
                  <c:v>218</c:v>
                </c:pt>
              </c:numCache>
            </c:numRef>
          </c:yVal>
          <c:smooth val="0"/>
          <c:extLst>
            <c:ext xmlns:c16="http://schemas.microsoft.com/office/drawing/2014/chart" uri="{C3380CC4-5D6E-409C-BE32-E72D297353CC}">
              <c16:uniqueId val="{00000000-44DC-459D-A1D2-831972481DF2}"/>
            </c:ext>
          </c:extLst>
        </c:ser>
        <c:ser>
          <c:idx val="1"/>
          <c:order val="1"/>
          <c:tx>
            <c:v>Nb de réponses envoyées</c:v>
          </c:tx>
          <c:dLbls>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'bilan (3)'!$B$55:$M$55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'bilan (3)'!$B$57:$M$57</c:f>
              <c:numCache>
                <c:formatCode>General</c:formatCode>
                <c:ptCount val="12"/>
                <c:pt idx="0">
                  <c:v>52</c:v>
                </c:pt>
                <c:pt idx="1">
                  <c:v>181</c:v>
                </c:pt>
                <c:pt idx="2">
                  <c:v>176</c:v>
                </c:pt>
                <c:pt idx="3">
                  <c:v>104</c:v>
                </c:pt>
                <c:pt idx="4">
                  <c:v>315</c:v>
                </c:pt>
                <c:pt idx="5">
                  <c:v>479</c:v>
                </c:pt>
                <c:pt idx="6">
                  <c:v>266</c:v>
                </c:pt>
                <c:pt idx="7">
                  <c:v>225</c:v>
                </c:pt>
                <c:pt idx="8">
                  <c:v>235</c:v>
                </c:pt>
                <c:pt idx="9">
                  <c:v>306</c:v>
                </c:pt>
                <c:pt idx="10">
                  <c:v>210</c:v>
                </c:pt>
                <c:pt idx="11">
                  <c:v>216</c:v>
                </c:pt>
              </c:numCache>
            </c:numRef>
          </c:yVal>
          <c:smooth val="0"/>
          <c:extLst>
            <c:ext xmlns:c16="http://schemas.microsoft.com/office/drawing/2014/chart" uri="{C3380CC4-5D6E-409C-BE32-E72D297353CC}">
              <c16:uniqueId val="{00000001-44DC-459D-A1D2-831972481DF2}"/>
            </c:ext>
          </c:extLst>
        </c:ser>
        <c:ser>
          <c:idx val="2"/>
          <c:order val="2"/>
          <c:tx>
            <c:v>Nb de ponts étudiés</c:v>
          </c:tx>
          <c:dLbls>
            <c:dLbl>
              <c:idx val="2"/>
              <c:spPr/>
              <c:txPr>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DC-459D-A1D2-831972481DF2}"/>
                </c:ext>
              </c:extLst>
            </c:dLbl>
            <c:dLbl>
              <c:idx val="3"/>
              <c:spPr/>
              <c:txPr>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DC-459D-A1D2-831972481DF2}"/>
                </c:ext>
              </c:extLst>
            </c:dLbl>
            <c:dLbl>
              <c:idx val="4"/>
              <c:spPr/>
              <c:txPr>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DC-459D-A1D2-831972481DF2}"/>
                </c:ext>
              </c:extLst>
            </c:dLbl>
            <c:dLbl>
              <c:idx val="5"/>
              <c:spPr/>
              <c:txPr>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DC-459D-A1D2-831972481DF2}"/>
                </c:ext>
              </c:extLst>
            </c:dLbl>
            <c:dLbl>
              <c:idx val="6"/>
              <c:spPr/>
              <c:txPr>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DC-459D-A1D2-831972481DF2}"/>
                </c:ext>
              </c:extLst>
            </c:dLbl>
            <c:dLbl>
              <c:idx val="7"/>
              <c:spPr/>
              <c:txPr>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DC-459D-A1D2-831972481DF2}"/>
                </c:ext>
              </c:extLst>
            </c:dLbl>
            <c:dLbl>
              <c:idx val="8"/>
              <c:spPr/>
              <c:txPr>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4DC-459D-A1D2-831972481DF2}"/>
                </c:ext>
              </c:extLst>
            </c:dLbl>
            <c:dLbl>
              <c:idx val="9"/>
              <c:spPr>
                <a:noFill/>
                <a:ln w="25400">
                  <a:noFill/>
                </a:ln>
              </c:spPr>
              <c:txPr>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4DC-459D-A1D2-831972481DF2}"/>
                </c:ext>
              </c:extLst>
            </c:dLbl>
            <c:dLbl>
              <c:idx val="10"/>
              <c:spPr>
                <a:noFill/>
                <a:ln w="25400">
                  <a:noFill/>
                </a:ln>
              </c:spPr>
              <c:txPr>
                <a:bodyPr/>
                <a:lstStyle/>
                <a:p>
                  <a:pPr>
                    <a:defRPr sz="1000" b="0" i="0" u="none" strike="noStrike" baseline="0">
                      <a:solidFill>
                        <a:srgbClr val="000000"/>
                      </a:solidFill>
                      <a:latin typeface="Calibri"/>
                      <a:ea typeface="Calibri"/>
                      <a:cs typeface="Calibri"/>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4DC-459D-A1D2-831972481DF2}"/>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4DC-459D-A1D2-831972481DF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'bilan (3)'!$B$55:$M$55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xVal>
          <c:yVal>
            <c:numRef>
              <c:f>'bilan (3)'!$B$60:$M$60</c:f>
              <c:numCache>
                <c:formatCode>General</c:formatCode>
                <c:ptCount val="12"/>
                <c:pt idx="2">
                  <c:v>452</c:v>
                </c:pt>
                <c:pt idx="3">
                  <c:v>230</c:v>
                </c:pt>
                <c:pt idx="4">
                  <c:v>987</c:v>
                </c:pt>
                <c:pt idx="5">
                  <c:v>2200</c:v>
                </c:pt>
                <c:pt idx="6">
                  <c:v>1050</c:v>
                </c:pt>
                <c:pt idx="7">
                  <c:v>817</c:v>
                </c:pt>
                <c:pt idx="8">
                  <c:v>859</c:v>
                </c:pt>
                <c:pt idx="9">
                  <c:v>1283</c:v>
                </c:pt>
                <c:pt idx="10">
                  <c:v>925</c:v>
                </c:pt>
                <c:pt idx="11">
                  <c:v>956</c:v>
                </c:pt>
              </c:numCache>
            </c:numRef>
          </c:yVal>
          <c:smooth val="0"/>
          <c:extLst>
            <c:ext xmlns:c16="http://schemas.microsoft.com/office/drawing/2014/chart" uri="{C3380CC4-5D6E-409C-BE32-E72D297353CC}">
              <c16:uniqueId val="{0000000C-44DC-459D-A1D2-831972481DF2}"/>
            </c:ext>
          </c:extLst>
        </c:ser>
        <c:dLbls>
          <c:showLegendKey val="0"/>
          <c:showVal val="0"/>
          <c:showCatName val="0"/>
          <c:showSerName val="0"/>
          <c:showPercent val="0"/>
          <c:showBubbleSize val="0"/>
        </c:dLbls>
        <c:axId val="1778061856"/>
        <c:axId val="1"/>
      </c:scatterChart>
      <c:valAx>
        <c:axId val="1778061856"/>
        <c:scaling>
          <c:orientation val="minMax"/>
          <c:max val="2021"/>
          <c:min val="2010"/>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
        <c:crosses val="autoZero"/>
        <c:crossBetween val="midCat"/>
        <c:majorUnit val="1"/>
        <c:minorUnit val="0.1"/>
      </c:valAx>
      <c:valAx>
        <c:axId val="1"/>
        <c:scaling>
          <c:orientation val="minMax"/>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778061856"/>
        <c:crosses val="autoZero"/>
        <c:crossBetween val="midCat"/>
      </c:valAx>
    </c:plotArea>
    <c:legend>
      <c:legendPos val="r"/>
      <c:legendEntry>
        <c:idx val="0"/>
        <c:txPr>
          <a:bodyPr/>
          <a:lstStyle/>
          <a:p>
            <a:pPr>
              <a:defRPr sz="620" b="0" i="0" u="none" strike="noStrike" baseline="0">
                <a:solidFill>
                  <a:srgbClr val="000000"/>
                </a:solidFill>
                <a:latin typeface="Calibri"/>
                <a:ea typeface="Calibri"/>
                <a:cs typeface="Calibri"/>
              </a:defRPr>
            </a:pPr>
            <a:endParaRPr lang="fr-FR"/>
          </a:p>
        </c:txPr>
      </c:legendEntry>
      <c:legendEntry>
        <c:idx val="1"/>
        <c:txPr>
          <a:bodyPr/>
          <a:lstStyle/>
          <a:p>
            <a:pPr>
              <a:defRPr sz="620" b="0" i="0" u="none" strike="noStrike" baseline="0">
                <a:solidFill>
                  <a:srgbClr val="000000"/>
                </a:solidFill>
                <a:latin typeface="Calibri"/>
                <a:ea typeface="Calibri"/>
                <a:cs typeface="Calibri"/>
              </a:defRPr>
            </a:pPr>
            <a:endParaRPr lang="fr-FR"/>
          </a:p>
        </c:txPr>
      </c:legendEntry>
      <c:legendEntry>
        <c:idx val="2"/>
        <c:txPr>
          <a:bodyPr/>
          <a:lstStyle/>
          <a:p>
            <a:pPr>
              <a:defRPr sz="620" b="0" i="0" u="none" strike="noStrike" baseline="0">
                <a:solidFill>
                  <a:srgbClr val="000000"/>
                </a:solidFill>
                <a:latin typeface="Calibri"/>
                <a:ea typeface="Calibri"/>
                <a:cs typeface="Calibri"/>
              </a:defRPr>
            </a:pPr>
            <a:endParaRPr lang="fr-FR"/>
          </a:p>
        </c:txPr>
      </c:legendEntry>
      <c:layout>
        <c:manualLayout>
          <c:xMode val="edge"/>
          <c:yMode val="edge"/>
          <c:x val="0.81548378617621253"/>
          <c:y val="0.10667027732644531"/>
          <c:w val="0.18451621398260631"/>
          <c:h val="0.30134344318071349"/>
        </c:manualLayout>
      </c:layout>
      <c:overlay val="0"/>
      <c:txPr>
        <a:bodyPr/>
        <a:lstStyle/>
        <a:p>
          <a:pPr>
            <a:defRPr sz="265" b="0" i="0" u="none" strike="noStrike" baseline="0">
              <a:solidFill>
                <a:srgbClr val="000000"/>
              </a:solidFill>
              <a:latin typeface="Calibri"/>
              <a:ea typeface="Calibri"/>
              <a:cs typeface="Calibri"/>
            </a:defRPr>
          </a:pPr>
          <a:endParaRPr lang="fr-FR"/>
        </a:p>
      </c:txPr>
    </c:legend>
    <c:plotVisOnly val="1"/>
    <c:dispBlanksAs val="gap"/>
    <c:showDLblsOverMax val="0"/>
  </c:chart>
  <c:spPr>
    <a:noFill/>
    <a:ln>
      <a:noFill/>
    </a:ln>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image" Target="../media/image59.jpeg"/></Relationships>
</file>

<file path=ppt/diagrams/_rels/data11.xml.rels><?xml version="1.0" encoding="UTF-8" standalone="yes"?>
<Relationships xmlns="http://schemas.openxmlformats.org/package/2006/relationships"><Relationship Id="rId1" Type="http://schemas.openxmlformats.org/officeDocument/2006/relationships/image" Target="../media/image60.jpeg"/></Relationships>
</file>

<file path=ppt/diagrams/_rels/data12.xml.rels><?xml version="1.0" encoding="UTF-8" standalone="yes"?>
<Relationships xmlns="http://schemas.openxmlformats.org/package/2006/relationships"><Relationship Id="rId1" Type="http://schemas.openxmlformats.org/officeDocument/2006/relationships/image" Target="../media/image61.jpeg"/></Relationships>
</file>

<file path=ppt/diagrams/_rels/data13.xml.rels><?xml version="1.0" encoding="UTF-8" standalone="yes"?>
<Relationships xmlns="http://schemas.openxmlformats.org/package/2006/relationships"><Relationship Id="rId1" Type="http://schemas.openxmlformats.org/officeDocument/2006/relationships/image" Target="../media/image62.jpeg"/></Relationships>
</file>

<file path=ppt/diagrams/_rels/data14.xml.rels><?xml version="1.0" encoding="UTF-8" standalone="yes"?>
<Relationships xmlns="http://schemas.openxmlformats.org/package/2006/relationships"><Relationship Id="rId1" Type="http://schemas.openxmlformats.org/officeDocument/2006/relationships/image" Target="../media/image63.jpeg"/></Relationships>
</file>

<file path=ppt/diagrams/_rels/data3.xml.rels><?xml version="1.0" encoding="UTF-8" standalone="yes"?>
<Relationships xmlns="http://schemas.openxmlformats.org/package/2006/relationships"><Relationship Id="rId1" Type="http://schemas.openxmlformats.org/officeDocument/2006/relationships/image" Target="../media/image52.jpeg"/></Relationships>
</file>

<file path=ppt/diagrams/_rels/data4.xml.rels><?xml version="1.0" encoding="UTF-8" standalone="yes"?>
<Relationships xmlns="http://schemas.openxmlformats.org/package/2006/relationships"><Relationship Id="rId1" Type="http://schemas.openxmlformats.org/officeDocument/2006/relationships/image" Target="../media/image53.jpeg"/></Relationships>
</file>

<file path=ppt/diagrams/_rels/data5.xml.rels><?xml version="1.0" encoding="UTF-8" standalone="yes"?>
<Relationships xmlns="http://schemas.openxmlformats.org/package/2006/relationships"><Relationship Id="rId1" Type="http://schemas.openxmlformats.org/officeDocument/2006/relationships/image" Target="../media/image54.jpeg"/></Relationships>
</file>

<file path=ppt/diagrams/_rels/data6.xml.rels><?xml version="1.0" encoding="UTF-8" standalone="yes"?>
<Relationships xmlns="http://schemas.openxmlformats.org/package/2006/relationships"><Relationship Id="rId1" Type="http://schemas.openxmlformats.org/officeDocument/2006/relationships/image" Target="../media/image55.jpeg"/></Relationships>
</file>

<file path=ppt/diagrams/_rels/data7.xml.rels><?xml version="1.0" encoding="UTF-8" standalone="yes"?>
<Relationships xmlns="http://schemas.openxmlformats.org/package/2006/relationships"><Relationship Id="rId1" Type="http://schemas.openxmlformats.org/officeDocument/2006/relationships/image" Target="../media/image56.jpeg"/></Relationships>
</file>

<file path=ppt/diagrams/_rels/data8.xml.rels><?xml version="1.0" encoding="UTF-8" standalone="yes"?>
<Relationships xmlns="http://schemas.openxmlformats.org/package/2006/relationships"><Relationship Id="rId1" Type="http://schemas.openxmlformats.org/officeDocument/2006/relationships/image" Target="../media/image57.jpeg"/></Relationships>
</file>

<file path=ppt/diagrams/_rels/data9.xml.rels><?xml version="1.0" encoding="UTF-8" standalone="yes"?>
<Relationships xmlns="http://schemas.openxmlformats.org/package/2006/relationships"><Relationship Id="rId1" Type="http://schemas.openxmlformats.org/officeDocument/2006/relationships/image" Target="../media/image58.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59.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6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62.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6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3.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5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5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56.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5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D6D4B-9336-4135-8ABB-912771CA632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BE"/>
        </a:p>
      </dgm:t>
    </dgm:pt>
    <dgm:pt modelId="{9FF40B8A-0081-4F73-93A5-1BAA725D4E08}">
      <dgm:prSet phldrT="[Texte]"/>
      <dgm:spPr/>
      <dgm:t>
        <a:bodyPr/>
        <a:lstStyle/>
        <a:p>
          <a:r>
            <a:rPr lang="fr-FR" dirty="0">
              <a:latin typeface="Century Gothic" panose="020B0502020202020204" pitchFamily="34" charset="0"/>
            </a:rPr>
            <a:t>Département des Expertises des Structures et Géotechniques </a:t>
          </a:r>
        </a:p>
        <a:p>
          <a:r>
            <a:rPr lang="fr-FR" dirty="0">
              <a:latin typeface="Century Gothic" panose="020B0502020202020204" pitchFamily="34" charset="0"/>
            </a:rPr>
            <a:t>MI11</a:t>
          </a:r>
          <a:endParaRPr lang="fr-BE" dirty="0">
            <a:latin typeface="Century Gothic" panose="020B0502020202020204" pitchFamily="34" charset="0"/>
          </a:endParaRPr>
        </a:p>
      </dgm:t>
    </dgm:pt>
    <dgm:pt modelId="{723FE7E1-CC32-4E4B-9CE3-11480AE9B2E9}" type="parTrans" cxnId="{8CF8F2F1-C689-45E3-BF2E-0A98FEBAF825}">
      <dgm:prSet/>
      <dgm:spPr/>
      <dgm:t>
        <a:bodyPr/>
        <a:lstStyle/>
        <a:p>
          <a:endParaRPr lang="fr-BE"/>
        </a:p>
      </dgm:t>
    </dgm:pt>
    <dgm:pt modelId="{ED0DEA02-1EC6-4FF4-8BD9-37B9095BBBB7}" type="sibTrans" cxnId="{8CF8F2F1-C689-45E3-BF2E-0A98FEBAF825}">
      <dgm:prSet/>
      <dgm:spPr/>
      <dgm:t>
        <a:bodyPr/>
        <a:lstStyle/>
        <a:p>
          <a:endParaRPr lang="fr-BE"/>
        </a:p>
      </dgm:t>
    </dgm:pt>
    <dgm:pt modelId="{BB8BAB07-D056-4BAB-84BC-53B434740DCF}">
      <dgm:prSet phldrT="[Texte]"/>
      <dgm:spPr/>
      <dgm:t>
        <a:bodyPr/>
        <a:lstStyle/>
        <a:p>
          <a:r>
            <a:rPr lang="fr-FR" dirty="0">
              <a:latin typeface="Century Gothic" panose="020B0502020202020204" pitchFamily="34" charset="0"/>
            </a:rPr>
            <a:t>Direction des Etudes de ponts </a:t>
          </a:r>
        </a:p>
        <a:p>
          <a:r>
            <a:rPr lang="fr-FR" dirty="0">
              <a:latin typeface="Century Gothic" panose="020B0502020202020204" pitchFamily="34" charset="0"/>
            </a:rPr>
            <a:t>MI11.3</a:t>
          </a:r>
          <a:endParaRPr lang="fr-BE" dirty="0">
            <a:latin typeface="Century Gothic" panose="020B0502020202020204" pitchFamily="34" charset="0"/>
          </a:endParaRPr>
        </a:p>
      </dgm:t>
    </dgm:pt>
    <dgm:pt modelId="{F514CDE4-3621-43FA-B164-B49056E4CD2A}" type="parTrans" cxnId="{98C9BD44-CFD6-4189-BE0F-6D52AF34F562}">
      <dgm:prSet/>
      <dgm:spPr/>
      <dgm:t>
        <a:bodyPr/>
        <a:lstStyle/>
        <a:p>
          <a:endParaRPr lang="fr-BE"/>
        </a:p>
      </dgm:t>
    </dgm:pt>
    <dgm:pt modelId="{E0A8A3F9-5E14-4944-B306-6579B4E503E7}" type="sibTrans" cxnId="{98C9BD44-CFD6-4189-BE0F-6D52AF34F562}">
      <dgm:prSet/>
      <dgm:spPr/>
      <dgm:t>
        <a:bodyPr/>
        <a:lstStyle/>
        <a:p>
          <a:endParaRPr lang="fr-BE"/>
        </a:p>
      </dgm:t>
    </dgm:pt>
    <dgm:pt modelId="{0686A7F5-BCEC-409A-8325-C6F3E2872AD0}">
      <dgm:prSet phldrT="[Texte]"/>
      <dgm:spPr/>
      <dgm:t>
        <a:bodyPr/>
        <a:lstStyle/>
        <a:p>
          <a:r>
            <a:rPr lang="fr-FR" dirty="0">
              <a:latin typeface="Century Gothic" panose="020B0502020202020204" pitchFamily="34" charset="0"/>
            </a:rPr>
            <a:t>Direction des Matériaux de structure</a:t>
          </a:r>
        </a:p>
        <a:p>
          <a:r>
            <a:rPr lang="fr-FR" dirty="0">
              <a:latin typeface="Century Gothic" panose="020B0502020202020204" pitchFamily="34" charset="0"/>
            </a:rPr>
            <a:t>MI11.4</a:t>
          </a:r>
          <a:endParaRPr lang="fr-BE" dirty="0">
            <a:latin typeface="Century Gothic" panose="020B0502020202020204" pitchFamily="34" charset="0"/>
          </a:endParaRPr>
        </a:p>
      </dgm:t>
    </dgm:pt>
    <dgm:pt modelId="{61F6A8C0-68BB-4831-90F0-F947A0CCB679}" type="parTrans" cxnId="{0F5D03DE-FD6B-411C-947C-2C11C451F29B}">
      <dgm:prSet/>
      <dgm:spPr/>
      <dgm:t>
        <a:bodyPr/>
        <a:lstStyle/>
        <a:p>
          <a:endParaRPr lang="fr-BE"/>
        </a:p>
      </dgm:t>
    </dgm:pt>
    <dgm:pt modelId="{A823FC15-9355-4563-98A7-FCE30DBBCD27}" type="sibTrans" cxnId="{0F5D03DE-FD6B-411C-947C-2C11C451F29B}">
      <dgm:prSet/>
      <dgm:spPr/>
      <dgm:t>
        <a:bodyPr/>
        <a:lstStyle/>
        <a:p>
          <a:endParaRPr lang="fr-BE"/>
        </a:p>
      </dgm:t>
    </dgm:pt>
    <dgm:pt modelId="{DBE9AFB3-F8E7-4D6F-8B8F-6AD9D43B8B5A}">
      <dgm:prSet/>
      <dgm:spPr/>
      <dgm:t>
        <a:bodyPr/>
        <a:lstStyle/>
        <a:p>
          <a:r>
            <a:rPr lang="fr-FR" dirty="0">
              <a:latin typeface="Century Gothic" panose="020B0502020202020204" pitchFamily="34" charset="0"/>
            </a:rPr>
            <a:t>Direction de l’Expertise des ouvrages</a:t>
          </a:r>
        </a:p>
        <a:p>
          <a:r>
            <a:rPr lang="fr-FR" dirty="0">
              <a:latin typeface="Century Gothic" panose="020B0502020202020204" pitchFamily="34" charset="0"/>
            </a:rPr>
            <a:t>MI11.5</a:t>
          </a:r>
          <a:endParaRPr lang="fr-BE" dirty="0">
            <a:latin typeface="Century Gothic" panose="020B0502020202020204" pitchFamily="34" charset="0"/>
          </a:endParaRPr>
        </a:p>
      </dgm:t>
    </dgm:pt>
    <dgm:pt modelId="{E9F47068-77D6-4965-B6AD-CE55E70083EC}" type="parTrans" cxnId="{44630FFE-FD6E-4472-A571-49050E5804C9}">
      <dgm:prSet/>
      <dgm:spPr/>
      <dgm:t>
        <a:bodyPr/>
        <a:lstStyle/>
        <a:p>
          <a:endParaRPr lang="fr-BE"/>
        </a:p>
      </dgm:t>
    </dgm:pt>
    <dgm:pt modelId="{31DB466E-69BA-49B8-B7C5-84FAEDB55926}" type="sibTrans" cxnId="{44630FFE-FD6E-4472-A571-49050E5804C9}">
      <dgm:prSet/>
      <dgm:spPr/>
      <dgm:t>
        <a:bodyPr/>
        <a:lstStyle/>
        <a:p>
          <a:endParaRPr lang="fr-BE"/>
        </a:p>
      </dgm:t>
    </dgm:pt>
    <dgm:pt modelId="{67E0FAEC-E49D-40AC-94CA-8A7DE85D0E32}">
      <dgm:prSet/>
      <dgm:spPr/>
      <dgm:t>
        <a:bodyPr/>
        <a:lstStyle/>
        <a:p>
          <a:r>
            <a:rPr lang="fr-FR" dirty="0">
              <a:latin typeface="Century Gothic" panose="020B0502020202020204" pitchFamily="34" charset="0"/>
            </a:rPr>
            <a:t>Direction de la Géotechnique</a:t>
          </a:r>
        </a:p>
        <a:p>
          <a:r>
            <a:rPr lang="fr-FR" dirty="0">
              <a:latin typeface="Century Gothic" panose="020B0502020202020204" pitchFamily="34" charset="0"/>
            </a:rPr>
            <a:t>MI11.1</a:t>
          </a:r>
        </a:p>
      </dgm:t>
    </dgm:pt>
    <dgm:pt modelId="{B3FBF0D4-2C35-4798-B827-453A4A607E54}" type="parTrans" cxnId="{E6ABE5D4-1A62-465C-A1CA-402E23C989FF}">
      <dgm:prSet/>
      <dgm:spPr/>
      <dgm:t>
        <a:bodyPr/>
        <a:lstStyle/>
        <a:p>
          <a:endParaRPr lang="fr-BE"/>
        </a:p>
      </dgm:t>
    </dgm:pt>
    <dgm:pt modelId="{48D80FFF-0DBC-4693-B9DA-D59F8FA9E648}" type="sibTrans" cxnId="{E6ABE5D4-1A62-465C-A1CA-402E23C989FF}">
      <dgm:prSet/>
      <dgm:spPr/>
      <dgm:t>
        <a:bodyPr/>
        <a:lstStyle/>
        <a:p>
          <a:endParaRPr lang="fr-BE"/>
        </a:p>
      </dgm:t>
    </dgm:pt>
    <dgm:pt modelId="{0DD6619C-7D68-480F-BD05-5EEA77FD363F}">
      <dgm:prSet/>
      <dgm:spPr/>
      <dgm:t>
        <a:bodyPr/>
        <a:lstStyle/>
        <a:p>
          <a:r>
            <a:rPr lang="fr-FR" dirty="0">
              <a:latin typeface="Century Gothic" panose="020B0502020202020204" pitchFamily="34" charset="0"/>
            </a:rPr>
            <a:t>Direction des Techniques routières</a:t>
          </a:r>
        </a:p>
        <a:p>
          <a:r>
            <a:rPr lang="fr-FR" dirty="0">
              <a:latin typeface="Century Gothic" panose="020B0502020202020204" pitchFamily="34" charset="0"/>
            </a:rPr>
            <a:t>MI11.2</a:t>
          </a:r>
        </a:p>
      </dgm:t>
    </dgm:pt>
    <dgm:pt modelId="{02A793C1-3011-4F85-909F-1AC04A06DF12}" type="parTrans" cxnId="{D7C7333B-DB52-459F-B8D9-C54022CA702A}">
      <dgm:prSet/>
      <dgm:spPr/>
      <dgm:t>
        <a:bodyPr/>
        <a:lstStyle/>
        <a:p>
          <a:endParaRPr lang="fr-BE"/>
        </a:p>
      </dgm:t>
    </dgm:pt>
    <dgm:pt modelId="{2E6945A0-D406-4AC7-83AB-48B4A4715C77}" type="sibTrans" cxnId="{D7C7333B-DB52-459F-B8D9-C54022CA702A}">
      <dgm:prSet/>
      <dgm:spPr/>
      <dgm:t>
        <a:bodyPr/>
        <a:lstStyle/>
        <a:p>
          <a:endParaRPr lang="fr-BE"/>
        </a:p>
      </dgm:t>
    </dgm:pt>
    <dgm:pt modelId="{BF245013-9F9C-485C-8073-540524DD7FCB}" type="pres">
      <dgm:prSet presAssocID="{B8ED6D4B-9336-4135-8ABB-912771CA6324}" presName="hierChild1" presStyleCnt="0">
        <dgm:presLayoutVars>
          <dgm:orgChart val="1"/>
          <dgm:chPref val="1"/>
          <dgm:dir/>
          <dgm:animOne val="branch"/>
          <dgm:animLvl val="lvl"/>
          <dgm:resizeHandles/>
        </dgm:presLayoutVars>
      </dgm:prSet>
      <dgm:spPr/>
    </dgm:pt>
    <dgm:pt modelId="{C96322B9-E76E-4A92-8CB5-F9D3B1AC89A7}" type="pres">
      <dgm:prSet presAssocID="{9FF40B8A-0081-4F73-93A5-1BAA725D4E08}" presName="hierRoot1" presStyleCnt="0">
        <dgm:presLayoutVars>
          <dgm:hierBranch val="init"/>
        </dgm:presLayoutVars>
      </dgm:prSet>
      <dgm:spPr/>
    </dgm:pt>
    <dgm:pt modelId="{2E9C2ECA-C87C-4C2B-BC55-145009749CC9}" type="pres">
      <dgm:prSet presAssocID="{9FF40B8A-0081-4F73-93A5-1BAA725D4E08}" presName="rootComposite1" presStyleCnt="0"/>
      <dgm:spPr/>
    </dgm:pt>
    <dgm:pt modelId="{EC5FBECA-381D-4884-A450-C1F3A10D4881}" type="pres">
      <dgm:prSet presAssocID="{9FF40B8A-0081-4F73-93A5-1BAA725D4E08}" presName="rootText1" presStyleLbl="node0" presStyleIdx="0" presStyleCnt="1" custScaleX="271308" custScaleY="112033" custLinFactNeighborY="-76681">
        <dgm:presLayoutVars>
          <dgm:chPref val="3"/>
        </dgm:presLayoutVars>
      </dgm:prSet>
      <dgm:spPr/>
    </dgm:pt>
    <dgm:pt modelId="{484DFEA4-FB93-4E10-98B6-D2F90221B5E8}" type="pres">
      <dgm:prSet presAssocID="{9FF40B8A-0081-4F73-93A5-1BAA725D4E08}" presName="rootConnector1" presStyleLbl="node1" presStyleIdx="0" presStyleCnt="0"/>
      <dgm:spPr/>
    </dgm:pt>
    <dgm:pt modelId="{140B7B69-9745-434C-AAA1-40737C76583A}" type="pres">
      <dgm:prSet presAssocID="{9FF40B8A-0081-4F73-93A5-1BAA725D4E08}" presName="hierChild2" presStyleCnt="0"/>
      <dgm:spPr/>
    </dgm:pt>
    <dgm:pt modelId="{634C1289-DA17-45EA-AEAD-083A86905D00}" type="pres">
      <dgm:prSet presAssocID="{B3FBF0D4-2C35-4798-B827-453A4A607E54}" presName="Name37" presStyleLbl="parChTrans1D2" presStyleIdx="0" presStyleCnt="5"/>
      <dgm:spPr/>
    </dgm:pt>
    <dgm:pt modelId="{BDCC5580-B57D-4203-9ECE-2BE1B29D9C0D}" type="pres">
      <dgm:prSet presAssocID="{67E0FAEC-E49D-40AC-94CA-8A7DE85D0E32}" presName="hierRoot2" presStyleCnt="0">
        <dgm:presLayoutVars>
          <dgm:hierBranch val="init"/>
        </dgm:presLayoutVars>
      </dgm:prSet>
      <dgm:spPr/>
    </dgm:pt>
    <dgm:pt modelId="{F2717C00-C0B6-4B8A-8799-9E7C60DF6CA3}" type="pres">
      <dgm:prSet presAssocID="{67E0FAEC-E49D-40AC-94CA-8A7DE85D0E32}" presName="rootComposite" presStyleCnt="0"/>
      <dgm:spPr/>
    </dgm:pt>
    <dgm:pt modelId="{6337FE52-5430-4F67-8BA2-0490710D7B41}" type="pres">
      <dgm:prSet presAssocID="{67E0FAEC-E49D-40AC-94CA-8A7DE85D0E32}" presName="rootText" presStyleLbl="node2" presStyleIdx="0" presStyleCnt="5">
        <dgm:presLayoutVars>
          <dgm:chPref val="3"/>
        </dgm:presLayoutVars>
      </dgm:prSet>
      <dgm:spPr/>
    </dgm:pt>
    <dgm:pt modelId="{02C840CE-8DFA-4596-8041-A587FE025EC6}" type="pres">
      <dgm:prSet presAssocID="{67E0FAEC-E49D-40AC-94CA-8A7DE85D0E32}" presName="rootConnector" presStyleLbl="node2" presStyleIdx="0" presStyleCnt="5"/>
      <dgm:spPr/>
    </dgm:pt>
    <dgm:pt modelId="{FC6221E4-5380-44E4-9294-CABDA112CC86}" type="pres">
      <dgm:prSet presAssocID="{67E0FAEC-E49D-40AC-94CA-8A7DE85D0E32}" presName="hierChild4" presStyleCnt="0"/>
      <dgm:spPr/>
    </dgm:pt>
    <dgm:pt modelId="{F0355538-C40B-4A47-9288-4C2D4EBA3C62}" type="pres">
      <dgm:prSet presAssocID="{67E0FAEC-E49D-40AC-94CA-8A7DE85D0E32}" presName="hierChild5" presStyleCnt="0"/>
      <dgm:spPr/>
    </dgm:pt>
    <dgm:pt modelId="{9A2AE17F-27BF-496A-B2AE-BD38D9EABF5C}" type="pres">
      <dgm:prSet presAssocID="{02A793C1-3011-4F85-909F-1AC04A06DF12}" presName="Name37" presStyleLbl="parChTrans1D2" presStyleIdx="1" presStyleCnt="5"/>
      <dgm:spPr/>
    </dgm:pt>
    <dgm:pt modelId="{BE36F5BC-AAF5-49E0-AF13-941C063E0191}" type="pres">
      <dgm:prSet presAssocID="{0DD6619C-7D68-480F-BD05-5EEA77FD363F}" presName="hierRoot2" presStyleCnt="0">
        <dgm:presLayoutVars>
          <dgm:hierBranch val="init"/>
        </dgm:presLayoutVars>
      </dgm:prSet>
      <dgm:spPr/>
    </dgm:pt>
    <dgm:pt modelId="{CCAF549E-9487-4119-8F5A-49497F5BED89}" type="pres">
      <dgm:prSet presAssocID="{0DD6619C-7D68-480F-BD05-5EEA77FD363F}" presName="rootComposite" presStyleCnt="0"/>
      <dgm:spPr/>
    </dgm:pt>
    <dgm:pt modelId="{55051068-6E6F-4BC6-BFEB-A6973EB6C122}" type="pres">
      <dgm:prSet presAssocID="{0DD6619C-7D68-480F-BD05-5EEA77FD363F}" presName="rootText" presStyleLbl="node2" presStyleIdx="1" presStyleCnt="5">
        <dgm:presLayoutVars>
          <dgm:chPref val="3"/>
        </dgm:presLayoutVars>
      </dgm:prSet>
      <dgm:spPr/>
    </dgm:pt>
    <dgm:pt modelId="{9A8F8319-1620-4B4D-9E38-E84AB94A0403}" type="pres">
      <dgm:prSet presAssocID="{0DD6619C-7D68-480F-BD05-5EEA77FD363F}" presName="rootConnector" presStyleLbl="node2" presStyleIdx="1" presStyleCnt="5"/>
      <dgm:spPr/>
    </dgm:pt>
    <dgm:pt modelId="{2230BBDC-FD94-47A5-AB22-F22B090CFBF8}" type="pres">
      <dgm:prSet presAssocID="{0DD6619C-7D68-480F-BD05-5EEA77FD363F}" presName="hierChild4" presStyleCnt="0"/>
      <dgm:spPr/>
    </dgm:pt>
    <dgm:pt modelId="{135F0ADB-02ED-4576-9BBE-D5DDE4AB5773}" type="pres">
      <dgm:prSet presAssocID="{0DD6619C-7D68-480F-BD05-5EEA77FD363F}" presName="hierChild5" presStyleCnt="0"/>
      <dgm:spPr/>
    </dgm:pt>
    <dgm:pt modelId="{5F6AB659-C895-4E2B-BA1C-69605DA81F24}" type="pres">
      <dgm:prSet presAssocID="{F514CDE4-3621-43FA-B164-B49056E4CD2A}" presName="Name37" presStyleLbl="parChTrans1D2" presStyleIdx="2" presStyleCnt="5"/>
      <dgm:spPr/>
    </dgm:pt>
    <dgm:pt modelId="{03DE676D-98A8-4BE4-8D8E-3638CB51688A}" type="pres">
      <dgm:prSet presAssocID="{BB8BAB07-D056-4BAB-84BC-53B434740DCF}" presName="hierRoot2" presStyleCnt="0">
        <dgm:presLayoutVars>
          <dgm:hierBranch val="init"/>
        </dgm:presLayoutVars>
      </dgm:prSet>
      <dgm:spPr/>
    </dgm:pt>
    <dgm:pt modelId="{07F303CF-71FE-4AEA-8AEB-BFA9A50FE06C}" type="pres">
      <dgm:prSet presAssocID="{BB8BAB07-D056-4BAB-84BC-53B434740DCF}" presName="rootComposite" presStyleCnt="0"/>
      <dgm:spPr/>
    </dgm:pt>
    <dgm:pt modelId="{6E5F937A-8304-4C76-94EA-43388939BDFA}" type="pres">
      <dgm:prSet presAssocID="{BB8BAB07-D056-4BAB-84BC-53B434740DCF}" presName="rootText" presStyleLbl="node2" presStyleIdx="2" presStyleCnt="5">
        <dgm:presLayoutVars>
          <dgm:chPref val="3"/>
        </dgm:presLayoutVars>
      </dgm:prSet>
      <dgm:spPr/>
    </dgm:pt>
    <dgm:pt modelId="{C3EE74F9-B220-4232-AA54-8D314440F72E}" type="pres">
      <dgm:prSet presAssocID="{BB8BAB07-D056-4BAB-84BC-53B434740DCF}" presName="rootConnector" presStyleLbl="node2" presStyleIdx="2" presStyleCnt="5"/>
      <dgm:spPr/>
    </dgm:pt>
    <dgm:pt modelId="{7794B3CC-376D-42A5-934E-3E91BCC3295D}" type="pres">
      <dgm:prSet presAssocID="{BB8BAB07-D056-4BAB-84BC-53B434740DCF}" presName="hierChild4" presStyleCnt="0"/>
      <dgm:spPr/>
    </dgm:pt>
    <dgm:pt modelId="{47DB25CA-53AA-49D0-9F14-93C5767ADCAE}" type="pres">
      <dgm:prSet presAssocID="{BB8BAB07-D056-4BAB-84BC-53B434740DCF}" presName="hierChild5" presStyleCnt="0"/>
      <dgm:spPr/>
    </dgm:pt>
    <dgm:pt modelId="{561470F8-796B-4FEB-85C4-9078C2B2FDBA}" type="pres">
      <dgm:prSet presAssocID="{61F6A8C0-68BB-4831-90F0-F947A0CCB679}" presName="Name37" presStyleLbl="parChTrans1D2" presStyleIdx="3" presStyleCnt="5"/>
      <dgm:spPr/>
    </dgm:pt>
    <dgm:pt modelId="{8882B61D-67DD-4E31-B781-D7456FBB1F54}" type="pres">
      <dgm:prSet presAssocID="{0686A7F5-BCEC-409A-8325-C6F3E2872AD0}" presName="hierRoot2" presStyleCnt="0">
        <dgm:presLayoutVars>
          <dgm:hierBranch val="init"/>
        </dgm:presLayoutVars>
      </dgm:prSet>
      <dgm:spPr/>
    </dgm:pt>
    <dgm:pt modelId="{3ABD1BB2-16EB-486A-8673-9107D86D9B4A}" type="pres">
      <dgm:prSet presAssocID="{0686A7F5-BCEC-409A-8325-C6F3E2872AD0}" presName="rootComposite" presStyleCnt="0"/>
      <dgm:spPr/>
    </dgm:pt>
    <dgm:pt modelId="{D3BFA5DB-99DC-40CE-AF37-0142F5021160}" type="pres">
      <dgm:prSet presAssocID="{0686A7F5-BCEC-409A-8325-C6F3E2872AD0}" presName="rootText" presStyleLbl="node2" presStyleIdx="3" presStyleCnt="5">
        <dgm:presLayoutVars>
          <dgm:chPref val="3"/>
        </dgm:presLayoutVars>
      </dgm:prSet>
      <dgm:spPr/>
    </dgm:pt>
    <dgm:pt modelId="{0353B65C-3145-44BE-8F59-09C67A72C591}" type="pres">
      <dgm:prSet presAssocID="{0686A7F5-BCEC-409A-8325-C6F3E2872AD0}" presName="rootConnector" presStyleLbl="node2" presStyleIdx="3" presStyleCnt="5"/>
      <dgm:spPr/>
    </dgm:pt>
    <dgm:pt modelId="{0BD21DF6-E0B6-4D30-AEBD-2A4FEAB8B0DE}" type="pres">
      <dgm:prSet presAssocID="{0686A7F5-BCEC-409A-8325-C6F3E2872AD0}" presName="hierChild4" presStyleCnt="0"/>
      <dgm:spPr/>
    </dgm:pt>
    <dgm:pt modelId="{265CA7C6-E4D9-49CC-917B-578BDB498F2B}" type="pres">
      <dgm:prSet presAssocID="{0686A7F5-BCEC-409A-8325-C6F3E2872AD0}" presName="hierChild5" presStyleCnt="0"/>
      <dgm:spPr/>
    </dgm:pt>
    <dgm:pt modelId="{C0B9B2B6-0A5C-4201-AD3F-30CC620AB33F}" type="pres">
      <dgm:prSet presAssocID="{E9F47068-77D6-4965-B6AD-CE55E70083EC}" presName="Name37" presStyleLbl="parChTrans1D2" presStyleIdx="4" presStyleCnt="5"/>
      <dgm:spPr/>
    </dgm:pt>
    <dgm:pt modelId="{0C839097-488C-412A-8A90-1033BB81A120}" type="pres">
      <dgm:prSet presAssocID="{DBE9AFB3-F8E7-4D6F-8B8F-6AD9D43B8B5A}" presName="hierRoot2" presStyleCnt="0">
        <dgm:presLayoutVars>
          <dgm:hierBranch val="init"/>
        </dgm:presLayoutVars>
      </dgm:prSet>
      <dgm:spPr/>
    </dgm:pt>
    <dgm:pt modelId="{395586FD-9DC5-44A3-B4CC-F76F506C2925}" type="pres">
      <dgm:prSet presAssocID="{DBE9AFB3-F8E7-4D6F-8B8F-6AD9D43B8B5A}" presName="rootComposite" presStyleCnt="0"/>
      <dgm:spPr/>
    </dgm:pt>
    <dgm:pt modelId="{CB1BDA13-84F0-47D1-944E-E9D7703A3AFE}" type="pres">
      <dgm:prSet presAssocID="{DBE9AFB3-F8E7-4D6F-8B8F-6AD9D43B8B5A}" presName="rootText" presStyleLbl="node2" presStyleIdx="4" presStyleCnt="5">
        <dgm:presLayoutVars>
          <dgm:chPref val="3"/>
        </dgm:presLayoutVars>
      </dgm:prSet>
      <dgm:spPr/>
    </dgm:pt>
    <dgm:pt modelId="{3C9F1E51-A359-47AC-B52A-BDD66B4ECA16}" type="pres">
      <dgm:prSet presAssocID="{DBE9AFB3-F8E7-4D6F-8B8F-6AD9D43B8B5A}" presName="rootConnector" presStyleLbl="node2" presStyleIdx="4" presStyleCnt="5"/>
      <dgm:spPr/>
    </dgm:pt>
    <dgm:pt modelId="{7162F8A4-B92A-4294-B604-D127C7AD8246}" type="pres">
      <dgm:prSet presAssocID="{DBE9AFB3-F8E7-4D6F-8B8F-6AD9D43B8B5A}" presName="hierChild4" presStyleCnt="0"/>
      <dgm:spPr/>
    </dgm:pt>
    <dgm:pt modelId="{BDCCF3F7-64C8-4AFF-BF5F-D0E279329FE7}" type="pres">
      <dgm:prSet presAssocID="{DBE9AFB3-F8E7-4D6F-8B8F-6AD9D43B8B5A}" presName="hierChild5" presStyleCnt="0"/>
      <dgm:spPr/>
    </dgm:pt>
    <dgm:pt modelId="{3E6672C1-6484-4687-864C-DC20247D5FD0}" type="pres">
      <dgm:prSet presAssocID="{9FF40B8A-0081-4F73-93A5-1BAA725D4E08}" presName="hierChild3" presStyleCnt="0"/>
      <dgm:spPr/>
    </dgm:pt>
  </dgm:ptLst>
  <dgm:cxnLst>
    <dgm:cxn modelId="{BBB13F15-597F-4335-A69A-D436A8CEECCD}" type="presOf" srcId="{BB8BAB07-D056-4BAB-84BC-53B434740DCF}" destId="{6E5F937A-8304-4C76-94EA-43388939BDFA}" srcOrd="0" destOrd="0" presId="urn:microsoft.com/office/officeart/2005/8/layout/orgChart1"/>
    <dgm:cxn modelId="{38125C26-111F-4EB3-8A7B-D5637A67ADA2}" type="presOf" srcId="{B3FBF0D4-2C35-4798-B827-453A4A607E54}" destId="{634C1289-DA17-45EA-AEAD-083A86905D00}" srcOrd="0" destOrd="0" presId="urn:microsoft.com/office/officeart/2005/8/layout/orgChart1"/>
    <dgm:cxn modelId="{096FC627-6BFC-4CD6-B602-1B1DAD71AB79}" type="presOf" srcId="{B8ED6D4B-9336-4135-8ABB-912771CA6324}" destId="{BF245013-9F9C-485C-8073-540524DD7FCB}" srcOrd="0" destOrd="0" presId="urn:microsoft.com/office/officeart/2005/8/layout/orgChart1"/>
    <dgm:cxn modelId="{D7C7333B-DB52-459F-B8D9-C54022CA702A}" srcId="{9FF40B8A-0081-4F73-93A5-1BAA725D4E08}" destId="{0DD6619C-7D68-480F-BD05-5EEA77FD363F}" srcOrd="1" destOrd="0" parTransId="{02A793C1-3011-4F85-909F-1AC04A06DF12}" sibTransId="{2E6945A0-D406-4AC7-83AB-48B4A4715C77}"/>
    <dgm:cxn modelId="{8375F43B-1019-4C89-8E57-F999D24A9CF3}" type="presOf" srcId="{0686A7F5-BCEC-409A-8325-C6F3E2872AD0}" destId="{0353B65C-3145-44BE-8F59-09C67A72C591}" srcOrd="1" destOrd="0" presId="urn:microsoft.com/office/officeart/2005/8/layout/orgChart1"/>
    <dgm:cxn modelId="{5E48EB60-D037-4A06-980C-3ABE8E3DD2CF}" type="presOf" srcId="{61F6A8C0-68BB-4831-90F0-F947A0CCB679}" destId="{561470F8-796B-4FEB-85C4-9078C2B2FDBA}" srcOrd="0" destOrd="0" presId="urn:microsoft.com/office/officeart/2005/8/layout/orgChart1"/>
    <dgm:cxn modelId="{514D8464-D0A1-45B4-B1F1-8D8C4FDEBC0B}" type="presOf" srcId="{F514CDE4-3621-43FA-B164-B49056E4CD2A}" destId="{5F6AB659-C895-4E2B-BA1C-69605DA81F24}" srcOrd="0" destOrd="0" presId="urn:microsoft.com/office/officeart/2005/8/layout/orgChart1"/>
    <dgm:cxn modelId="{98C9BD44-CFD6-4189-BE0F-6D52AF34F562}" srcId="{9FF40B8A-0081-4F73-93A5-1BAA725D4E08}" destId="{BB8BAB07-D056-4BAB-84BC-53B434740DCF}" srcOrd="2" destOrd="0" parTransId="{F514CDE4-3621-43FA-B164-B49056E4CD2A}" sibTransId="{E0A8A3F9-5E14-4944-B306-6579B4E503E7}"/>
    <dgm:cxn modelId="{F596676D-8539-4126-9254-A1994DDC815C}" type="presOf" srcId="{0DD6619C-7D68-480F-BD05-5EEA77FD363F}" destId="{9A8F8319-1620-4B4D-9E38-E84AB94A0403}" srcOrd="1" destOrd="0" presId="urn:microsoft.com/office/officeart/2005/8/layout/orgChart1"/>
    <dgm:cxn modelId="{4A502D54-BB24-472D-8605-BE47A041956B}" type="presOf" srcId="{0DD6619C-7D68-480F-BD05-5EEA77FD363F}" destId="{55051068-6E6F-4BC6-BFEB-A6973EB6C122}" srcOrd="0" destOrd="0" presId="urn:microsoft.com/office/officeart/2005/8/layout/orgChart1"/>
    <dgm:cxn modelId="{313B428B-8315-42EB-B380-31AD69A39FCA}" type="presOf" srcId="{E9F47068-77D6-4965-B6AD-CE55E70083EC}" destId="{C0B9B2B6-0A5C-4201-AD3F-30CC620AB33F}" srcOrd="0" destOrd="0" presId="urn:microsoft.com/office/officeart/2005/8/layout/orgChart1"/>
    <dgm:cxn modelId="{D347319A-9C41-4F4B-8EA8-7316A5A9B4ED}" type="presOf" srcId="{9FF40B8A-0081-4F73-93A5-1BAA725D4E08}" destId="{484DFEA4-FB93-4E10-98B6-D2F90221B5E8}" srcOrd="1" destOrd="0" presId="urn:microsoft.com/office/officeart/2005/8/layout/orgChart1"/>
    <dgm:cxn modelId="{F94E2BB6-DEB7-4474-A548-1916C486C18E}" type="presOf" srcId="{02A793C1-3011-4F85-909F-1AC04A06DF12}" destId="{9A2AE17F-27BF-496A-B2AE-BD38D9EABF5C}" srcOrd="0" destOrd="0" presId="urn:microsoft.com/office/officeart/2005/8/layout/orgChart1"/>
    <dgm:cxn modelId="{598FDBBD-51DF-4C62-AE54-9F7455658CE1}" type="presOf" srcId="{DBE9AFB3-F8E7-4D6F-8B8F-6AD9D43B8B5A}" destId="{3C9F1E51-A359-47AC-B52A-BDD66B4ECA16}" srcOrd="1" destOrd="0" presId="urn:microsoft.com/office/officeart/2005/8/layout/orgChart1"/>
    <dgm:cxn modelId="{C9A728BF-C46C-4919-B8FB-7DD05D4D79D3}" type="presOf" srcId="{DBE9AFB3-F8E7-4D6F-8B8F-6AD9D43B8B5A}" destId="{CB1BDA13-84F0-47D1-944E-E9D7703A3AFE}" srcOrd="0" destOrd="0" presId="urn:microsoft.com/office/officeart/2005/8/layout/orgChart1"/>
    <dgm:cxn modelId="{5F81CAC9-84CA-46F2-B3A9-1A2B2487D8BC}" type="presOf" srcId="{0686A7F5-BCEC-409A-8325-C6F3E2872AD0}" destId="{D3BFA5DB-99DC-40CE-AF37-0142F5021160}" srcOrd="0" destOrd="0" presId="urn:microsoft.com/office/officeart/2005/8/layout/orgChart1"/>
    <dgm:cxn modelId="{A1B6B2CB-779C-4912-B17E-25A7CA92784B}" type="presOf" srcId="{67E0FAEC-E49D-40AC-94CA-8A7DE85D0E32}" destId="{02C840CE-8DFA-4596-8041-A587FE025EC6}" srcOrd="1" destOrd="0" presId="urn:microsoft.com/office/officeart/2005/8/layout/orgChart1"/>
    <dgm:cxn modelId="{E6ABE5D4-1A62-465C-A1CA-402E23C989FF}" srcId="{9FF40B8A-0081-4F73-93A5-1BAA725D4E08}" destId="{67E0FAEC-E49D-40AC-94CA-8A7DE85D0E32}" srcOrd="0" destOrd="0" parTransId="{B3FBF0D4-2C35-4798-B827-453A4A607E54}" sibTransId="{48D80FFF-0DBC-4693-B9DA-D59F8FA9E648}"/>
    <dgm:cxn modelId="{0F5D03DE-FD6B-411C-947C-2C11C451F29B}" srcId="{9FF40B8A-0081-4F73-93A5-1BAA725D4E08}" destId="{0686A7F5-BCEC-409A-8325-C6F3E2872AD0}" srcOrd="3" destOrd="0" parTransId="{61F6A8C0-68BB-4831-90F0-F947A0CCB679}" sibTransId="{A823FC15-9355-4563-98A7-FCE30DBBCD27}"/>
    <dgm:cxn modelId="{3E337BEB-4EEA-4957-8F13-6AC81538BA60}" type="presOf" srcId="{67E0FAEC-E49D-40AC-94CA-8A7DE85D0E32}" destId="{6337FE52-5430-4F67-8BA2-0490710D7B41}" srcOrd="0" destOrd="0" presId="urn:microsoft.com/office/officeart/2005/8/layout/orgChart1"/>
    <dgm:cxn modelId="{8CF8F2F1-C689-45E3-BF2E-0A98FEBAF825}" srcId="{B8ED6D4B-9336-4135-8ABB-912771CA6324}" destId="{9FF40B8A-0081-4F73-93A5-1BAA725D4E08}" srcOrd="0" destOrd="0" parTransId="{723FE7E1-CC32-4E4B-9CE3-11480AE9B2E9}" sibTransId="{ED0DEA02-1EC6-4FF4-8BD9-37B9095BBBB7}"/>
    <dgm:cxn modelId="{4AA65AFA-B464-432A-81EC-D0B2526C8EE9}" type="presOf" srcId="{9FF40B8A-0081-4F73-93A5-1BAA725D4E08}" destId="{EC5FBECA-381D-4884-A450-C1F3A10D4881}" srcOrd="0" destOrd="0" presId="urn:microsoft.com/office/officeart/2005/8/layout/orgChart1"/>
    <dgm:cxn modelId="{44630FFE-FD6E-4472-A571-49050E5804C9}" srcId="{9FF40B8A-0081-4F73-93A5-1BAA725D4E08}" destId="{DBE9AFB3-F8E7-4D6F-8B8F-6AD9D43B8B5A}" srcOrd="4" destOrd="0" parTransId="{E9F47068-77D6-4965-B6AD-CE55E70083EC}" sibTransId="{31DB466E-69BA-49B8-B7C5-84FAEDB55926}"/>
    <dgm:cxn modelId="{871CA9FF-2876-4C46-A2DF-0B2753F57DF9}" type="presOf" srcId="{BB8BAB07-D056-4BAB-84BC-53B434740DCF}" destId="{C3EE74F9-B220-4232-AA54-8D314440F72E}" srcOrd="1" destOrd="0" presId="urn:microsoft.com/office/officeart/2005/8/layout/orgChart1"/>
    <dgm:cxn modelId="{79136570-111D-47B9-947A-FFB10F3E7927}" type="presParOf" srcId="{BF245013-9F9C-485C-8073-540524DD7FCB}" destId="{C96322B9-E76E-4A92-8CB5-F9D3B1AC89A7}" srcOrd="0" destOrd="0" presId="urn:microsoft.com/office/officeart/2005/8/layout/orgChart1"/>
    <dgm:cxn modelId="{20C73795-415F-41A0-B115-E051F42B23A9}" type="presParOf" srcId="{C96322B9-E76E-4A92-8CB5-F9D3B1AC89A7}" destId="{2E9C2ECA-C87C-4C2B-BC55-145009749CC9}" srcOrd="0" destOrd="0" presId="urn:microsoft.com/office/officeart/2005/8/layout/orgChart1"/>
    <dgm:cxn modelId="{6FB977E6-C188-4A57-9E3D-4C670B64535A}" type="presParOf" srcId="{2E9C2ECA-C87C-4C2B-BC55-145009749CC9}" destId="{EC5FBECA-381D-4884-A450-C1F3A10D4881}" srcOrd="0" destOrd="0" presId="urn:microsoft.com/office/officeart/2005/8/layout/orgChart1"/>
    <dgm:cxn modelId="{428765BC-2E51-4435-8C85-B4600EA65235}" type="presParOf" srcId="{2E9C2ECA-C87C-4C2B-BC55-145009749CC9}" destId="{484DFEA4-FB93-4E10-98B6-D2F90221B5E8}" srcOrd="1" destOrd="0" presId="urn:microsoft.com/office/officeart/2005/8/layout/orgChart1"/>
    <dgm:cxn modelId="{6B4AC394-56EA-4614-B5BB-B8AE2AB0EF1C}" type="presParOf" srcId="{C96322B9-E76E-4A92-8CB5-F9D3B1AC89A7}" destId="{140B7B69-9745-434C-AAA1-40737C76583A}" srcOrd="1" destOrd="0" presId="urn:microsoft.com/office/officeart/2005/8/layout/orgChart1"/>
    <dgm:cxn modelId="{2FFD8A18-40A6-48D2-91E9-5FCF61D7BB6A}" type="presParOf" srcId="{140B7B69-9745-434C-AAA1-40737C76583A}" destId="{634C1289-DA17-45EA-AEAD-083A86905D00}" srcOrd="0" destOrd="0" presId="urn:microsoft.com/office/officeart/2005/8/layout/orgChart1"/>
    <dgm:cxn modelId="{5E6B71E0-31BD-45AF-8442-BBDAB3ECC53C}" type="presParOf" srcId="{140B7B69-9745-434C-AAA1-40737C76583A}" destId="{BDCC5580-B57D-4203-9ECE-2BE1B29D9C0D}" srcOrd="1" destOrd="0" presId="urn:microsoft.com/office/officeart/2005/8/layout/orgChart1"/>
    <dgm:cxn modelId="{40B348AF-AC4A-4A1A-877E-78DB8B9849D3}" type="presParOf" srcId="{BDCC5580-B57D-4203-9ECE-2BE1B29D9C0D}" destId="{F2717C00-C0B6-4B8A-8799-9E7C60DF6CA3}" srcOrd="0" destOrd="0" presId="urn:microsoft.com/office/officeart/2005/8/layout/orgChart1"/>
    <dgm:cxn modelId="{C7E646EB-3898-4746-BFA0-7DC4B93D328E}" type="presParOf" srcId="{F2717C00-C0B6-4B8A-8799-9E7C60DF6CA3}" destId="{6337FE52-5430-4F67-8BA2-0490710D7B41}" srcOrd="0" destOrd="0" presId="urn:microsoft.com/office/officeart/2005/8/layout/orgChart1"/>
    <dgm:cxn modelId="{7E45BDC8-BF2D-4506-8E4E-1B95B87541A7}" type="presParOf" srcId="{F2717C00-C0B6-4B8A-8799-9E7C60DF6CA3}" destId="{02C840CE-8DFA-4596-8041-A587FE025EC6}" srcOrd="1" destOrd="0" presId="urn:microsoft.com/office/officeart/2005/8/layout/orgChart1"/>
    <dgm:cxn modelId="{DFBC4D32-BD3B-43F7-BCFF-C0777CFBC598}" type="presParOf" srcId="{BDCC5580-B57D-4203-9ECE-2BE1B29D9C0D}" destId="{FC6221E4-5380-44E4-9294-CABDA112CC86}" srcOrd="1" destOrd="0" presId="urn:microsoft.com/office/officeart/2005/8/layout/orgChart1"/>
    <dgm:cxn modelId="{C8034A0D-1B26-4CE1-9B78-8D563E829BBE}" type="presParOf" srcId="{BDCC5580-B57D-4203-9ECE-2BE1B29D9C0D}" destId="{F0355538-C40B-4A47-9288-4C2D4EBA3C62}" srcOrd="2" destOrd="0" presId="urn:microsoft.com/office/officeart/2005/8/layout/orgChart1"/>
    <dgm:cxn modelId="{908A1EF4-6A49-409E-98CD-E4F17E595880}" type="presParOf" srcId="{140B7B69-9745-434C-AAA1-40737C76583A}" destId="{9A2AE17F-27BF-496A-B2AE-BD38D9EABF5C}" srcOrd="2" destOrd="0" presId="urn:microsoft.com/office/officeart/2005/8/layout/orgChart1"/>
    <dgm:cxn modelId="{1D285C53-81D1-4FBB-9871-A0A5574E416C}" type="presParOf" srcId="{140B7B69-9745-434C-AAA1-40737C76583A}" destId="{BE36F5BC-AAF5-49E0-AF13-941C063E0191}" srcOrd="3" destOrd="0" presId="urn:microsoft.com/office/officeart/2005/8/layout/orgChart1"/>
    <dgm:cxn modelId="{427EC71E-BB14-4C2E-9D6D-FEE6EA1E880C}" type="presParOf" srcId="{BE36F5BC-AAF5-49E0-AF13-941C063E0191}" destId="{CCAF549E-9487-4119-8F5A-49497F5BED89}" srcOrd="0" destOrd="0" presId="urn:microsoft.com/office/officeart/2005/8/layout/orgChart1"/>
    <dgm:cxn modelId="{E875AEC1-C07A-43AA-A706-28FAE20AB85B}" type="presParOf" srcId="{CCAF549E-9487-4119-8F5A-49497F5BED89}" destId="{55051068-6E6F-4BC6-BFEB-A6973EB6C122}" srcOrd="0" destOrd="0" presId="urn:microsoft.com/office/officeart/2005/8/layout/orgChart1"/>
    <dgm:cxn modelId="{38CC236D-EA3B-4D5A-A99F-0F973E44FDBF}" type="presParOf" srcId="{CCAF549E-9487-4119-8F5A-49497F5BED89}" destId="{9A8F8319-1620-4B4D-9E38-E84AB94A0403}" srcOrd="1" destOrd="0" presId="urn:microsoft.com/office/officeart/2005/8/layout/orgChart1"/>
    <dgm:cxn modelId="{6EA269BB-18CC-4A52-A87E-78D0E09F2B57}" type="presParOf" srcId="{BE36F5BC-AAF5-49E0-AF13-941C063E0191}" destId="{2230BBDC-FD94-47A5-AB22-F22B090CFBF8}" srcOrd="1" destOrd="0" presId="urn:microsoft.com/office/officeart/2005/8/layout/orgChart1"/>
    <dgm:cxn modelId="{047C47D7-FEF3-4998-BC59-1560A6CFE4BC}" type="presParOf" srcId="{BE36F5BC-AAF5-49E0-AF13-941C063E0191}" destId="{135F0ADB-02ED-4576-9BBE-D5DDE4AB5773}" srcOrd="2" destOrd="0" presId="urn:microsoft.com/office/officeart/2005/8/layout/orgChart1"/>
    <dgm:cxn modelId="{629BFFA2-3F44-4692-AC88-A44BED2BAB4B}" type="presParOf" srcId="{140B7B69-9745-434C-AAA1-40737C76583A}" destId="{5F6AB659-C895-4E2B-BA1C-69605DA81F24}" srcOrd="4" destOrd="0" presId="urn:microsoft.com/office/officeart/2005/8/layout/orgChart1"/>
    <dgm:cxn modelId="{CA33F687-B339-407E-8F9E-FC75D4003C08}" type="presParOf" srcId="{140B7B69-9745-434C-AAA1-40737C76583A}" destId="{03DE676D-98A8-4BE4-8D8E-3638CB51688A}" srcOrd="5" destOrd="0" presId="urn:microsoft.com/office/officeart/2005/8/layout/orgChart1"/>
    <dgm:cxn modelId="{27CB252F-6D81-411B-AC9D-4D8206856199}" type="presParOf" srcId="{03DE676D-98A8-4BE4-8D8E-3638CB51688A}" destId="{07F303CF-71FE-4AEA-8AEB-BFA9A50FE06C}" srcOrd="0" destOrd="0" presId="urn:microsoft.com/office/officeart/2005/8/layout/orgChart1"/>
    <dgm:cxn modelId="{E64D081B-9A1B-4973-B6FF-B04C1865FD14}" type="presParOf" srcId="{07F303CF-71FE-4AEA-8AEB-BFA9A50FE06C}" destId="{6E5F937A-8304-4C76-94EA-43388939BDFA}" srcOrd="0" destOrd="0" presId="urn:microsoft.com/office/officeart/2005/8/layout/orgChart1"/>
    <dgm:cxn modelId="{8443249C-5E9A-4588-8131-9283F8FC07C8}" type="presParOf" srcId="{07F303CF-71FE-4AEA-8AEB-BFA9A50FE06C}" destId="{C3EE74F9-B220-4232-AA54-8D314440F72E}" srcOrd="1" destOrd="0" presId="urn:microsoft.com/office/officeart/2005/8/layout/orgChart1"/>
    <dgm:cxn modelId="{31236436-09BB-45AE-ABC7-8280799A0403}" type="presParOf" srcId="{03DE676D-98A8-4BE4-8D8E-3638CB51688A}" destId="{7794B3CC-376D-42A5-934E-3E91BCC3295D}" srcOrd="1" destOrd="0" presId="urn:microsoft.com/office/officeart/2005/8/layout/orgChart1"/>
    <dgm:cxn modelId="{B67D0D0A-0EBD-4777-B02D-BD053614360C}" type="presParOf" srcId="{03DE676D-98A8-4BE4-8D8E-3638CB51688A}" destId="{47DB25CA-53AA-49D0-9F14-93C5767ADCAE}" srcOrd="2" destOrd="0" presId="urn:microsoft.com/office/officeart/2005/8/layout/orgChart1"/>
    <dgm:cxn modelId="{7C368C92-6BE0-423B-A615-52094B8551CE}" type="presParOf" srcId="{140B7B69-9745-434C-AAA1-40737C76583A}" destId="{561470F8-796B-4FEB-85C4-9078C2B2FDBA}" srcOrd="6" destOrd="0" presId="urn:microsoft.com/office/officeart/2005/8/layout/orgChart1"/>
    <dgm:cxn modelId="{7C19CAC8-EE05-4EB1-8CAD-08901F86DB8D}" type="presParOf" srcId="{140B7B69-9745-434C-AAA1-40737C76583A}" destId="{8882B61D-67DD-4E31-B781-D7456FBB1F54}" srcOrd="7" destOrd="0" presId="urn:microsoft.com/office/officeart/2005/8/layout/orgChart1"/>
    <dgm:cxn modelId="{91A1FF39-0C4C-4170-8701-6684BAFCAFA9}" type="presParOf" srcId="{8882B61D-67DD-4E31-B781-D7456FBB1F54}" destId="{3ABD1BB2-16EB-486A-8673-9107D86D9B4A}" srcOrd="0" destOrd="0" presId="urn:microsoft.com/office/officeart/2005/8/layout/orgChart1"/>
    <dgm:cxn modelId="{F7A0E006-F9A0-45A1-9DC1-C0461B9D294C}" type="presParOf" srcId="{3ABD1BB2-16EB-486A-8673-9107D86D9B4A}" destId="{D3BFA5DB-99DC-40CE-AF37-0142F5021160}" srcOrd="0" destOrd="0" presId="urn:microsoft.com/office/officeart/2005/8/layout/orgChart1"/>
    <dgm:cxn modelId="{764053AC-170A-4A8D-BE66-7DCE58C94C3B}" type="presParOf" srcId="{3ABD1BB2-16EB-486A-8673-9107D86D9B4A}" destId="{0353B65C-3145-44BE-8F59-09C67A72C591}" srcOrd="1" destOrd="0" presId="urn:microsoft.com/office/officeart/2005/8/layout/orgChart1"/>
    <dgm:cxn modelId="{ABEB1EA1-3DDC-40F9-BD2B-4EFB60D1C704}" type="presParOf" srcId="{8882B61D-67DD-4E31-B781-D7456FBB1F54}" destId="{0BD21DF6-E0B6-4D30-AEBD-2A4FEAB8B0DE}" srcOrd="1" destOrd="0" presId="urn:microsoft.com/office/officeart/2005/8/layout/orgChart1"/>
    <dgm:cxn modelId="{B552BD87-FD78-44E0-B510-44E5DC7F125F}" type="presParOf" srcId="{8882B61D-67DD-4E31-B781-D7456FBB1F54}" destId="{265CA7C6-E4D9-49CC-917B-578BDB498F2B}" srcOrd="2" destOrd="0" presId="urn:microsoft.com/office/officeart/2005/8/layout/orgChart1"/>
    <dgm:cxn modelId="{0BDAC7AF-64DC-4467-8281-3371744FDD8D}" type="presParOf" srcId="{140B7B69-9745-434C-AAA1-40737C76583A}" destId="{C0B9B2B6-0A5C-4201-AD3F-30CC620AB33F}" srcOrd="8" destOrd="0" presId="urn:microsoft.com/office/officeart/2005/8/layout/orgChart1"/>
    <dgm:cxn modelId="{D4928B8A-D48E-4895-8B02-5D285066177F}" type="presParOf" srcId="{140B7B69-9745-434C-AAA1-40737C76583A}" destId="{0C839097-488C-412A-8A90-1033BB81A120}" srcOrd="9" destOrd="0" presId="urn:microsoft.com/office/officeart/2005/8/layout/orgChart1"/>
    <dgm:cxn modelId="{315E40CC-4E29-4FFC-BAC9-73FC3B212521}" type="presParOf" srcId="{0C839097-488C-412A-8A90-1033BB81A120}" destId="{395586FD-9DC5-44A3-B4CC-F76F506C2925}" srcOrd="0" destOrd="0" presId="urn:microsoft.com/office/officeart/2005/8/layout/orgChart1"/>
    <dgm:cxn modelId="{463921E5-A1CB-4753-A831-B2EE266D6310}" type="presParOf" srcId="{395586FD-9DC5-44A3-B4CC-F76F506C2925}" destId="{CB1BDA13-84F0-47D1-944E-E9D7703A3AFE}" srcOrd="0" destOrd="0" presId="urn:microsoft.com/office/officeart/2005/8/layout/orgChart1"/>
    <dgm:cxn modelId="{F65E2B74-BC1E-413C-8E2D-8977000DAF35}" type="presParOf" srcId="{395586FD-9DC5-44A3-B4CC-F76F506C2925}" destId="{3C9F1E51-A359-47AC-B52A-BDD66B4ECA16}" srcOrd="1" destOrd="0" presId="urn:microsoft.com/office/officeart/2005/8/layout/orgChart1"/>
    <dgm:cxn modelId="{E57FD25D-A9B3-4B4F-9C56-97E06F8559F6}" type="presParOf" srcId="{0C839097-488C-412A-8A90-1033BB81A120}" destId="{7162F8A4-B92A-4294-B604-D127C7AD8246}" srcOrd="1" destOrd="0" presId="urn:microsoft.com/office/officeart/2005/8/layout/orgChart1"/>
    <dgm:cxn modelId="{4A57D1D5-11D3-4DD1-9911-56ACC4F8799F}" type="presParOf" srcId="{0C839097-488C-412A-8A90-1033BB81A120}" destId="{BDCCF3F7-64C8-4AFF-BF5F-D0E279329FE7}" srcOrd="2" destOrd="0" presId="urn:microsoft.com/office/officeart/2005/8/layout/orgChart1"/>
    <dgm:cxn modelId="{77C5B163-944D-470D-8AEA-F0DAB3DD4695}" type="presParOf" srcId="{C96322B9-E76E-4A92-8CB5-F9D3B1AC89A7}" destId="{3E6672C1-6484-4687-864C-DC20247D5FD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61B2B7-16E9-471E-9F0D-B95D8AB71894}"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95C61CB-AF8F-4132-B3B3-8E431E47B816}">
      <dgm:prSet phldrT="[Texte]" custT="1"/>
      <dgm:spPr>
        <a:effectLst>
          <a:outerShdw blurRad="50800" dist="38100" dir="2700000" algn="tl" rotWithShape="0">
            <a:prstClr val="black">
              <a:alpha val="40000"/>
            </a:prstClr>
          </a:outerShdw>
        </a:effectLst>
      </dgm:spPr>
      <dgm:t>
        <a:bodyPr/>
        <a:lstStyle/>
        <a:p>
          <a:r>
            <a:rPr lang="fr-FR" sz="1400" b="1" dirty="0">
              <a:solidFill>
                <a:srgbClr val="49C5B1"/>
              </a:solidFill>
              <a:latin typeface="Century Gothic" panose="020B0502020202020204" pitchFamily="34" charset="0"/>
            </a:rPr>
            <a:t>C. Beaujean</a:t>
          </a:r>
          <a:endParaRPr lang="fr-BE" sz="1400" b="1" dirty="0">
            <a:solidFill>
              <a:srgbClr val="49C5B1"/>
            </a:solidFill>
            <a:latin typeface="Century Gothic" panose="020B0502020202020204" pitchFamily="34" charset="0"/>
          </a:endParaRPr>
        </a:p>
      </dgm:t>
    </dgm:pt>
    <dgm:pt modelId="{8AC4D3BF-95FC-4BBB-B80A-921F1401FDCD}" type="parTrans" cxnId="{2A33FBB7-328D-46B8-8A93-4783BD71A99F}">
      <dgm:prSet/>
      <dgm:spPr/>
      <dgm:t>
        <a:bodyPr/>
        <a:lstStyle/>
        <a:p>
          <a:endParaRPr lang="fr-BE"/>
        </a:p>
      </dgm:t>
    </dgm:pt>
    <dgm:pt modelId="{7AD3DF6F-D22D-4D7A-854D-C0CFF62D2EE4}" type="sibTrans" cxnId="{2A33FBB7-328D-46B8-8A93-4783BD71A99F}">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fr-BE"/>
        </a:p>
      </dgm:t>
      <dgm:extLst>
        <a:ext uri="{E40237B7-FDA0-4F09-8148-C483321AD2D9}">
          <dgm14:cNvPr xmlns:dgm14="http://schemas.microsoft.com/office/drawing/2010/diagram" id="0" name="" descr="Une image contenant personne, souriant, posant&#10;&#10;Description générée automatiquement">
            <a:extLst>
              <a:ext uri="{FF2B5EF4-FFF2-40B4-BE49-F238E27FC236}">
                <a16:creationId xmlns:a16="http://schemas.microsoft.com/office/drawing/2014/main" id="{412B046A-CCC8-48C9-8928-5B2F5313D818}"/>
              </a:ext>
            </a:extLst>
          </dgm14:cNvPr>
        </a:ext>
      </dgm:extLst>
    </dgm:pt>
    <dgm:pt modelId="{982F02E1-547D-4A3D-9ACA-9675C8C95E09}" type="pres">
      <dgm:prSet presAssocID="{E361B2B7-16E9-471E-9F0D-B95D8AB71894}" presName="Name0" presStyleCnt="0">
        <dgm:presLayoutVars>
          <dgm:chMax val="7"/>
          <dgm:chPref val="7"/>
          <dgm:dir/>
        </dgm:presLayoutVars>
      </dgm:prSet>
      <dgm:spPr/>
    </dgm:pt>
    <dgm:pt modelId="{9D1615EE-BD07-4517-B6A5-D07ECE56D998}" type="pres">
      <dgm:prSet presAssocID="{E361B2B7-16E9-471E-9F0D-B95D8AB71894}" presName="Name1" presStyleCnt="0"/>
      <dgm:spPr/>
    </dgm:pt>
    <dgm:pt modelId="{31F25BB0-8D95-470F-AFEC-4F1ACF1558BD}" type="pres">
      <dgm:prSet presAssocID="{7AD3DF6F-D22D-4D7A-854D-C0CFF62D2EE4}" presName="picture_1" presStyleCnt="0"/>
      <dgm:spPr/>
    </dgm:pt>
    <dgm:pt modelId="{A80A37B2-A36A-4F9E-8BE4-DE1BB793193E}" type="pres">
      <dgm:prSet presAssocID="{7AD3DF6F-D22D-4D7A-854D-C0CFF62D2EE4}" presName="pictureRepeatNode" presStyleLbl="alignImgPlace1" presStyleIdx="0" presStyleCnt="1" custLinFactNeighborY="-8043"/>
      <dgm:spPr/>
    </dgm:pt>
    <dgm:pt modelId="{059ABAF7-EACF-4F6E-AB49-F78FE9E74F51}" type="pres">
      <dgm:prSet presAssocID="{795C61CB-AF8F-4132-B3B3-8E431E47B816}" presName="text_1" presStyleLbl="node1" presStyleIdx="0" presStyleCnt="0" custScaleX="124361" custLinFactNeighborY="-22589">
        <dgm:presLayoutVars>
          <dgm:bulletEnabled val="1"/>
        </dgm:presLayoutVars>
      </dgm:prSet>
      <dgm:spPr/>
    </dgm:pt>
  </dgm:ptLst>
  <dgm:cxnLst>
    <dgm:cxn modelId="{1B964A11-C350-4671-A72D-C5C084F1C0CF}" type="presOf" srcId="{7AD3DF6F-D22D-4D7A-854D-C0CFF62D2EE4}" destId="{A80A37B2-A36A-4F9E-8BE4-DE1BB793193E}" srcOrd="0" destOrd="0" presId="urn:microsoft.com/office/officeart/2008/layout/CircularPictureCallout"/>
    <dgm:cxn modelId="{1AC5733C-5EB0-4224-AE05-FAF3B1E7222C}" type="presOf" srcId="{795C61CB-AF8F-4132-B3B3-8E431E47B816}" destId="{059ABAF7-EACF-4F6E-AB49-F78FE9E74F51}" srcOrd="0" destOrd="0" presId="urn:microsoft.com/office/officeart/2008/layout/CircularPictureCallout"/>
    <dgm:cxn modelId="{A7D5EB56-962B-439F-8ED6-418A769D9430}" type="presOf" srcId="{E361B2B7-16E9-471E-9F0D-B95D8AB71894}" destId="{982F02E1-547D-4A3D-9ACA-9675C8C95E09}" srcOrd="0" destOrd="0" presId="urn:microsoft.com/office/officeart/2008/layout/CircularPictureCallout"/>
    <dgm:cxn modelId="{2A33FBB7-328D-46B8-8A93-4783BD71A99F}" srcId="{E361B2B7-16E9-471E-9F0D-B95D8AB71894}" destId="{795C61CB-AF8F-4132-B3B3-8E431E47B816}" srcOrd="0" destOrd="0" parTransId="{8AC4D3BF-95FC-4BBB-B80A-921F1401FDCD}" sibTransId="{7AD3DF6F-D22D-4D7A-854D-C0CFF62D2EE4}"/>
    <dgm:cxn modelId="{10A503B4-AD4C-44F0-A3C7-F98542A173CD}" type="presParOf" srcId="{982F02E1-547D-4A3D-9ACA-9675C8C95E09}" destId="{9D1615EE-BD07-4517-B6A5-D07ECE56D998}" srcOrd="0" destOrd="0" presId="urn:microsoft.com/office/officeart/2008/layout/CircularPictureCallout"/>
    <dgm:cxn modelId="{6666260D-4CB5-4946-A1C6-0E030EF0FF00}" type="presParOf" srcId="{9D1615EE-BD07-4517-B6A5-D07ECE56D998}" destId="{31F25BB0-8D95-470F-AFEC-4F1ACF1558BD}" srcOrd="0" destOrd="0" presId="urn:microsoft.com/office/officeart/2008/layout/CircularPictureCallout"/>
    <dgm:cxn modelId="{342A81D8-23DA-4749-B1C5-0C9C5AAF97D9}" type="presParOf" srcId="{31F25BB0-8D95-470F-AFEC-4F1ACF1558BD}" destId="{A80A37B2-A36A-4F9E-8BE4-DE1BB793193E}" srcOrd="0" destOrd="0" presId="urn:microsoft.com/office/officeart/2008/layout/CircularPictureCallout"/>
    <dgm:cxn modelId="{E0E8833F-3240-4D42-89D2-4A2AD8CD9EE7}" type="presParOf" srcId="{9D1615EE-BD07-4517-B6A5-D07ECE56D998}" destId="{059ABAF7-EACF-4F6E-AB49-F78FE9E74F51}" srcOrd="1" destOrd="0" presId="urn:microsoft.com/office/officeart/2008/layout/CircularPictureCallout"/>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E7C635-DAE1-4E74-A6D0-F7B72749951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97A7A48-A06C-4F01-AA7D-7D2B9F700E77}">
      <dgm:prSet phldrT="[Texte]" custT="1"/>
      <dgm:spPr>
        <a:effectLst>
          <a:outerShdw blurRad="50800" dist="38100" dir="2700000" algn="tl" rotWithShape="0">
            <a:prstClr val="black">
              <a:alpha val="40000"/>
            </a:prstClr>
          </a:outerShdw>
        </a:effectLst>
      </dgm:spPr>
      <dgm:t>
        <a:bodyPr/>
        <a:lstStyle/>
        <a:p>
          <a:r>
            <a:rPr lang="fr-FR" sz="1400" b="1" dirty="0">
              <a:solidFill>
                <a:srgbClr val="49C5B1"/>
              </a:solidFill>
              <a:latin typeface="Century Gothic" panose="020B0502020202020204" pitchFamily="34" charset="0"/>
            </a:rPr>
            <a:t>C. </a:t>
          </a:r>
          <a:r>
            <a:rPr lang="fr-FR" sz="1400" b="1" dirty="0" err="1">
              <a:solidFill>
                <a:srgbClr val="49C5B1"/>
              </a:solidFill>
              <a:latin typeface="Century Gothic" panose="020B0502020202020204" pitchFamily="34" charset="0"/>
            </a:rPr>
            <a:t>Manderlier</a:t>
          </a:r>
          <a:endParaRPr lang="fr-BE" sz="1400" b="1" dirty="0">
            <a:solidFill>
              <a:srgbClr val="49C5B1"/>
            </a:solidFill>
            <a:latin typeface="Century Gothic" panose="020B0502020202020204" pitchFamily="34" charset="0"/>
          </a:endParaRPr>
        </a:p>
      </dgm:t>
    </dgm:pt>
    <dgm:pt modelId="{31C40130-F78B-4EA6-BA49-0DC8E42772E5}" type="parTrans" cxnId="{06DAA0A8-603F-4CDC-954B-D3B47299B469}">
      <dgm:prSet/>
      <dgm:spPr/>
      <dgm:t>
        <a:bodyPr/>
        <a:lstStyle/>
        <a:p>
          <a:endParaRPr lang="fr-BE"/>
        </a:p>
      </dgm:t>
    </dgm:pt>
    <dgm:pt modelId="{386E7786-C291-4450-969E-55FDAF45DF2C}" type="sibTrans" cxnId="{06DAA0A8-603F-4CDC-954B-D3B47299B469}">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568"/>
          </a:stretch>
        </a:blipFill>
      </dgm:spPr>
      <dgm:t>
        <a:bodyPr/>
        <a:lstStyle/>
        <a:p>
          <a:endParaRPr lang="fr-BE"/>
        </a:p>
      </dgm:t>
      <dgm:extLst>
        <a:ext uri="{E40237B7-FDA0-4F09-8148-C483321AD2D9}">
          <dgm14:cNvPr xmlns:dgm14="http://schemas.microsoft.com/office/drawing/2010/diagram" id="0" name="" descr="Une image contenant mur, personne, intérieur, posant&#10;&#10;Description générée automatiquement">
            <a:extLst>
              <a:ext uri="{FF2B5EF4-FFF2-40B4-BE49-F238E27FC236}">
                <a16:creationId xmlns:a16="http://schemas.microsoft.com/office/drawing/2014/main" id="{BE15C3F9-3868-4F8E-B5E7-F4F92235CC0A}"/>
              </a:ext>
            </a:extLst>
          </dgm14:cNvPr>
        </a:ext>
      </dgm:extLst>
    </dgm:pt>
    <dgm:pt modelId="{7061335C-3D01-42FA-BF1D-40451A38B0FE}" type="pres">
      <dgm:prSet presAssocID="{CAE7C635-DAE1-4E74-A6D0-F7B72749951B}" presName="Name0" presStyleCnt="0">
        <dgm:presLayoutVars>
          <dgm:chMax val="7"/>
          <dgm:chPref val="7"/>
          <dgm:dir/>
        </dgm:presLayoutVars>
      </dgm:prSet>
      <dgm:spPr/>
    </dgm:pt>
    <dgm:pt modelId="{D1B6F851-A955-4908-8796-F58C89887EB8}" type="pres">
      <dgm:prSet presAssocID="{CAE7C635-DAE1-4E74-A6D0-F7B72749951B}" presName="Name1" presStyleCnt="0"/>
      <dgm:spPr/>
    </dgm:pt>
    <dgm:pt modelId="{47831F16-AA26-44E4-88A7-BCD33EE3A876}" type="pres">
      <dgm:prSet presAssocID="{386E7786-C291-4450-969E-55FDAF45DF2C}" presName="picture_1" presStyleCnt="0"/>
      <dgm:spPr/>
    </dgm:pt>
    <dgm:pt modelId="{5942113E-EA3F-4D55-9251-4537D1B5A56A}" type="pres">
      <dgm:prSet presAssocID="{386E7786-C291-4450-969E-55FDAF45DF2C}" presName="pictureRepeatNode" presStyleLbl="alignImgPlace1" presStyleIdx="0" presStyleCnt="1"/>
      <dgm:spPr/>
    </dgm:pt>
    <dgm:pt modelId="{6B3DC067-C562-42CB-8F67-E8D0067F3628}" type="pres">
      <dgm:prSet presAssocID="{E97A7A48-A06C-4F01-AA7D-7D2B9F700E77}" presName="text_1" presStyleLbl="node1" presStyleIdx="0" presStyleCnt="0" custScaleX="143249">
        <dgm:presLayoutVars>
          <dgm:bulletEnabled val="1"/>
        </dgm:presLayoutVars>
      </dgm:prSet>
      <dgm:spPr/>
    </dgm:pt>
  </dgm:ptLst>
  <dgm:cxnLst>
    <dgm:cxn modelId="{013F2843-CA6C-4395-82F1-01F987FD9421}" type="presOf" srcId="{386E7786-C291-4450-969E-55FDAF45DF2C}" destId="{5942113E-EA3F-4D55-9251-4537D1B5A56A}" srcOrd="0" destOrd="0" presId="urn:microsoft.com/office/officeart/2008/layout/CircularPictureCallout"/>
    <dgm:cxn modelId="{B590529E-FDC2-4CB7-B6E1-2FD3ACA6EA0B}" type="presOf" srcId="{E97A7A48-A06C-4F01-AA7D-7D2B9F700E77}" destId="{6B3DC067-C562-42CB-8F67-E8D0067F3628}" srcOrd="0" destOrd="0" presId="urn:microsoft.com/office/officeart/2008/layout/CircularPictureCallout"/>
    <dgm:cxn modelId="{06DAA0A8-603F-4CDC-954B-D3B47299B469}" srcId="{CAE7C635-DAE1-4E74-A6D0-F7B72749951B}" destId="{E97A7A48-A06C-4F01-AA7D-7D2B9F700E77}" srcOrd="0" destOrd="0" parTransId="{31C40130-F78B-4EA6-BA49-0DC8E42772E5}" sibTransId="{386E7786-C291-4450-969E-55FDAF45DF2C}"/>
    <dgm:cxn modelId="{44BB8DB4-6CCD-42CF-8D53-C6905809C1CC}" type="presOf" srcId="{CAE7C635-DAE1-4E74-A6D0-F7B72749951B}" destId="{7061335C-3D01-42FA-BF1D-40451A38B0FE}" srcOrd="0" destOrd="0" presId="urn:microsoft.com/office/officeart/2008/layout/CircularPictureCallout"/>
    <dgm:cxn modelId="{CB4A26E4-61AA-4CB5-A731-BE1F4610695F}" type="presParOf" srcId="{7061335C-3D01-42FA-BF1D-40451A38B0FE}" destId="{D1B6F851-A955-4908-8796-F58C89887EB8}" srcOrd="0" destOrd="0" presId="urn:microsoft.com/office/officeart/2008/layout/CircularPictureCallout"/>
    <dgm:cxn modelId="{C64E1DDE-D149-4BC1-921B-10FDD9E680CA}" type="presParOf" srcId="{D1B6F851-A955-4908-8796-F58C89887EB8}" destId="{47831F16-AA26-44E4-88A7-BCD33EE3A876}" srcOrd="0" destOrd="0" presId="urn:microsoft.com/office/officeart/2008/layout/CircularPictureCallout"/>
    <dgm:cxn modelId="{F0D0151D-9D07-4595-9B89-E761D4D096EB}" type="presParOf" srcId="{47831F16-AA26-44E4-88A7-BCD33EE3A876}" destId="{5942113E-EA3F-4D55-9251-4537D1B5A56A}" srcOrd="0" destOrd="0" presId="urn:microsoft.com/office/officeart/2008/layout/CircularPictureCallout"/>
    <dgm:cxn modelId="{A430694F-5C27-42FE-808B-C8DFA371E90D}" type="presParOf" srcId="{D1B6F851-A955-4908-8796-F58C89887EB8}" destId="{6B3DC067-C562-42CB-8F67-E8D0067F3628}" srcOrd="1" destOrd="0" presId="urn:microsoft.com/office/officeart/2008/layout/CircularPictureCallout"/>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A5C689-602F-4E86-AF63-A58EAB417F7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BCBCE2A-BFE1-4350-855E-BB1BADB2C271}">
      <dgm:prSet phldrT="[Texte]" custT="1"/>
      <dgm:spPr/>
      <dgm:t>
        <a:bodyPr/>
        <a:lstStyle/>
        <a:p>
          <a:r>
            <a:rPr lang="fr-FR" sz="1400" b="1" dirty="0">
              <a:solidFill>
                <a:srgbClr val="49C5B1"/>
              </a:solidFill>
              <a:latin typeface="Century Gothic" panose="020B0502020202020204" pitchFamily="34" charset="0"/>
            </a:rPr>
            <a:t>Ph. Giunta</a:t>
          </a:r>
          <a:endParaRPr lang="fr-BE" sz="1400" b="1" dirty="0">
            <a:solidFill>
              <a:srgbClr val="49C5B1"/>
            </a:solidFill>
            <a:latin typeface="Century Gothic" panose="020B0502020202020204" pitchFamily="34" charset="0"/>
          </a:endParaRPr>
        </a:p>
      </dgm:t>
    </dgm:pt>
    <dgm:pt modelId="{74E3AF54-55BE-4205-A361-6ADAD717A9D2}" type="parTrans" cxnId="{272AA398-CF8F-41C9-B5AD-FB4C1155F13E}">
      <dgm:prSet/>
      <dgm:spPr/>
      <dgm:t>
        <a:bodyPr/>
        <a:lstStyle/>
        <a:p>
          <a:endParaRPr lang="fr-BE"/>
        </a:p>
      </dgm:t>
    </dgm:pt>
    <dgm:pt modelId="{AC69536E-11EE-4326-9BC0-2DDB479C4AD0}" type="sibTrans" cxnId="{272AA398-CF8F-41C9-B5AD-FB4C1155F13E}">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153"/>
          </a:stretch>
        </a:blipFill>
      </dgm:spPr>
      <dgm:t>
        <a:bodyPr/>
        <a:lstStyle/>
        <a:p>
          <a:endParaRPr lang="fr-BE"/>
        </a:p>
      </dgm:t>
      <dgm:extLst>
        <a:ext uri="{E40237B7-FDA0-4F09-8148-C483321AD2D9}">
          <dgm14:cNvPr xmlns:dgm14="http://schemas.microsoft.com/office/drawing/2010/diagram" id="0" name="" descr="Une image contenant personne, homme, mur&#10;&#10;Description générée automatiquement">
            <a:extLst>
              <a:ext uri="{FF2B5EF4-FFF2-40B4-BE49-F238E27FC236}">
                <a16:creationId xmlns:a16="http://schemas.microsoft.com/office/drawing/2014/main" id="{80D30685-6323-431C-8ECC-F12D9A13B1D9}"/>
              </a:ext>
            </a:extLst>
          </dgm14:cNvPr>
        </a:ext>
      </dgm:extLst>
    </dgm:pt>
    <dgm:pt modelId="{C33C05D4-2DC3-4D7A-8583-EB0149977D45}" type="pres">
      <dgm:prSet presAssocID="{FFA5C689-602F-4E86-AF63-A58EAB417F79}" presName="Name0" presStyleCnt="0">
        <dgm:presLayoutVars>
          <dgm:chMax val="7"/>
          <dgm:chPref val="7"/>
          <dgm:dir/>
        </dgm:presLayoutVars>
      </dgm:prSet>
      <dgm:spPr/>
    </dgm:pt>
    <dgm:pt modelId="{4FBBFD5A-83C0-4440-AD25-A0EBA2A45B54}" type="pres">
      <dgm:prSet presAssocID="{FFA5C689-602F-4E86-AF63-A58EAB417F79}" presName="Name1" presStyleCnt="0"/>
      <dgm:spPr/>
    </dgm:pt>
    <dgm:pt modelId="{1713922A-8D87-4184-9EE2-A3A161458A0D}" type="pres">
      <dgm:prSet presAssocID="{AC69536E-11EE-4326-9BC0-2DDB479C4AD0}" presName="picture_1" presStyleCnt="0"/>
      <dgm:spPr/>
    </dgm:pt>
    <dgm:pt modelId="{9D98372A-AA55-4EB3-8119-B36A02F63208}" type="pres">
      <dgm:prSet presAssocID="{AC69536E-11EE-4326-9BC0-2DDB479C4AD0}" presName="pictureRepeatNode" presStyleLbl="alignImgPlace1" presStyleIdx="0" presStyleCnt="1"/>
      <dgm:spPr/>
    </dgm:pt>
    <dgm:pt modelId="{D3074F65-8A64-4069-9EB7-9CFAC273E96E}" type="pres">
      <dgm:prSet presAssocID="{3BCBCE2A-BFE1-4350-855E-BB1BADB2C271}" presName="text_1" presStyleLbl="node1" presStyleIdx="0" presStyleCnt="0">
        <dgm:presLayoutVars>
          <dgm:bulletEnabled val="1"/>
        </dgm:presLayoutVars>
      </dgm:prSet>
      <dgm:spPr/>
    </dgm:pt>
  </dgm:ptLst>
  <dgm:cxnLst>
    <dgm:cxn modelId="{0377EC6C-3B8D-4C74-88F1-ACD29275CCF8}" type="presOf" srcId="{3BCBCE2A-BFE1-4350-855E-BB1BADB2C271}" destId="{D3074F65-8A64-4069-9EB7-9CFAC273E96E}" srcOrd="0" destOrd="0" presId="urn:microsoft.com/office/officeart/2008/layout/CircularPictureCallout"/>
    <dgm:cxn modelId="{631C227C-486A-4581-84B8-9C9EA7BC7A35}" type="presOf" srcId="{AC69536E-11EE-4326-9BC0-2DDB479C4AD0}" destId="{9D98372A-AA55-4EB3-8119-B36A02F63208}" srcOrd="0" destOrd="0" presId="urn:microsoft.com/office/officeart/2008/layout/CircularPictureCallout"/>
    <dgm:cxn modelId="{272AA398-CF8F-41C9-B5AD-FB4C1155F13E}" srcId="{FFA5C689-602F-4E86-AF63-A58EAB417F79}" destId="{3BCBCE2A-BFE1-4350-855E-BB1BADB2C271}" srcOrd="0" destOrd="0" parTransId="{74E3AF54-55BE-4205-A361-6ADAD717A9D2}" sibTransId="{AC69536E-11EE-4326-9BC0-2DDB479C4AD0}"/>
    <dgm:cxn modelId="{567B64E0-1D2F-4E08-9C9A-38815549416A}" type="presOf" srcId="{FFA5C689-602F-4E86-AF63-A58EAB417F79}" destId="{C33C05D4-2DC3-4D7A-8583-EB0149977D45}" srcOrd="0" destOrd="0" presId="urn:microsoft.com/office/officeart/2008/layout/CircularPictureCallout"/>
    <dgm:cxn modelId="{C754685E-55DB-403B-A027-B1D53418DF73}" type="presParOf" srcId="{C33C05D4-2DC3-4D7A-8583-EB0149977D45}" destId="{4FBBFD5A-83C0-4440-AD25-A0EBA2A45B54}" srcOrd="0" destOrd="0" presId="urn:microsoft.com/office/officeart/2008/layout/CircularPictureCallout"/>
    <dgm:cxn modelId="{8501E70E-ED29-4FC3-99AE-CC879A0E6223}" type="presParOf" srcId="{4FBBFD5A-83C0-4440-AD25-A0EBA2A45B54}" destId="{1713922A-8D87-4184-9EE2-A3A161458A0D}" srcOrd="0" destOrd="0" presId="urn:microsoft.com/office/officeart/2008/layout/CircularPictureCallout"/>
    <dgm:cxn modelId="{437B247A-D72E-46C7-8037-F6FEC4AEE164}" type="presParOf" srcId="{1713922A-8D87-4184-9EE2-A3A161458A0D}" destId="{9D98372A-AA55-4EB3-8119-B36A02F63208}" srcOrd="0" destOrd="0" presId="urn:microsoft.com/office/officeart/2008/layout/CircularPictureCallout"/>
    <dgm:cxn modelId="{CBF5E4E5-725A-4AB1-A008-7D004C803350}" type="presParOf" srcId="{4FBBFD5A-83C0-4440-AD25-A0EBA2A45B54}" destId="{D3074F65-8A64-4069-9EB7-9CFAC273E96E}" srcOrd="1" destOrd="0" presId="urn:microsoft.com/office/officeart/2008/layout/CircularPictureCallout"/>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18C36C-1409-44B4-A83F-BFCA605B5FD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B304AB80-D012-4C0C-AADC-C427AABB5605}">
      <dgm:prSet phldrT="[Texte]" custT="1"/>
      <dgm:spPr/>
      <dgm:t>
        <a:bodyPr/>
        <a:lstStyle/>
        <a:p>
          <a:r>
            <a:rPr lang="fr-FR" sz="1400" b="1" dirty="0" err="1">
              <a:solidFill>
                <a:srgbClr val="49C5B1"/>
              </a:solidFill>
            </a:rPr>
            <a:t>C.Haremza</a:t>
          </a:r>
          <a:endParaRPr lang="fr-BE" sz="1400" b="1" dirty="0">
            <a:solidFill>
              <a:srgbClr val="49C5B1"/>
            </a:solidFill>
          </a:endParaRPr>
        </a:p>
      </dgm:t>
    </dgm:pt>
    <dgm:pt modelId="{3E11282B-E1F7-4BEF-AB7B-DDADE715D8D4}" type="parTrans" cxnId="{9267A2E9-EBFE-443A-BDF5-1DFCC9003070}">
      <dgm:prSet/>
      <dgm:spPr/>
      <dgm:t>
        <a:bodyPr/>
        <a:lstStyle/>
        <a:p>
          <a:endParaRPr lang="fr-BE"/>
        </a:p>
      </dgm:t>
    </dgm:pt>
    <dgm:pt modelId="{E64AF2DB-2F6B-4651-8B30-CC97E0951537}" type="sibTrans" cxnId="{9267A2E9-EBFE-443A-BDF5-1DFCC9003070}">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fr-BE"/>
        </a:p>
      </dgm:t>
    </dgm:pt>
    <dgm:pt modelId="{4ED89C9B-846F-4CF1-BBA1-8401C76E7A1F}" type="pres">
      <dgm:prSet presAssocID="{3518C36C-1409-44B4-A83F-BFCA605B5FDD}" presName="Name0" presStyleCnt="0">
        <dgm:presLayoutVars>
          <dgm:chMax val="7"/>
          <dgm:chPref val="7"/>
          <dgm:dir/>
        </dgm:presLayoutVars>
      </dgm:prSet>
      <dgm:spPr/>
    </dgm:pt>
    <dgm:pt modelId="{D7F7963F-AD62-41BD-A4AC-D22FE6A07895}" type="pres">
      <dgm:prSet presAssocID="{3518C36C-1409-44B4-A83F-BFCA605B5FDD}" presName="Name1" presStyleCnt="0"/>
      <dgm:spPr/>
    </dgm:pt>
    <dgm:pt modelId="{55BEBE78-A1E5-4BE1-8771-CBE3656E8328}" type="pres">
      <dgm:prSet presAssocID="{E64AF2DB-2F6B-4651-8B30-CC97E0951537}" presName="picture_1" presStyleCnt="0"/>
      <dgm:spPr/>
    </dgm:pt>
    <dgm:pt modelId="{AB748B10-942A-4095-8586-A6D92FA1423C}" type="pres">
      <dgm:prSet presAssocID="{E64AF2DB-2F6B-4651-8B30-CC97E0951537}" presName="pictureRepeatNode" presStyleLbl="alignImgPlace1" presStyleIdx="0" presStyleCnt="1"/>
      <dgm:spPr/>
    </dgm:pt>
    <dgm:pt modelId="{1B60F7B6-CF09-4536-B9BA-91EBB3BB398E}" type="pres">
      <dgm:prSet presAssocID="{B304AB80-D012-4C0C-AADC-C427AABB5605}" presName="text_1" presStyleLbl="node1" presStyleIdx="0" presStyleCnt="0" custLinFactNeighborY="21422">
        <dgm:presLayoutVars>
          <dgm:bulletEnabled val="1"/>
        </dgm:presLayoutVars>
      </dgm:prSet>
      <dgm:spPr/>
    </dgm:pt>
  </dgm:ptLst>
  <dgm:cxnLst>
    <dgm:cxn modelId="{FFE1D12A-6209-4CD2-9379-D0C46EE18167}" type="presOf" srcId="{E64AF2DB-2F6B-4651-8B30-CC97E0951537}" destId="{AB748B10-942A-4095-8586-A6D92FA1423C}" srcOrd="0" destOrd="0" presId="urn:microsoft.com/office/officeart/2008/layout/CircularPictureCallout"/>
    <dgm:cxn modelId="{1FFB7D8C-A4D1-4DD8-A33E-F141B5E8E60E}" type="presOf" srcId="{B304AB80-D012-4C0C-AADC-C427AABB5605}" destId="{1B60F7B6-CF09-4536-B9BA-91EBB3BB398E}" srcOrd="0" destOrd="0" presId="urn:microsoft.com/office/officeart/2008/layout/CircularPictureCallout"/>
    <dgm:cxn modelId="{4371E6DE-B524-499D-B216-C62151C7ED09}" type="presOf" srcId="{3518C36C-1409-44B4-A83F-BFCA605B5FDD}" destId="{4ED89C9B-846F-4CF1-BBA1-8401C76E7A1F}" srcOrd="0" destOrd="0" presId="urn:microsoft.com/office/officeart/2008/layout/CircularPictureCallout"/>
    <dgm:cxn modelId="{9267A2E9-EBFE-443A-BDF5-1DFCC9003070}" srcId="{3518C36C-1409-44B4-A83F-BFCA605B5FDD}" destId="{B304AB80-D012-4C0C-AADC-C427AABB5605}" srcOrd="0" destOrd="0" parTransId="{3E11282B-E1F7-4BEF-AB7B-DDADE715D8D4}" sibTransId="{E64AF2DB-2F6B-4651-8B30-CC97E0951537}"/>
    <dgm:cxn modelId="{2B8B2538-C5FF-4BD8-9C43-475383B71E3C}" type="presParOf" srcId="{4ED89C9B-846F-4CF1-BBA1-8401C76E7A1F}" destId="{D7F7963F-AD62-41BD-A4AC-D22FE6A07895}" srcOrd="0" destOrd="0" presId="urn:microsoft.com/office/officeart/2008/layout/CircularPictureCallout"/>
    <dgm:cxn modelId="{8C1C5BE0-6506-4704-8092-9FEBC9B7137C}" type="presParOf" srcId="{D7F7963F-AD62-41BD-A4AC-D22FE6A07895}" destId="{55BEBE78-A1E5-4BE1-8771-CBE3656E8328}" srcOrd="0" destOrd="0" presId="urn:microsoft.com/office/officeart/2008/layout/CircularPictureCallout"/>
    <dgm:cxn modelId="{586BC650-7E70-40BA-8ECE-29C7C55F2E5C}" type="presParOf" srcId="{55BEBE78-A1E5-4BE1-8771-CBE3656E8328}" destId="{AB748B10-942A-4095-8586-A6D92FA1423C}" srcOrd="0" destOrd="0" presId="urn:microsoft.com/office/officeart/2008/layout/CircularPictureCallout"/>
    <dgm:cxn modelId="{C9C29440-EE4F-4689-BE28-4B5E5AA18A59}" type="presParOf" srcId="{D7F7963F-AD62-41BD-A4AC-D22FE6A07895}" destId="{1B60F7B6-CF09-4536-B9BA-91EBB3BB398E}" srcOrd="1" destOrd="0" presId="urn:microsoft.com/office/officeart/2008/layout/CircularPictureCallout"/>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7CB84D-6F72-4A97-B5A7-06A28B30AA93}"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A396553-1457-457F-873C-DAC81C6C2E6A}">
      <dgm:prSet phldrT="[Texte]" custT="1"/>
      <dgm:spPr/>
      <dgm:t>
        <a:bodyPr/>
        <a:lstStyle/>
        <a:p>
          <a:r>
            <a:rPr lang="fr-FR" sz="1400" b="1" dirty="0" err="1">
              <a:solidFill>
                <a:srgbClr val="49C5B1"/>
              </a:solidFill>
              <a:latin typeface="Century Gothic" panose="020B0502020202020204" pitchFamily="34" charset="0"/>
            </a:rPr>
            <a:t>J.Arnauts</a:t>
          </a:r>
          <a:endParaRPr lang="fr-BE" sz="1400" b="1" dirty="0">
            <a:solidFill>
              <a:srgbClr val="49C5B1"/>
            </a:solidFill>
            <a:latin typeface="Century Gothic" panose="020B0502020202020204" pitchFamily="34" charset="0"/>
          </a:endParaRPr>
        </a:p>
      </dgm:t>
    </dgm:pt>
    <dgm:pt modelId="{45749481-B77F-45B2-9B71-386DC065BE1B}" type="parTrans" cxnId="{124B8381-0AD7-4FBB-A3DC-31DC9FB89E9F}">
      <dgm:prSet/>
      <dgm:spPr/>
      <dgm:t>
        <a:bodyPr/>
        <a:lstStyle/>
        <a:p>
          <a:endParaRPr lang="fr-BE"/>
        </a:p>
      </dgm:t>
    </dgm:pt>
    <dgm:pt modelId="{26B61EA8-341D-4594-B046-7FAE6C50E797}" type="sibTrans" cxnId="{124B8381-0AD7-4FBB-A3DC-31DC9FB89E9F}">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222"/>
          </a:stretch>
        </a:blipFill>
      </dgm:spPr>
      <dgm:t>
        <a:bodyPr/>
        <a:lstStyle/>
        <a:p>
          <a:endParaRPr lang="fr-BE"/>
        </a:p>
      </dgm:t>
      <dgm:extLst>
        <a:ext uri="{E40237B7-FDA0-4F09-8148-C483321AD2D9}">
          <dgm14:cNvPr xmlns:dgm14="http://schemas.microsoft.com/office/drawing/2010/diagram" id="0" name="" descr="Une image contenant personne, homme, mur, posant&#10;&#10;Description générée automatiquement">
            <a:extLst>
              <a:ext uri="{FF2B5EF4-FFF2-40B4-BE49-F238E27FC236}">
                <a16:creationId xmlns:a16="http://schemas.microsoft.com/office/drawing/2014/main" id="{2EA4AD97-6A62-47B7-9FBC-118C50584633}"/>
              </a:ext>
            </a:extLst>
          </dgm14:cNvPr>
        </a:ext>
      </dgm:extLst>
    </dgm:pt>
    <dgm:pt modelId="{C6BB6D36-0B89-45C9-ABA7-0D894CD986A5}" type="pres">
      <dgm:prSet presAssocID="{817CB84D-6F72-4A97-B5A7-06A28B30AA93}" presName="Name0" presStyleCnt="0">
        <dgm:presLayoutVars>
          <dgm:chMax val="7"/>
          <dgm:chPref val="7"/>
          <dgm:dir/>
        </dgm:presLayoutVars>
      </dgm:prSet>
      <dgm:spPr/>
    </dgm:pt>
    <dgm:pt modelId="{6CB128F9-913E-4816-A154-23B9E50D3425}" type="pres">
      <dgm:prSet presAssocID="{817CB84D-6F72-4A97-B5A7-06A28B30AA93}" presName="Name1" presStyleCnt="0"/>
      <dgm:spPr/>
    </dgm:pt>
    <dgm:pt modelId="{1347B5AE-8976-4462-8799-76AC656AFC65}" type="pres">
      <dgm:prSet presAssocID="{26B61EA8-341D-4594-B046-7FAE6C50E797}" presName="picture_1" presStyleCnt="0"/>
      <dgm:spPr/>
    </dgm:pt>
    <dgm:pt modelId="{D9C274B9-F339-402B-AC37-D8362F89B285}" type="pres">
      <dgm:prSet presAssocID="{26B61EA8-341D-4594-B046-7FAE6C50E797}" presName="pictureRepeatNode" presStyleLbl="alignImgPlace1" presStyleIdx="0" presStyleCnt="1" custLinFactNeighborX="13790"/>
      <dgm:spPr/>
    </dgm:pt>
    <dgm:pt modelId="{21645F74-F82A-44DE-8F62-329523BE1D65}" type="pres">
      <dgm:prSet presAssocID="{3A396553-1457-457F-873C-DAC81C6C2E6A}" presName="text_1" presStyleLbl="node1" presStyleIdx="0" presStyleCnt="0" custLinFactNeighborX="22368" custLinFactNeighborY="8183">
        <dgm:presLayoutVars>
          <dgm:bulletEnabled val="1"/>
        </dgm:presLayoutVars>
      </dgm:prSet>
      <dgm:spPr/>
    </dgm:pt>
  </dgm:ptLst>
  <dgm:cxnLst>
    <dgm:cxn modelId="{367CAA24-118C-4F1C-BBA9-B42A6932D47C}" type="presOf" srcId="{3A396553-1457-457F-873C-DAC81C6C2E6A}" destId="{21645F74-F82A-44DE-8F62-329523BE1D65}" srcOrd="0" destOrd="0" presId="urn:microsoft.com/office/officeart/2008/layout/CircularPictureCallout"/>
    <dgm:cxn modelId="{630F9974-ED5F-4592-8DA7-0427E4FAD9BD}" type="presOf" srcId="{817CB84D-6F72-4A97-B5A7-06A28B30AA93}" destId="{C6BB6D36-0B89-45C9-ABA7-0D894CD986A5}" srcOrd="0" destOrd="0" presId="urn:microsoft.com/office/officeart/2008/layout/CircularPictureCallout"/>
    <dgm:cxn modelId="{124B8381-0AD7-4FBB-A3DC-31DC9FB89E9F}" srcId="{817CB84D-6F72-4A97-B5A7-06A28B30AA93}" destId="{3A396553-1457-457F-873C-DAC81C6C2E6A}" srcOrd="0" destOrd="0" parTransId="{45749481-B77F-45B2-9B71-386DC065BE1B}" sibTransId="{26B61EA8-341D-4594-B046-7FAE6C50E797}"/>
    <dgm:cxn modelId="{B827B2E3-3E24-4605-B45C-09CE3752C894}" type="presOf" srcId="{26B61EA8-341D-4594-B046-7FAE6C50E797}" destId="{D9C274B9-F339-402B-AC37-D8362F89B285}" srcOrd="0" destOrd="0" presId="urn:microsoft.com/office/officeart/2008/layout/CircularPictureCallout"/>
    <dgm:cxn modelId="{7AD740B0-D9EA-4C71-BBF5-D46F6A9DC78D}" type="presParOf" srcId="{C6BB6D36-0B89-45C9-ABA7-0D894CD986A5}" destId="{6CB128F9-913E-4816-A154-23B9E50D3425}" srcOrd="0" destOrd="0" presId="urn:microsoft.com/office/officeart/2008/layout/CircularPictureCallout"/>
    <dgm:cxn modelId="{9863EFEC-CB5A-44D9-AB82-92DB27B4A91D}" type="presParOf" srcId="{6CB128F9-913E-4816-A154-23B9E50D3425}" destId="{1347B5AE-8976-4462-8799-76AC656AFC65}" srcOrd="0" destOrd="0" presId="urn:microsoft.com/office/officeart/2008/layout/CircularPictureCallout"/>
    <dgm:cxn modelId="{3E827CDF-1A4C-4282-A061-D4C2FA84CAD3}" type="presParOf" srcId="{1347B5AE-8976-4462-8799-76AC656AFC65}" destId="{D9C274B9-F339-402B-AC37-D8362F89B285}" srcOrd="0" destOrd="0" presId="urn:microsoft.com/office/officeart/2008/layout/CircularPictureCallout"/>
    <dgm:cxn modelId="{70F52D04-C46D-4139-B871-CBE38C4AC8B4}" type="presParOf" srcId="{6CB128F9-913E-4816-A154-23B9E50D3425}" destId="{21645F74-F82A-44DE-8F62-329523BE1D65}" srcOrd="1" destOrd="0" presId="urn:microsoft.com/office/officeart/2008/layout/CircularPictureCallout"/>
  </dgm:cxnLst>
  <dgm:bg/>
  <dgm:whole/>
  <dgm:extLst>
    <a:ext uri="http://schemas.microsoft.com/office/drawing/2008/diagram">
      <dsp:dataModelExt xmlns:dsp="http://schemas.microsoft.com/office/drawing/2008/diagram" relId="rId6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499E94-BB73-43B8-B72D-568486875B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fr-BE"/>
        </a:p>
      </dgm:t>
    </dgm:pt>
    <dgm:pt modelId="{1388FA45-79E2-431F-88CA-386B73A741FD}">
      <dgm:prSet phldrT="[Texte]" custT="1"/>
      <dgm:spPr/>
      <dgm:t>
        <a:bodyPr/>
        <a:lstStyle/>
        <a:p>
          <a:r>
            <a:rPr lang="fr-FR" sz="1400" b="1" i="1" kern="1200" dirty="0">
              <a:solidFill>
                <a:prstClr val="black">
                  <a:hueOff val="0"/>
                  <a:satOff val="0"/>
                  <a:lumOff val="0"/>
                  <a:alphaOff val="0"/>
                </a:prstClr>
              </a:solidFill>
              <a:latin typeface="Century Gothic" panose="020B0502020202020204" pitchFamily="34" charset="0"/>
              <a:ea typeface="+mn-ea"/>
              <a:cs typeface="+mn-cs"/>
            </a:rPr>
            <a:t>Directrice</a:t>
          </a:r>
        </a:p>
        <a:p>
          <a:r>
            <a:rPr lang="fr-FR" sz="1400" kern="1200" dirty="0">
              <a:solidFill>
                <a:prstClr val="black">
                  <a:hueOff val="0"/>
                  <a:satOff val="0"/>
                  <a:lumOff val="0"/>
                  <a:alphaOff val="0"/>
                </a:prstClr>
              </a:solidFill>
              <a:latin typeface="Century Gothic" panose="020B0502020202020204" pitchFamily="34" charset="0"/>
              <a:ea typeface="+mn-ea"/>
              <a:cs typeface="+mn-cs"/>
            </a:rPr>
            <a:t>F. Taquet</a:t>
          </a:r>
        </a:p>
      </dgm:t>
    </dgm:pt>
    <dgm:pt modelId="{87911235-3A29-4FF4-83C4-CAD9764ADCC7}" type="parTrans" cxnId="{37B21CD9-62F4-46E7-B4B0-AE4CFC42808B}">
      <dgm:prSet/>
      <dgm:spPr/>
      <dgm:t>
        <a:bodyPr/>
        <a:lstStyle/>
        <a:p>
          <a:endParaRPr lang="fr-BE"/>
        </a:p>
      </dgm:t>
    </dgm:pt>
    <dgm:pt modelId="{CE06023F-E15C-469E-AD63-1CA9437CB686}" type="sibTrans" cxnId="{37B21CD9-62F4-46E7-B4B0-AE4CFC42808B}">
      <dgm:prSet/>
      <dgm:spPr/>
      <dgm:t>
        <a:bodyPr/>
        <a:lstStyle/>
        <a:p>
          <a:endParaRPr lang="fr-BE"/>
        </a:p>
      </dgm:t>
    </dgm:pt>
    <dgm:pt modelId="{CF6CB715-5AB4-4EE5-A99B-7A990C6BD5AE}">
      <dgm:prSet phldrT="[Texte]" custT="1"/>
      <dgm:spPr/>
      <dgm:t>
        <a:bodyPr/>
        <a:lstStyle/>
        <a:p>
          <a:r>
            <a:rPr lang="fr-FR" sz="1400" b="1" i="1" dirty="0">
              <a:latin typeface="Century Gothic" panose="020B0502020202020204" pitchFamily="34" charset="0"/>
            </a:rPr>
            <a:t>Les ingénieurs</a:t>
          </a:r>
        </a:p>
        <a:p>
          <a:r>
            <a:rPr lang="fr-FR" sz="1400" dirty="0" err="1">
              <a:latin typeface="Century Gothic" panose="020B0502020202020204" pitchFamily="34" charset="0"/>
            </a:rPr>
            <a:t>C.Beaujean</a:t>
          </a:r>
          <a:r>
            <a:rPr lang="fr-FR" sz="1400" dirty="0">
              <a:latin typeface="Century Gothic" panose="020B0502020202020204" pitchFamily="34" charset="0"/>
            </a:rPr>
            <a:t>, C. </a:t>
          </a:r>
          <a:r>
            <a:rPr lang="fr-FR" sz="1400" dirty="0" err="1">
              <a:latin typeface="Century Gothic" panose="020B0502020202020204" pitchFamily="34" charset="0"/>
            </a:rPr>
            <a:t>Haremza</a:t>
          </a:r>
          <a:r>
            <a:rPr lang="fr-FR" sz="1400" dirty="0">
              <a:latin typeface="Century Gothic" panose="020B0502020202020204" pitchFamily="34" charset="0"/>
            </a:rPr>
            <a:t>, </a:t>
          </a:r>
          <a:r>
            <a:rPr lang="fr-BE" sz="1400" dirty="0">
              <a:latin typeface="Century Gothic" panose="020B0502020202020204" pitchFamily="34" charset="0"/>
            </a:rPr>
            <a:t>L. Smolders </a:t>
          </a:r>
        </a:p>
        <a:p>
          <a:r>
            <a:rPr lang="fr-BE" sz="1400" dirty="0" err="1">
              <a:latin typeface="Century Gothic" panose="020B0502020202020204" pitchFamily="34" charset="0"/>
            </a:rPr>
            <a:t>F.Cammarata</a:t>
          </a:r>
          <a:r>
            <a:rPr lang="fr-BE" sz="1400" dirty="0">
              <a:latin typeface="Century Gothic" panose="020B0502020202020204" pitchFamily="34" charset="0"/>
            </a:rPr>
            <a:t>, </a:t>
          </a:r>
          <a:r>
            <a:rPr lang="fr-BE" sz="1400" dirty="0" err="1">
              <a:latin typeface="Century Gothic" panose="020B0502020202020204" pitchFamily="34" charset="0"/>
            </a:rPr>
            <a:t>G.Sacco</a:t>
          </a:r>
          <a:r>
            <a:rPr lang="fr-BE" sz="1400" dirty="0">
              <a:latin typeface="Century Gothic" panose="020B0502020202020204" pitchFamily="34" charset="0"/>
            </a:rPr>
            <a:t>, </a:t>
          </a:r>
          <a:r>
            <a:rPr lang="fr-BE" sz="1400" dirty="0" err="1">
              <a:latin typeface="Century Gothic" panose="020B0502020202020204" pitchFamily="34" charset="0"/>
            </a:rPr>
            <a:t>E.Pecquet</a:t>
          </a:r>
          <a:endParaRPr lang="fr-BE" sz="1400" dirty="0">
            <a:latin typeface="Century Gothic" panose="020B0502020202020204" pitchFamily="34" charset="0"/>
          </a:endParaRPr>
        </a:p>
        <a:p>
          <a:r>
            <a:rPr lang="fr-BE" sz="1400" dirty="0">
              <a:latin typeface="Century Gothic" panose="020B0502020202020204" pitchFamily="34" charset="0"/>
            </a:rPr>
            <a:t>Ph. Giunta, C. </a:t>
          </a:r>
          <a:r>
            <a:rPr lang="fr-BE" sz="1400" dirty="0" err="1">
              <a:latin typeface="Century Gothic" panose="020B0502020202020204" pitchFamily="34" charset="0"/>
            </a:rPr>
            <a:t>Manderlier</a:t>
          </a:r>
          <a:r>
            <a:rPr lang="fr-BE" sz="1400" dirty="0">
              <a:latin typeface="Century Gothic" panose="020B0502020202020204" pitchFamily="34" charset="0"/>
            </a:rPr>
            <a:t>, D. Minette</a:t>
          </a:r>
        </a:p>
        <a:p>
          <a:endParaRPr lang="fr-BE" sz="600" dirty="0"/>
        </a:p>
        <a:p>
          <a:endParaRPr lang="fr-BE" sz="600" dirty="0"/>
        </a:p>
        <a:p>
          <a:endParaRPr lang="fr-BE" sz="600" dirty="0"/>
        </a:p>
      </dgm:t>
    </dgm:pt>
    <dgm:pt modelId="{B66A3CE1-DC3B-486D-85B6-B160877DA4A6}" type="parTrans" cxnId="{EDC7D4B8-5403-4A17-A218-1DF63FA7346E}">
      <dgm:prSet/>
      <dgm:spPr/>
      <dgm:t>
        <a:bodyPr/>
        <a:lstStyle/>
        <a:p>
          <a:endParaRPr lang="fr-BE"/>
        </a:p>
      </dgm:t>
    </dgm:pt>
    <dgm:pt modelId="{995C919C-EB4D-4746-B820-EEC9DE665D17}" type="sibTrans" cxnId="{EDC7D4B8-5403-4A17-A218-1DF63FA7346E}">
      <dgm:prSet/>
      <dgm:spPr/>
      <dgm:t>
        <a:bodyPr/>
        <a:lstStyle/>
        <a:p>
          <a:endParaRPr lang="fr-BE"/>
        </a:p>
      </dgm:t>
    </dgm:pt>
    <dgm:pt modelId="{29CAC7D8-09DF-4B3A-AB92-AE521544D7E2}">
      <dgm:prSet phldrT="[Texte]" custT="1"/>
      <dgm:spPr/>
      <dgm:t>
        <a:bodyPr/>
        <a:lstStyle/>
        <a:p>
          <a:r>
            <a:rPr lang="fr-FR" sz="1400" b="1" i="1" u="none" dirty="0">
              <a:latin typeface="Century Gothic" panose="020B0502020202020204" pitchFamily="34" charset="0"/>
            </a:rPr>
            <a:t>Bureau de dessin</a:t>
          </a:r>
        </a:p>
        <a:p>
          <a:r>
            <a:rPr lang="fr-FR" sz="1400" dirty="0">
              <a:latin typeface="Century Gothic" panose="020B0502020202020204" pitchFamily="34" charset="0"/>
            </a:rPr>
            <a:t>G. Gérard, J. </a:t>
          </a:r>
          <a:r>
            <a:rPr lang="fr-FR" sz="1400" dirty="0" err="1">
              <a:latin typeface="Century Gothic" panose="020B0502020202020204" pitchFamily="34" charset="0"/>
            </a:rPr>
            <a:t>Arnauts</a:t>
          </a:r>
          <a:endParaRPr lang="fr-BE" sz="1400" dirty="0">
            <a:latin typeface="Century Gothic" panose="020B0502020202020204" pitchFamily="34" charset="0"/>
          </a:endParaRPr>
        </a:p>
      </dgm:t>
    </dgm:pt>
    <dgm:pt modelId="{18E56965-FC87-4E0A-BB01-5170DF2ADCC4}" type="parTrans" cxnId="{D926E9D6-ED68-45CF-84B9-86BD1DE4FE12}">
      <dgm:prSet/>
      <dgm:spPr/>
      <dgm:t>
        <a:bodyPr/>
        <a:lstStyle/>
        <a:p>
          <a:endParaRPr lang="fr-BE"/>
        </a:p>
      </dgm:t>
    </dgm:pt>
    <dgm:pt modelId="{6CD47F61-3172-4D14-B010-28145567A663}" type="sibTrans" cxnId="{D926E9D6-ED68-45CF-84B9-86BD1DE4FE12}">
      <dgm:prSet/>
      <dgm:spPr/>
      <dgm:t>
        <a:bodyPr/>
        <a:lstStyle/>
        <a:p>
          <a:endParaRPr lang="fr-BE"/>
        </a:p>
      </dgm:t>
    </dgm:pt>
    <dgm:pt modelId="{366ADADA-877E-4EAA-B6A9-B6693F07BC5A}">
      <dgm:prSet phldrT="[Texte]" custT="1"/>
      <dgm:spPr/>
      <dgm:t>
        <a:bodyPr/>
        <a:lstStyle/>
        <a:p>
          <a:r>
            <a:rPr lang="fr-FR" sz="1400" b="1" i="1" dirty="0">
              <a:latin typeface="Century Gothic" panose="020B0502020202020204" pitchFamily="34" charset="0"/>
            </a:rPr>
            <a:t>Cellule informatique</a:t>
          </a:r>
        </a:p>
        <a:p>
          <a:r>
            <a:rPr lang="fr-FR" sz="1400" dirty="0" err="1">
              <a:latin typeface="Century Gothic" panose="020B0502020202020204" pitchFamily="34" charset="0"/>
            </a:rPr>
            <a:t>L.Grisard</a:t>
          </a:r>
          <a:r>
            <a:rPr lang="fr-FR" sz="1400" dirty="0">
              <a:latin typeface="Century Gothic" panose="020B0502020202020204" pitchFamily="34" charset="0"/>
            </a:rPr>
            <a:t>, F. Nicolas</a:t>
          </a:r>
        </a:p>
        <a:p>
          <a:endParaRPr lang="fr-BE" sz="1100" dirty="0"/>
        </a:p>
      </dgm:t>
    </dgm:pt>
    <dgm:pt modelId="{2F08CD17-EC8C-45CC-AF55-3DCE87D1E32C}" type="parTrans" cxnId="{B7FFA34F-BFE1-4833-80CA-1587746312E6}">
      <dgm:prSet/>
      <dgm:spPr/>
      <dgm:t>
        <a:bodyPr/>
        <a:lstStyle/>
        <a:p>
          <a:endParaRPr lang="fr-BE"/>
        </a:p>
      </dgm:t>
    </dgm:pt>
    <dgm:pt modelId="{20252B0B-A65C-49FA-86E7-515F922C5D9C}" type="sibTrans" cxnId="{B7FFA34F-BFE1-4833-80CA-1587746312E6}">
      <dgm:prSet/>
      <dgm:spPr/>
      <dgm:t>
        <a:bodyPr/>
        <a:lstStyle/>
        <a:p>
          <a:endParaRPr lang="fr-BE"/>
        </a:p>
      </dgm:t>
    </dgm:pt>
    <dgm:pt modelId="{3CC6B5FB-3C3C-4BDB-A200-EC9CAFC8FEB0}">
      <dgm:prSet custT="1"/>
      <dgm:spPr/>
      <dgm:t>
        <a:bodyPr/>
        <a:lstStyle/>
        <a:p>
          <a:r>
            <a:rPr lang="fr-FR" sz="1400" b="1" i="1" dirty="0">
              <a:latin typeface="Century Gothic" panose="020B0502020202020204" pitchFamily="34" charset="0"/>
            </a:rPr>
            <a:t>Cellule administrative</a:t>
          </a:r>
        </a:p>
        <a:p>
          <a:r>
            <a:rPr lang="fr-FR" sz="1400" dirty="0">
              <a:latin typeface="Century Gothic" panose="020B0502020202020204" pitchFamily="34" charset="0"/>
            </a:rPr>
            <a:t>A. </a:t>
          </a:r>
          <a:r>
            <a:rPr lang="fr-FR" sz="1400" dirty="0" err="1">
              <a:latin typeface="Century Gothic" panose="020B0502020202020204" pitchFamily="34" charset="0"/>
            </a:rPr>
            <a:t>Tuypens</a:t>
          </a:r>
          <a:r>
            <a:rPr lang="fr-FR" sz="1400" dirty="0">
              <a:latin typeface="Century Gothic" panose="020B0502020202020204" pitchFamily="34" charset="0"/>
            </a:rPr>
            <a:t>, S. </a:t>
          </a:r>
          <a:r>
            <a:rPr lang="fr-FR" sz="1400" dirty="0" err="1">
              <a:latin typeface="Century Gothic" panose="020B0502020202020204" pitchFamily="34" charset="0"/>
            </a:rPr>
            <a:t>Vanhove</a:t>
          </a:r>
          <a:endParaRPr lang="fr-BE" sz="1400" dirty="0">
            <a:latin typeface="Century Gothic" panose="020B0502020202020204" pitchFamily="34" charset="0"/>
          </a:endParaRPr>
        </a:p>
      </dgm:t>
    </dgm:pt>
    <dgm:pt modelId="{1FA83449-F903-48A6-8750-63A574632D89}" type="parTrans" cxnId="{E31129B2-C442-4EB7-BC31-B41FEA7D6467}">
      <dgm:prSet/>
      <dgm:spPr/>
      <dgm:t>
        <a:bodyPr/>
        <a:lstStyle/>
        <a:p>
          <a:endParaRPr lang="fr-BE"/>
        </a:p>
      </dgm:t>
    </dgm:pt>
    <dgm:pt modelId="{6BFF7347-12E6-4853-B6D7-BAD3101944AF}" type="sibTrans" cxnId="{E31129B2-C442-4EB7-BC31-B41FEA7D6467}">
      <dgm:prSet/>
      <dgm:spPr/>
      <dgm:t>
        <a:bodyPr/>
        <a:lstStyle/>
        <a:p>
          <a:endParaRPr lang="fr-BE"/>
        </a:p>
      </dgm:t>
    </dgm:pt>
    <dgm:pt modelId="{B0ACB393-7BF3-4FEB-A77E-32927BA6CF9A}" type="pres">
      <dgm:prSet presAssocID="{69499E94-BB73-43B8-B72D-568486875B8C}" presName="hierChild1" presStyleCnt="0">
        <dgm:presLayoutVars>
          <dgm:chPref val="1"/>
          <dgm:dir/>
          <dgm:animOne val="branch"/>
          <dgm:animLvl val="lvl"/>
          <dgm:resizeHandles/>
        </dgm:presLayoutVars>
      </dgm:prSet>
      <dgm:spPr/>
    </dgm:pt>
    <dgm:pt modelId="{EAA33A6A-336E-415D-B917-204CDC556392}" type="pres">
      <dgm:prSet presAssocID="{1388FA45-79E2-431F-88CA-386B73A741FD}" presName="hierRoot1" presStyleCnt="0"/>
      <dgm:spPr/>
    </dgm:pt>
    <dgm:pt modelId="{F92A8E0A-236D-4C43-92B8-51710D2762F2}" type="pres">
      <dgm:prSet presAssocID="{1388FA45-79E2-431F-88CA-386B73A741FD}" presName="composite" presStyleCnt="0"/>
      <dgm:spPr/>
    </dgm:pt>
    <dgm:pt modelId="{2D76D90F-0963-4581-9A48-AD5DD7F374F0}" type="pres">
      <dgm:prSet presAssocID="{1388FA45-79E2-431F-88CA-386B73A741FD}" presName="background" presStyleLbl="node0" presStyleIdx="0" presStyleCnt="2"/>
      <dgm:spPr/>
    </dgm:pt>
    <dgm:pt modelId="{E4D8EEC1-81F8-4C12-B5A3-51E2DEE05BB2}" type="pres">
      <dgm:prSet presAssocID="{1388FA45-79E2-431F-88CA-386B73A741FD}" presName="text" presStyleLbl="fgAcc0" presStyleIdx="0" presStyleCnt="2" custLinFactNeighborX="2517" custLinFactNeighborY="-1168">
        <dgm:presLayoutVars>
          <dgm:chPref val="3"/>
        </dgm:presLayoutVars>
      </dgm:prSet>
      <dgm:spPr/>
    </dgm:pt>
    <dgm:pt modelId="{631099F1-8DD5-4474-A2D6-FB6CA922192C}" type="pres">
      <dgm:prSet presAssocID="{1388FA45-79E2-431F-88CA-386B73A741FD}" presName="hierChild2" presStyleCnt="0"/>
      <dgm:spPr/>
    </dgm:pt>
    <dgm:pt modelId="{C680378B-04B1-4FAC-9D11-741BAC9BEDEB}" type="pres">
      <dgm:prSet presAssocID="{B66A3CE1-DC3B-486D-85B6-B160877DA4A6}" presName="Name10" presStyleLbl="parChTrans1D2" presStyleIdx="0" presStyleCnt="2"/>
      <dgm:spPr/>
    </dgm:pt>
    <dgm:pt modelId="{8377AB11-C737-4A29-956E-0788F6660653}" type="pres">
      <dgm:prSet presAssocID="{CF6CB715-5AB4-4EE5-A99B-7A990C6BD5AE}" presName="hierRoot2" presStyleCnt="0"/>
      <dgm:spPr/>
    </dgm:pt>
    <dgm:pt modelId="{CAC903A0-D78B-4D67-BC59-A8E8FA692398}" type="pres">
      <dgm:prSet presAssocID="{CF6CB715-5AB4-4EE5-A99B-7A990C6BD5AE}" presName="composite2" presStyleCnt="0"/>
      <dgm:spPr/>
    </dgm:pt>
    <dgm:pt modelId="{54435881-BF59-42C5-9DE5-86E221B866A6}" type="pres">
      <dgm:prSet presAssocID="{CF6CB715-5AB4-4EE5-A99B-7A990C6BD5AE}" presName="background2" presStyleLbl="node2" presStyleIdx="0" presStyleCnt="2"/>
      <dgm:spPr/>
    </dgm:pt>
    <dgm:pt modelId="{F691B42E-69EA-4F27-9DED-F3F9AE72FCE0}" type="pres">
      <dgm:prSet presAssocID="{CF6CB715-5AB4-4EE5-A99B-7A990C6BD5AE}" presName="text2" presStyleLbl="fgAcc2" presStyleIdx="0" presStyleCnt="2" custScaleX="307217" custScaleY="154657" custLinFactNeighborX="-45449" custLinFactNeighborY="20677">
        <dgm:presLayoutVars>
          <dgm:chPref val="3"/>
        </dgm:presLayoutVars>
      </dgm:prSet>
      <dgm:spPr/>
    </dgm:pt>
    <dgm:pt modelId="{ECBF7AB4-74E6-484E-8E16-0AAE87390666}" type="pres">
      <dgm:prSet presAssocID="{CF6CB715-5AB4-4EE5-A99B-7A990C6BD5AE}" presName="hierChild3" presStyleCnt="0"/>
      <dgm:spPr/>
    </dgm:pt>
    <dgm:pt modelId="{B18F09F4-E71C-4832-80A9-AEDBD1EE0F8F}" type="pres">
      <dgm:prSet presAssocID="{18E56965-FC87-4E0A-BB01-5170DF2ADCC4}" presName="Name17" presStyleLbl="parChTrans1D3" presStyleIdx="0" presStyleCnt="1"/>
      <dgm:spPr/>
    </dgm:pt>
    <dgm:pt modelId="{C0F83D05-179A-47BE-BF5E-8529D81BB3E7}" type="pres">
      <dgm:prSet presAssocID="{29CAC7D8-09DF-4B3A-AB92-AE521544D7E2}" presName="hierRoot3" presStyleCnt="0"/>
      <dgm:spPr/>
    </dgm:pt>
    <dgm:pt modelId="{2682EED3-0192-49FE-A19A-F9CFF019A1EB}" type="pres">
      <dgm:prSet presAssocID="{29CAC7D8-09DF-4B3A-AB92-AE521544D7E2}" presName="composite3" presStyleCnt="0"/>
      <dgm:spPr/>
    </dgm:pt>
    <dgm:pt modelId="{EAD6EA5B-F6D4-4449-971E-4259341A46DA}" type="pres">
      <dgm:prSet presAssocID="{29CAC7D8-09DF-4B3A-AB92-AE521544D7E2}" presName="background3" presStyleLbl="node3" presStyleIdx="0" presStyleCnt="1"/>
      <dgm:spPr/>
    </dgm:pt>
    <dgm:pt modelId="{945E931B-B91B-4BAE-97CC-433D20F3D1E4}" type="pres">
      <dgm:prSet presAssocID="{29CAC7D8-09DF-4B3A-AB92-AE521544D7E2}" presName="text3" presStyleLbl="fgAcc3" presStyleIdx="0" presStyleCnt="1" custScaleX="162097" custScaleY="113562" custLinFactNeighborX="4950" custLinFactNeighborY="18513">
        <dgm:presLayoutVars>
          <dgm:chPref val="3"/>
        </dgm:presLayoutVars>
      </dgm:prSet>
      <dgm:spPr/>
    </dgm:pt>
    <dgm:pt modelId="{1026C794-2185-4AD3-A03A-2BF6502C276B}" type="pres">
      <dgm:prSet presAssocID="{29CAC7D8-09DF-4B3A-AB92-AE521544D7E2}" presName="hierChild4" presStyleCnt="0"/>
      <dgm:spPr/>
    </dgm:pt>
    <dgm:pt modelId="{07D2AD10-25F7-4B06-A0BF-6573A49F5020}" type="pres">
      <dgm:prSet presAssocID="{2F08CD17-EC8C-45CC-AF55-3DCE87D1E32C}" presName="Name10" presStyleLbl="parChTrans1D2" presStyleIdx="1" presStyleCnt="2"/>
      <dgm:spPr/>
    </dgm:pt>
    <dgm:pt modelId="{F1F9F9E5-8C27-4989-9B30-A4D6A6BF2C8C}" type="pres">
      <dgm:prSet presAssocID="{366ADADA-877E-4EAA-B6A9-B6693F07BC5A}" presName="hierRoot2" presStyleCnt="0"/>
      <dgm:spPr/>
    </dgm:pt>
    <dgm:pt modelId="{4FAC873D-1682-4D41-A8AD-5920D225CDFA}" type="pres">
      <dgm:prSet presAssocID="{366ADADA-877E-4EAA-B6A9-B6693F07BC5A}" presName="composite2" presStyleCnt="0"/>
      <dgm:spPr/>
    </dgm:pt>
    <dgm:pt modelId="{3EE2AF25-5819-4D6C-84FC-387694344BF9}" type="pres">
      <dgm:prSet presAssocID="{366ADADA-877E-4EAA-B6A9-B6693F07BC5A}" presName="background2" presStyleLbl="node2" presStyleIdx="1" presStyleCnt="2"/>
      <dgm:spPr/>
    </dgm:pt>
    <dgm:pt modelId="{29A02AF1-D377-4705-9849-FCBE14149269}" type="pres">
      <dgm:prSet presAssocID="{366ADADA-877E-4EAA-B6A9-B6693F07BC5A}" presName="text2" presStyleLbl="fgAcc2" presStyleIdx="1" presStyleCnt="2" custScaleX="163309" custLinFactNeighborX="-6463" custLinFactNeighborY="19580">
        <dgm:presLayoutVars>
          <dgm:chPref val="3"/>
        </dgm:presLayoutVars>
      </dgm:prSet>
      <dgm:spPr/>
    </dgm:pt>
    <dgm:pt modelId="{29771210-ADC0-4DBD-8898-C8F7636300C5}" type="pres">
      <dgm:prSet presAssocID="{366ADADA-877E-4EAA-B6A9-B6693F07BC5A}" presName="hierChild3" presStyleCnt="0"/>
      <dgm:spPr/>
    </dgm:pt>
    <dgm:pt modelId="{17FFF9B6-C3F0-4ECD-8C95-D59E293EA91E}" type="pres">
      <dgm:prSet presAssocID="{3CC6B5FB-3C3C-4BDB-A200-EC9CAFC8FEB0}" presName="hierRoot1" presStyleCnt="0"/>
      <dgm:spPr/>
    </dgm:pt>
    <dgm:pt modelId="{7918B3C9-5342-4D4D-9A37-78874427FBD6}" type="pres">
      <dgm:prSet presAssocID="{3CC6B5FB-3C3C-4BDB-A200-EC9CAFC8FEB0}" presName="composite" presStyleCnt="0"/>
      <dgm:spPr/>
    </dgm:pt>
    <dgm:pt modelId="{7C9A4314-EB74-4888-B8D6-A327AD6743F1}" type="pres">
      <dgm:prSet presAssocID="{3CC6B5FB-3C3C-4BDB-A200-EC9CAFC8FEB0}" presName="background" presStyleLbl="node0" presStyleIdx="1" presStyleCnt="2"/>
      <dgm:spPr/>
    </dgm:pt>
    <dgm:pt modelId="{9EE2BA8F-F87A-48BA-88AB-C14796E6DFD3}" type="pres">
      <dgm:prSet presAssocID="{3CC6B5FB-3C3C-4BDB-A200-EC9CAFC8FEB0}" presName="text" presStyleLbl="fgAcc0" presStyleIdx="1" presStyleCnt="2" custScaleX="184265" custLinFactNeighborX="16017" custLinFactNeighborY="16436">
        <dgm:presLayoutVars>
          <dgm:chPref val="3"/>
        </dgm:presLayoutVars>
      </dgm:prSet>
      <dgm:spPr/>
    </dgm:pt>
    <dgm:pt modelId="{1A0E39CB-CB07-4A36-8C52-4AE1CD4836B0}" type="pres">
      <dgm:prSet presAssocID="{3CC6B5FB-3C3C-4BDB-A200-EC9CAFC8FEB0}" presName="hierChild2" presStyleCnt="0"/>
      <dgm:spPr/>
    </dgm:pt>
  </dgm:ptLst>
  <dgm:cxnLst>
    <dgm:cxn modelId="{2A8BF212-AA8C-4410-BE87-2A74FF31ABF9}" type="presOf" srcId="{CF6CB715-5AB4-4EE5-A99B-7A990C6BD5AE}" destId="{F691B42E-69EA-4F27-9DED-F3F9AE72FCE0}" srcOrd="0" destOrd="0" presId="urn:microsoft.com/office/officeart/2005/8/layout/hierarchy1"/>
    <dgm:cxn modelId="{F8CD7416-83E3-4F12-8597-A69057821437}" type="presOf" srcId="{1388FA45-79E2-431F-88CA-386B73A741FD}" destId="{E4D8EEC1-81F8-4C12-B5A3-51E2DEE05BB2}" srcOrd="0" destOrd="0" presId="urn:microsoft.com/office/officeart/2005/8/layout/hierarchy1"/>
    <dgm:cxn modelId="{9C54562C-E351-4B7A-B5CD-29BF2F730C4E}" type="presOf" srcId="{B66A3CE1-DC3B-486D-85B6-B160877DA4A6}" destId="{C680378B-04B1-4FAC-9D11-741BAC9BEDEB}" srcOrd="0" destOrd="0" presId="urn:microsoft.com/office/officeart/2005/8/layout/hierarchy1"/>
    <dgm:cxn modelId="{ED141A32-6FB3-42F4-B263-EF816CB9F2E1}" type="presOf" srcId="{18E56965-FC87-4E0A-BB01-5170DF2ADCC4}" destId="{B18F09F4-E71C-4832-80A9-AEDBD1EE0F8F}" srcOrd="0" destOrd="0" presId="urn:microsoft.com/office/officeart/2005/8/layout/hierarchy1"/>
    <dgm:cxn modelId="{6213C735-7EB5-476F-A30D-10FE229E3B90}" type="presOf" srcId="{366ADADA-877E-4EAA-B6A9-B6693F07BC5A}" destId="{29A02AF1-D377-4705-9849-FCBE14149269}" srcOrd="0" destOrd="0" presId="urn:microsoft.com/office/officeart/2005/8/layout/hierarchy1"/>
    <dgm:cxn modelId="{DD69C35D-EFFC-4239-94DC-7F8B4A83B5B0}" type="presOf" srcId="{3CC6B5FB-3C3C-4BDB-A200-EC9CAFC8FEB0}" destId="{9EE2BA8F-F87A-48BA-88AB-C14796E6DFD3}" srcOrd="0" destOrd="0" presId="urn:microsoft.com/office/officeart/2005/8/layout/hierarchy1"/>
    <dgm:cxn modelId="{B7FFA34F-BFE1-4833-80CA-1587746312E6}" srcId="{1388FA45-79E2-431F-88CA-386B73A741FD}" destId="{366ADADA-877E-4EAA-B6A9-B6693F07BC5A}" srcOrd="1" destOrd="0" parTransId="{2F08CD17-EC8C-45CC-AF55-3DCE87D1E32C}" sibTransId="{20252B0B-A65C-49FA-86E7-515F922C5D9C}"/>
    <dgm:cxn modelId="{27243E74-CE63-4B46-B9C2-F6DF3087A7E3}" type="presOf" srcId="{29CAC7D8-09DF-4B3A-AB92-AE521544D7E2}" destId="{945E931B-B91B-4BAE-97CC-433D20F3D1E4}" srcOrd="0" destOrd="0" presId="urn:microsoft.com/office/officeart/2005/8/layout/hierarchy1"/>
    <dgm:cxn modelId="{E7B06B94-ADE3-43D1-87C9-BEF03D0606F2}" type="presOf" srcId="{69499E94-BB73-43B8-B72D-568486875B8C}" destId="{B0ACB393-7BF3-4FEB-A77E-32927BA6CF9A}" srcOrd="0" destOrd="0" presId="urn:microsoft.com/office/officeart/2005/8/layout/hierarchy1"/>
    <dgm:cxn modelId="{D42C0AA9-8AED-488C-8714-8CAE4A8FBCB7}" type="presOf" srcId="{2F08CD17-EC8C-45CC-AF55-3DCE87D1E32C}" destId="{07D2AD10-25F7-4B06-A0BF-6573A49F5020}" srcOrd="0" destOrd="0" presId="urn:microsoft.com/office/officeart/2005/8/layout/hierarchy1"/>
    <dgm:cxn modelId="{E31129B2-C442-4EB7-BC31-B41FEA7D6467}" srcId="{69499E94-BB73-43B8-B72D-568486875B8C}" destId="{3CC6B5FB-3C3C-4BDB-A200-EC9CAFC8FEB0}" srcOrd="1" destOrd="0" parTransId="{1FA83449-F903-48A6-8750-63A574632D89}" sibTransId="{6BFF7347-12E6-4853-B6D7-BAD3101944AF}"/>
    <dgm:cxn modelId="{EDC7D4B8-5403-4A17-A218-1DF63FA7346E}" srcId="{1388FA45-79E2-431F-88CA-386B73A741FD}" destId="{CF6CB715-5AB4-4EE5-A99B-7A990C6BD5AE}" srcOrd="0" destOrd="0" parTransId="{B66A3CE1-DC3B-486D-85B6-B160877DA4A6}" sibTransId="{995C919C-EB4D-4746-B820-EEC9DE665D17}"/>
    <dgm:cxn modelId="{D926E9D6-ED68-45CF-84B9-86BD1DE4FE12}" srcId="{CF6CB715-5AB4-4EE5-A99B-7A990C6BD5AE}" destId="{29CAC7D8-09DF-4B3A-AB92-AE521544D7E2}" srcOrd="0" destOrd="0" parTransId="{18E56965-FC87-4E0A-BB01-5170DF2ADCC4}" sibTransId="{6CD47F61-3172-4D14-B010-28145567A663}"/>
    <dgm:cxn modelId="{37B21CD9-62F4-46E7-B4B0-AE4CFC42808B}" srcId="{69499E94-BB73-43B8-B72D-568486875B8C}" destId="{1388FA45-79E2-431F-88CA-386B73A741FD}" srcOrd="0" destOrd="0" parTransId="{87911235-3A29-4FF4-83C4-CAD9764ADCC7}" sibTransId="{CE06023F-E15C-469E-AD63-1CA9437CB686}"/>
    <dgm:cxn modelId="{0C7E4FA1-5CE3-4112-BFB7-C634E9628537}" type="presParOf" srcId="{B0ACB393-7BF3-4FEB-A77E-32927BA6CF9A}" destId="{EAA33A6A-336E-415D-B917-204CDC556392}" srcOrd="0" destOrd="0" presId="urn:microsoft.com/office/officeart/2005/8/layout/hierarchy1"/>
    <dgm:cxn modelId="{32CCDA20-BCF2-4ADB-AC46-B60274979D8D}" type="presParOf" srcId="{EAA33A6A-336E-415D-B917-204CDC556392}" destId="{F92A8E0A-236D-4C43-92B8-51710D2762F2}" srcOrd="0" destOrd="0" presId="urn:microsoft.com/office/officeart/2005/8/layout/hierarchy1"/>
    <dgm:cxn modelId="{C9EFECE7-FD3C-462E-A781-91C9E2D1E86E}" type="presParOf" srcId="{F92A8E0A-236D-4C43-92B8-51710D2762F2}" destId="{2D76D90F-0963-4581-9A48-AD5DD7F374F0}" srcOrd="0" destOrd="0" presId="urn:microsoft.com/office/officeart/2005/8/layout/hierarchy1"/>
    <dgm:cxn modelId="{CBFC32D2-29C9-4F3E-986B-4DAD57F0C379}" type="presParOf" srcId="{F92A8E0A-236D-4C43-92B8-51710D2762F2}" destId="{E4D8EEC1-81F8-4C12-B5A3-51E2DEE05BB2}" srcOrd="1" destOrd="0" presId="urn:microsoft.com/office/officeart/2005/8/layout/hierarchy1"/>
    <dgm:cxn modelId="{5321EF70-17BD-4418-AB2F-9FBC6DB54884}" type="presParOf" srcId="{EAA33A6A-336E-415D-B917-204CDC556392}" destId="{631099F1-8DD5-4474-A2D6-FB6CA922192C}" srcOrd="1" destOrd="0" presId="urn:microsoft.com/office/officeart/2005/8/layout/hierarchy1"/>
    <dgm:cxn modelId="{CAA7C644-40A9-4299-9DAA-16B01B4BD5AA}" type="presParOf" srcId="{631099F1-8DD5-4474-A2D6-FB6CA922192C}" destId="{C680378B-04B1-4FAC-9D11-741BAC9BEDEB}" srcOrd="0" destOrd="0" presId="urn:microsoft.com/office/officeart/2005/8/layout/hierarchy1"/>
    <dgm:cxn modelId="{D55F9C77-10A6-4E47-A59E-20514038160D}" type="presParOf" srcId="{631099F1-8DD5-4474-A2D6-FB6CA922192C}" destId="{8377AB11-C737-4A29-956E-0788F6660653}" srcOrd="1" destOrd="0" presId="urn:microsoft.com/office/officeart/2005/8/layout/hierarchy1"/>
    <dgm:cxn modelId="{789E44CC-7143-46E8-B1E7-82ED38EE7AFC}" type="presParOf" srcId="{8377AB11-C737-4A29-956E-0788F6660653}" destId="{CAC903A0-D78B-4D67-BC59-A8E8FA692398}" srcOrd="0" destOrd="0" presId="urn:microsoft.com/office/officeart/2005/8/layout/hierarchy1"/>
    <dgm:cxn modelId="{ED501455-F3BB-4E97-8911-E05801F4BF73}" type="presParOf" srcId="{CAC903A0-D78B-4D67-BC59-A8E8FA692398}" destId="{54435881-BF59-42C5-9DE5-86E221B866A6}" srcOrd="0" destOrd="0" presId="urn:microsoft.com/office/officeart/2005/8/layout/hierarchy1"/>
    <dgm:cxn modelId="{0506EAE8-6D43-4F07-993E-34A7B85F89F9}" type="presParOf" srcId="{CAC903A0-D78B-4D67-BC59-A8E8FA692398}" destId="{F691B42E-69EA-4F27-9DED-F3F9AE72FCE0}" srcOrd="1" destOrd="0" presId="urn:microsoft.com/office/officeart/2005/8/layout/hierarchy1"/>
    <dgm:cxn modelId="{FF5666A7-C279-4F6D-8561-4A14240FCDD9}" type="presParOf" srcId="{8377AB11-C737-4A29-956E-0788F6660653}" destId="{ECBF7AB4-74E6-484E-8E16-0AAE87390666}" srcOrd="1" destOrd="0" presId="urn:microsoft.com/office/officeart/2005/8/layout/hierarchy1"/>
    <dgm:cxn modelId="{CDCA1C7D-47B4-4434-A4D4-3F0F837F6C1A}" type="presParOf" srcId="{ECBF7AB4-74E6-484E-8E16-0AAE87390666}" destId="{B18F09F4-E71C-4832-80A9-AEDBD1EE0F8F}" srcOrd="0" destOrd="0" presId="urn:microsoft.com/office/officeart/2005/8/layout/hierarchy1"/>
    <dgm:cxn modelId="{6A56D060-C828-4C0E-8195-6F1550CF71E2}" type="presParOf" srcId="{ECBF7AB4-74E6-484E-8E16-0AAE87390666}" destId="{C0F83D05-179A-47BE-BF5E-8529D81BB3E7}" srcOrd="1" destOrd="0" presId="urn:microsoft.com/office/officeart/2005/8/layout/hierarchy1"/>
    <dgm:cxn modelId="{C455DD73-D3EE-4451-A1E0-4E5048D8328A}" type="presParOf" srcId="{C0F83D05-179A-47BE-BF5E-8529D81BB3E7}" destId="{2682EED3-0192-49FE-A19A-F9CFF019A1EB}" srcOrd="0" destOrd="0" presId="urn:microsoft.com/office/officeart/2005/8/layout/hierarchy1"/>
    <dgm:cxn modelId="{142DFBA2-8DF9-472A-A14C-181BC4CB2F3A}" type="presParOf" srcId="{2682EED3-0192-49FE-A19A-F9CFF019A1EB}" destId="{EAD6EA5B-F6D4-4449-971E-4259341A46DA}" srcOrd="0" destOrd="0" presId="urn:microsoft.com/office/officeart/2005/8/layout/hierarchy1"/>
    <dgm:cxn modelId="{CB16DA81-C8C4-40A3-B4F8-551163FD9630}" type="presParOf" srcId="{2682EED3-0192-49FE-A19A-F9CFF019A1EB}" destId="{945E931B-B91B-4BAE-97CC-433D20F3D1E4}" srcOrd="1" destOrd="0" presId="urn:microsoft.com/office/officeart/2005/8/layout/hierarchy1"/>
    <dgm:cxn modelId="{999E64B1-AB5C-4FD4-A06C-1BB6F9B5AB74}" type="presParOf" srcId="{C0F83D05-179A-47BE-BF5E-8529D81BB3E7}" destId="{1026C794-2185-4AD3-A03A-2BF6502C276B}" srcOrd="1" destOrd="0" presId="urn:microsoft.com/office/officeart/2005/8/layout/hierarchy1"/>
    <dgm:cxn modelId="{59900C2A-DDF6-4C93-815D-0EFD2B90B8B0}" type="presParOf" srcId="{631099F1-8DD5-4474-A2D6-FB6CA922192C}" destId="{07D2AD10-25F7-4B06-A0BF-6573A49F5020}" srcOrd="2" destOrd="0" presId="urn:microsoft.com/office/officeart/2005/8/layout/hierarchy1"/>
    <dgm:cxn modelId="{BFC6EF04-4526-4E45-BA56-AC5EBA748138}" type="presParOf" srcId="{631099F1-8DD5-4474-A2D6-FB6CA922192C}" destId="{F1F9F9E5-8C27-4989-9B30-A4D6A6BF2C8C}" srcOrd="3" destOrd="0" presId="urn:microsoft.com/office/officeart/2005/8/layout/hierarchy1"/>
    <dgm:cxn modelId="{4F165B15-E9E3-49A2-93ED-08A61DCF7A9A}" type="presParOf" srcId="{F1F9F9E5-8C27-4989-9B30-A4D6A6BF2C8C}" destId="{4FAC873D-1682-4D41-A8AD-5920D225CDFA}" srcOrd="0" destOrd="0" presId="urn:microsoft.com/office/officeart/2005/8/layout/hierarchy1"/>
    <dgm:cxn modelId="{4BD5B404-B9B0-4481-B7B8-1D15F750CE09}" type="presParOf" srcId="{4FAC873D-1682-4D41-A8AD-5920D225CDFA}" destId="{3EE2AF25-5819-4D6C-84FC-387694344BF9}" srcOrd="0" destOrd="0" presId="urn:microsoft.com/office/officeart/2005/8/layout/hierarchy1"/>
    <dgm:cxn modelId="{D9511985-ED22-4BE3-BFFB-0E2284E028F7}" type="presParOf" srcId="{4FAC873D-1682-4D41-A8AD-5920D225CDFA}" destId="{29A02AF1-D377-4705-9849-FCBE14149269}" srcOrd="1" destOrd="0" presId="urn:microsoft.com/office/officeart/2005/8/layout/hierarchy1"/>
    <dgm:cxn modelId="{42952105-F41F-4ACB-A995-0DAA1BC0A219}" type="presParOf" srcId="{F1F9F9E5-8C27-4989-9B30-A4D6A6BF2C8C}" destId="{29771210-ADC0-4DBD-8898-C8F7636300C5}" srcOrd="1" destOrd="0" presId="urn:microsoft.com/office/officeart/2005/8/layout/hierarchy1"/>
    <dgm:cxn modelId="{320967F2-BCE8-4C18-951D-B6DCE45ACBFB}" type="presParOf" srcId="{B0ACB393-7BF3-4FEB-A77E-32927BA6CF9A}" destId="{17FFF9B6-C3F0-4ECD-8C95-D59E293EA91E}" srcOrd="1" destOrd="0" presId="urn:microsoft.com/office/officeart/2005/8/layout/hierarchy1"/>
    <dgm:cxn modelId="{C0D07824-4A61-4392-8E5C-99CBDCA05D25}" type="presParOf" srcId="{17FFF9B6-C3F0-4ECD-8C95-D59E293EA91E}" destId="{7918B3C9-5342-4D4D-9A37-78874427FBD6}" srcOrd="0" destOrd="0" presId="urn:microsoft.com/office/officeart/2005/8/layout/hierarchy1"/>
    <dgm:cxn modelId="{C5A33B6A-9E81-4D12-91ED-2A89AEF32A9E}" type="presParOf" srcId="{7918B3C9-5342-4D4D-9A37-78874427FBD6}" destId="{7C9A4314-EB74-4888-B8D6-A327AD6743F1}" srcOrd="0" destOrd="0" presId="urn:microsoft.com/office/officeart/2005/8/layout/hierarchy1"/>
    <dgm:cxn modelId="{97EDB2D1-243C-49C8-8383-1F0FF458317E}" type="presParOf" srcId="{7918B3C9-5342-4D4D-9A37-78874427FBD6}" destId="{9EE2BA8F-F87A-48BA-88AB-C14796E6DFD3}" srcOrd="1" destOrd="0" presId="urn:microsoft.com/office/officeart/2005/8/layout/hierarchy1"/>
    <dgm:cxn modelId="{1DE0BF50-FBDE-4ADE-9241-AE17B165274C}" type="presParOf" srcId="{17FFF9B6-C3F0-4ECD-8C95-D59E293EA91E}" destId="{1A0E39CB-CB07-4A36-8C52-4AE1CD4836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A1D984-681B-4ACA-B8EF-5D814F2391F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65225E91-B7DF-4125-B956-F4BCA6EEC14C}">
      <dgm:prSet phldrT="[Texte]" custT="1"/>
      <dgm:spPr>
        <a:effectLst>
          <a:outerShdw blurRad="50800" dist="38100" dir="2700000" algn="tl" rotWithShape="0">
            <a:prstClr val="black">
              <a:alpha val="40000"/>
            </a:prstClr>
          </a:outerShdw>
        </a:effectLst>
        <a:scene3d>
          <a:camera prst="orthographicFront"/>
          <a:lightRig rig="threePt" dir="t"/>
        </a:scene3d>
        <a:sp3d contourW="12700"/>
      </dgm:spPr>
      <dgm:t>
        <a:bodyPr/>
        <a:lstStyle/>
        <a:p>
          <a:pPr>
            <a:spcAft>
              <a:spcPts val="0"/>
            </a:spcAft>
          </a:pPr>
          <a:r>
            <a:rPr lang="fr-FR" sz="1400" b="1" dirty="0" err="1">
              <a:solidFill>
                <a:srgbClr val="49C5B1"/>
              </a:solidFill>
              <a:latin typeface="Century Gothic" panose="020B0502020202020204" pitchFamily="34" charset="0"/>
            </a:rPr>
            <a:t>F.Taquet</a:t>
          </a:r>
          <a:r>
            <a:rPr lang="fr-FR" sz="1400" b="1" dirty="0">
              <a:solidFill>
                <a:srgbClr val="49C5B1"/>
              </a:solidFill>
              <a:latin typeface="Century Gothic" panose="020B0502020202020204" pitchFamily="34" charset="0"/>
            </a:rPr>
            <a:t> </a:t>
          </a:r>
        </a:p>
        <a:p>
          <a:pPr>
            <a:spcAft>
              <a:spcPct val="35000"/>
            </a:spcAft>
          </a:pPr>
          <a:r>
            <a:rPr lang="fr-FR" sz="1400" b="1" dirty="0">
              <a:solidFill>
                <a:srgbClr val="49C5B1"/>
              </a:solidFill>
              <a:latin typeface="Century Gothic" panose="020B0502020202020204" pitchFamily="34" charset="0"/>
            </a:rPr>
            <a:t>Directrice</a:t>
          </a:r>
          <a:endParaRPr lang="fr-BE" sz="1400" b="1" dirty="0">
            <a:solidFill>
              <a:srgbClr val="49C5B1"/>
            </a:solidFill>
            <a:latin typeface="Century Gothic" panose="020B0502020202020204" pitchFamily="34" charset="0"/>
          </a:endParaRPr>
        </a:p>
      </dgm:t>
    </dgm:pt>
    <dgm:pt modelId="{706B5C72-6740-46BF-902F-E6D33BC65F0E}" type="parTrans" cxnId="{1DDE0AAF-1A33-4285-B3C4-FCC2F4AB932C}">
      <dgm:prSet/>
      <dgm:spPr/>
      <dgm:t>
        <a:bodyPr/>
        <a:lstStyle/>
        <a:p>
          <a:endParaRPr lang="fr-BE"/>
        </a:p>
      </dgm:t>
    </dgm:pt>
    <dgm:pt modelId="{E56E0ECC-E2DC-4FE9-96AE-387F8C53D304}" type="sibTrans" cxnId="{1DDE0AAF-1A33-4285-B3C4-FCC2F4AB932C}">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281"/>
          </a:stretch>
        </a:blipFill>
      </dgm:spPr>
      <dgm:t>
        <a:bodyPr/>
        <a:lstStyle/>
        <a:p>
          <a:endParaRPr lang="fr-BE"/>
        </a:p>
      </dgm:t>
    </dgm:pt>
    <dgm:pt modelId="{A7198682-F2E3-4197-8523-1637182050A1}" type="pres">
      <dgm:prSet presAssocID="{05A1D984-681B-4ACA-B8EF-5D814F2391F5}" presName="Name0" presStyleCnt="0">
        <dgm:presLayoutVars>
          <dgm:chMax val="7"/>
          <dgm:chPref val="7"/>
          <dgm:dir/>
        </dgm:presLayoutVars>
      </dgm:prSet>
      <dgm:spPr/>
    </dgm:pt>
    <dgm:pt modelId="{F69EC0D6-4B13-4AE9-AFE4-69DC2120D03C}" type="pres">
      <dgm:prSet presAssocID="{05A1D984-681B-4ACA-B8EF-5D814F2391F5}" presName="Name1" presStyleCnt="0"/>
      <dgm:spPr/>
    </dgm:pt>
    <dgm:pt modelId="{D4C4C177-0BD2-4246-AE6E-E99DEEC299FB}" type="pres">
      <dgm:prSet presAssocID="{E56E0ECC-E2DC-4FE9-96AE-387F8C53D304}" presName="picture_1" presStyleCnt="0"/>
      <dgm:spPr/>
    </dgm:pt>
    <dgm:pt modelId="{C19BA3A6-EF87-442D-8A8D-874C3C257007}" type="pres">
      <dgm:prSet presAssocID="{E56E0ECC-E2DC-4FE9-96AE-387F8C53D304}" presName="pictureRepeatNode" presStyleLbl="alignImgPlace1" presStyleIdx="0" presStyleCnt="1" custScaleX="99979" custScaleY="99979" custLinFactNeighborX="-558" custLinFactNeighborY="532"/>
      <dgm:spPr>
        <a:prstGeom prst="flowChartConnector">
          <a:avLst/>
        </a:prstGeom>
      </dgm:spPr>
    </dgm:pt>
    <dgm:pt modelId="{F626CC05-5EF6-479A-8AB5-80A5556301C8}" type="pres">
      <dgm:prSet presAssocID="{65225E91-B7DF-4125-B956-F4BCA6EEC14C}" presName="text_1" presStyleLbl="node1" presStyleIdx="0" presStyleCnt="0" custScaleX="174693" custLinFactNeighborX="-1409" custLinFactNeighborY="18208">
        <dgm:presLayoutVars>
          <dgm:bulletEnabled val="1"/>
        </dgm:presLayoutVars>
      </dgm:prSet>
      <dgm:spPr/>
    </dgm:pt>
  </dgm:ptLst>
  <dgm:cxnLst>
    <dgm:cxn modelId="{21C7FA4F-74EE-4FD7-A297-EA47B32F17F9}" type="presOf" srcId="{65225E91-B7DF-4125-B956-F4BCA6EEC14C}" destId="{F626CC05-5EF6-479A-8AB5-80A5556301C8}" srcOrd="0" destOrd="0" presId="urn:microsoft.com/office/officeart/2008/layout/CircularPictureCallout"/>
    <dgm:cxn modelId="{1DDE0AAF-1A33-4285-B3C4-FCC2F4AB932C}" srcId="{05A1D984-681B-4ACA-B8EF-5D814F2391F5}" destId="{65225E91-B7DF-4125-B956-F4BCA6EEC14C}" srcOrd="0" destOrd="0" parTransId="{706B5C72-6740-46BF-902F-E6D33BC65F0E}" sibTransId="{E56E0ECC-E2DC-4FE9-96AE-387F8C53D304}"/>
    <dgm:cxn modelId="{BEBB77C9-1260-4A7B-804E-635419250AD2}" type="presOf" srcId="{E56E0ECC-E2DC-4FE9-96AE-387F8C53D304}" destId="{C19BA3A6-EF87-442D-8A8D-874C3C257007}" srcOrd="0" destOrd="0" presId="urn:microsoft.com/office/officeart/2008/layout/CircularPictureCallout"/>
    <dgm:cxn modelId="{78A939DE-6653-45DB-A86D-BC84A8CBBC84}" type="presOf" srcId="{05A1D984-681B-4ACA-B8EF-5D814F2391F5}" destId="{A7198682-F2E3-4197-8523-1637182050A1}" srcOrd="0" destOrd="0" presId="urn:microsoft.com/office/officeart/2008/layout/CircularPictureCallout"/>
    <dgm:cxn modelId="{C1B8D124-8E30-4D7D-AB1C-49DBEA7E6F1A}" type="presParOf" srcId="{A7198682-F2E3-4197-8523-1637182050A1}" destId="{F69EC0D6-4B13-4AE9-AFE4-69DC2120D03C}" srcOrd="0" destOrd="0" presId="urn:microsoft.com/office/officeart/2008/layout/CircularPictureCallout"/>
    <dgm:cxn modelId="{10146054-DD84-4732-B98F-46E612CA35C9}" type="presParOf" srcId="{F69EC0D6-4B13-4AE9-AFE4-69DC2120D03C}" destId="{D4C4C177-0BD2-4246-AE6E-E99DEEC299FB}" srcOrd="0" destOrd="0" presId="urn:microsoft.com/office/officeart/2008/layout/CircularPictureCallout"/>
    <dgm:cxn modelId="{AE9EE6FC-C72B-4712-AA29-AD2DF32E0489}" type="presParOf" srcId="{D4C4C177-0BD2-4246-AE6E-E99DEEC299FB}" destId="{C19BA3A6-EF87-442D-8A8D-874C3C257007}" srcOrd="0" destOrd="0" presId="urn:microsoft.com/office/officeart/2008/layout/CircularPictureCallout"/>
    <dgm:cxn modelId="{3EB6F39F-D879-4E72-978B-72C1526E1EC8}" type="presParOf" srcId="{F69EC0D6-4B13-4AE9-AFE4-69DC2120D03C}" destId="{F626CC05-5EF6-479A-8AB5-80A5556301C8}"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FF541-3C3F-4E62-9101-78366F2DA759}"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4B382ED-B9D0-4BDF-99D9-FD480DE4319E}">
      <dgm:prSet phldrT="[Texte]" custT="1"/>
      <dgm:spPr/>
      <dgm:t>
        <a:bodyPr/>
        <a:lstStyle/>
        <a:p>
          <a:r>
            <a:rPr lang="fr-FR" sz="1400" b="1" dirty="0">
              <a:solidFill>
                <a:srgbClr val="49C5B1"/>
              </a:solidFill>
              <a:latin typeface="Century Gothic" panose="020B0502020202020204" pitchFamily="34" charset="0"/>
            </a:rPr>
            <a:t>D. Minette</a:t>
          </a:r>
          <a:endParaRPr lang="fr-BE" sz="1400" b="1" dirty="0">
            <a:solidFill>
              <a:srgbClr val="49C5B1"/>
            </a:solidFill>
            <a:latin typeface="Century Gothic" panose="020B0502020202020204" pitchFamily="34" charset="0"/>
          </a:endParaRPr>
        </a:p>
      </dgm:t>
    </dgm:pt>
    <dgm:pt modelId="{F641892E-205A-4035-BE73-2849767ECB11}" type="parTrans" cxnId="{46010DD5-9BF7-4A77-A6E7-51878D649E4E}">
      <dgm:prSet/>
      <dgm:spPr/>
      <dgm:t>
        <a:bodyPr/>
        <a:lstStyle/>
        <a:p>
          <a:endParaRPr lang="fr-BE"/>
        </a:p>
      </dgm:t>
    </dgm:pt>
    <dgm:pt modelId="{010D7776-2A5E-47E8-8CEC-9DD7BA2B18A9}" type="sibTrans" cxnId="{46010DD5-9BF7-4A77-A6E7-51878D649E4E}">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623"/>
          </a:stretch>
        </a:blipFill>
      </dgm:spPr>
      <dgm:t>
        <a:bodyPr/>
        <a:lstStyle/>
        <a:p>
          <a:endParaRPr lang="fr-BE" sz="1400"/>
        </a:p>
      </dgm:t>
      <dgm:extLst>
        <a:ext uri="{E40237B7-FDA0-4F09-8148-C483321AD2D9}">
          <dgm14:cNvPr xmlns:dgm14="http://schemas.microsoft.com/office/drawing/2010/diagram" id="0" name="" descr="Une image contenant personne, homme, mur, habits&#10;&#10;Description générée automatiquement">
            <a:extLst>
              <a:ext uri="{FF2B5EF4-FFF2-40B4-BE49-F238E27FC236}">
                <a16:creationId xmlns:a16="http://schemas.microsoft.com/office/drawing/2014/main" id="{B06F9A37-4799-42F9-A992-6BD19C0C86DD}"/>
              </a:ext>
            </a:extLst>
          </dgm14:cNvPr>
        </a:ext>
      </dgm:extLst>
    </dgm:pt>
    <dgm:pt modelId="{D352C113-4D0D-4072-B129-5DD5CF4E7AD0}" type="pres">
      <dgm:prSet presAssocID="{257FF541-3C3F-4E62-9101-78366F2DA759}" presName="Name0" presStyleCnt="0">
        <dgm:presLayoutVars>
          <dgm:chMax val="7"/>
          <dgm:chPref val="7"/>
          <dgm:dir/>
        </dgm:presLayoutVars>
      </dgm:prSet>
      <dgm:spPr/>
    </dgm:pt>
    <dgm:pt modelId="{CB805D75-7D29-4773-8DEE-F31CD42ABDDF}" type="pres">
      <dgm:prSet presAssocID="{257FF541-3C3F-4E62-9101-78366F2DA759}" presName="Name1" presStyleCnt="0"/>
      <dgm:spPr/>
    </dgm:pt>
    <dgm:pt modelId="{8254C77A-75E7-47CB-AAF6-86F3458B5229}" type="pres">
      <dgm:prSet presAssocID="{010D7776-2A5E-47E8-8CEC-9DD7BA2B18A9}" presName="picture_1" presStyleCnt="0"/>
      <dgm:spPr/>
    </dgm:pt>
    <dgm:pt modelId="{87DC07EE-7F03-4BC6-B75B-343093D16D2C}" type="pres">
      <dgm:prSet presAssocID="{010D7776-2A5E-47E8-8CEC-9DD7BA2B18A9}" presName="pictureRepeatNode" presStyleLbl="alignImgPlace1" presStyleIdx="0" presStyleCnt="1"/>
      <dgm:spPr/>
    </dgm:pt>
    <dgm:pt modelId="{9079E567-83EA-469F-A18D-10C574657289}" type="pres">
      <dgm:prSet presAssocID="{D4B382ED-B9D0-4BDF-99D9-FD480DE4319E}" presName="text_1" presStyleLbl="node1" presStyleIdx="0" presStyleCnt="0" custScaleX="118682" custScaleY="80364">
        <dgm:presLayoutVars>
          <dgm:bulletEnabled val="1"/>
        </dgm:presLayoutVars>
      </dgm:prSet>
      <dgm:spPr/>
    </dgm:pt>
  </dgm:ptLst>
  <dgm:cxnLst>
    <dgm:cxn modelId="{35B3A705-5F76-46BF-AAFF-9BADD63F60F0}" type="presOf" srcId="{D4B382ED-B9D0-4BDF-99D9-FD480DE4319E}" destId="{9079E567-83EA-469F-A18D-10C574657289}" srcOrd="0" destOrd="0" presId="urn:microsoft.com/office/officeart/2008/layout/CircularPictureCallout"/>
    <dgm:cxn modelId="{B68CD438-85B5-40C9-AE38-C5E6105148F7}" type="presOf" srcId="{010D7776-2A5E-47E8-8CEC-9DD7BA2B18A9}" destId="{87DC07EE-7F03-4BC6-B75B-343093D16D2C}" srcOrd="0" destOrd="0" presId="urn:microsoft.com/office/officeart/2008/layout/CircularPictureCallout"/>
    <dgm:cxn modelId="{DE6A65C1-5207-40A5-B0CA-56DBCC9715AC}" type="presOf" srcId="{257FF541-3C3F-4E62-9101-78366F2DA759}" destId="{D352C113-4D0D-4072-B129-5DD5CF4E7AD0}" srcOrd="0" destOrd="0" presId="urn:microsoft.com/office/officeart/2008/layout/CircularPictureCallout"/>
    <dgm:cxn modelId="{46010DD5-9BF7-4A77-A6E7-51878D649E4E}" srcId="{257FF541-3C3F-4E62-9101-78366F2DA759}" destId="{D4B382ED-B9D0-4BDF-99D9-FD480DE4319E}" srcOrd="0" destOrd="0" parTransId="{F641892E-205A-4035-BE73-2849767ECB11}" sibTransId="{010D7776-2A5E-47E8-8CEC-9DD7BA2B18A9}"/>
    <dgm:cxn modelId="{501CBCD1-F47F-4276-A80D-982DFAF53A96}" type="presParOf" srcId="{D352C113-4D0D-4072-B129-5DD5CF4E7AD0}" destId="{CB805D75-7D29-4773-8DEE-F31CD42ABDDF}" srcOrd="0" destOrd="0" presId="urn:microsoft.com/office/officeart/2008/layout/CircularPictureCallout"/>
    <dgm:cxn modelId="{7DB6EBFF-8067-4302-9193-1806EFF4E9BF}" type="presParOf" srcId="{CB805D75-7D29-4773-8DEE-F31CD42ABDDF}" destId="{8254C77A-75E7-47CB-AAF6-86F3458B5229}" srcOrd="0" destOrd="0" presId="urn:microsoft.com/office/officeart/2008/layout/CircularPictureCallout"/>
    <dgm:cxn modelId="{1915EFC2-B228-41E4-BB1F-E0FA8D32A204}" type="presParOf" srcId="{8254C77A-75E7-47CB-AAF6-86F3458B5229}" destId="{87DC07EE-7F03-4BC6-B75B-343093D16D2C}" srcOrd="0" destOrd="0" presId="urn:microsoft.com/office/officeart/2008/layout/CircularPictureCallout"/>
    <dgm:cxn modelId="{969FC08D-CB5A-404F-8737-0D2B7F027F0A}" type="presParOf" srcId="{CB805D75-7D29-4773-8DEE-F31CD42ABDDF}" destId="{9079E567-83EA-469F-A18D-10C574657289}"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5C6D05-4952-4B52-B84F-94088D9C1ADC}"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3F7CD456-1DBE-4FF0-841F-C396C4C0D906}">
      <dgm:prSet phldrT="[Texte]" custT="1"/>
      <dgm:spPr/>
      <dgm:t>
        <a:bodyPr/>
        <a:lstStyle/>
        <a:p>
          <a:r>
            <a:rPr lang="fr-FR" sz="1400" b="1" dirty="0" err="1">
              <a:solidFill>
                <a:srgbClr val="49C5B1"/>
              </a:solidFill>
              <a:latin typeface="Century Gothic" panose="020B0502020202020204" pitchFamily="34" charset="0"/>
            </a:rPr>
            <a:t>E.Pecquet</a:t>
          </a:r>
          <a:endParaRPr lang="fr-BE" sz="1400" b="1" dirty="0">
            <a:solidFill>
              <a:srgbClr val="49C5B1"/>
            </a:solidFill>
            <a:latin typeface="Century Gothic" panose="020B0502020202020204" pitchFamily="34" charset="0"/>
          </a:endParaRPr>
        </a:p>
      </dgm:t>
    </dgm:pt>
    <dgm:pt modelId="{FBCF8A30-2845-4FD2-A422-B70F0E0740A4}" type="parTrans" cxnId="{7F336CB0-2579-4898-AFE5-225301ABFB26}">
      <dgm:prSet/>
      <dgm:spPr/>
      <dgm:t>
        <a:bodyPr/>
        <a:lstStyle/>
        <a:p>
          <a:endParaRPr lang="fr-BE"/>
        </a:p>
      </dgm:t>
    </dgm:pt>
    <dgm:pt modelId="{6DF2DEAC-D415-4B9B-B65C-630A64F61C92}" type="sibTrans" cxnId="{7F336CB0-2579-4898-AFE5-225301ABFB26}">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049"/>
          </a:stretch>
        </a:blipFill>
      </dgm:spPr>
      <dgm:t>
        <a:bodyPr/>
        <a:lstStyle/>
        <a:p>
          <a:endParaRPr lang="fr-BE"/>
        </a:p>
      </dgm:t>
      <dgm:extLst>
        <a:ext uri="{E40237B7-FDA0-4F09-8148-C483321AD2D9}">
          <dgm14:cNvPr xmlns:dgm14="http://schemas.microsoft.com/office/drawing/2010/diagram" id="0" name="" descr="Une image contenant homme, personne, debout&#10;&#10;Description générée automatiquement">
            <a:extLst>
              <a:ext uri="{FF2B5EF4-FFF2-40B4-BE49-F238E27FC236}">
                <a16:creationId xmlns:a16="http://schemas.microsoft.com/office/drawing/2014/main" id="{2ED2CE4C-8057-4F50-8A44-FF6323802BFA}"/>
              </a:ext>
            </a:extLst>
          </dgm14:cNvPr>
        </a:ext>
      </dgm:extLst>
    </dgm:pt>
    <dgm:pt modelId="{C42576A8-1167-48BB-91F7-35E216F6037C}" type="pres">
      <dgm:prSet presAssocID="{125C6D05-4952-4B52-B84F-94088D9C1ADC}" presName="Name0" presStyleCnt="0">
        <dgm:presLayoutVars>
          <dgm:chMax val="7"/>
          <dgm:chPref val="7"/>
          <dgm:dir/>
        </dgm:presLayoutVars>
      </dgm:prSet>
      <dgm:spPr/>
    </dgm:pt>
    <dgm:pt modelId="{A50C206A-71C4-4DEB-AAD6-5691F2B17E39}" type="pres">
      <dgm:prSet presAssocID="{125C6D05-4952-4B52-B84F-94088D9C1ADC}" presName="Name1" presStyleCnt="0"/>
      <dgm:spPr/>
    </dgm:pt>
    <dgm:pt modelId="{11C3E7A1-C5E6-4B0D-8448-1E894A7100BE}" type="pres">
      <dgm:prSet presAssocID="{6DF2DEAC-D415-4B9B-B65C-630A64F61C92}" presName="picture_1" presStyleCnt="0"/>
      <dgm:spPr/>
    </dgm:pt>
    <dgm:pt modelId="{51020F4A-02A3-46E3-A8A9-59C10D7575E9}" type="pres">
      <dgm:prSet presAssocID="{6DF2DEAC-D415-4B9B-B65C-630A64F61C92}" presName="pictureRepeatNode" presStyleLbl="alignImgPlace1" presStyleIdx="0" presStyleCnt="1"/>
      <dgm:spPr/>
    </dgm:pt>
    <dgm:pt modelId="{14461379-8AE3-4041-8BEE-948BF3686DA8}" type="pres">
      <dgm:prSet presAssocID="{3F7CD456-1DBE-4FF0-841F-C396C4C0D906}" presName="text_1" presStyleLbl="node1" presStyleIdx="0" presStyleCnt="0" custScaleX="91410" custScaleY="128044">
        <dgm:presLayoutVars>
          <dgm:bulletEnabled val="1"/>
        </dgm:presLayoutVars>
      </dgm:prSet>
      <dgm:spPr/>
    </dgm:pt>
  </dgm:ptLst>
  <dgm:cxnLst>
    <dgm:cxn modelId="{6FA7E168-E14E-4D9C-8A5B-8F3231A7195E}" type="presOf" srcId="{6DF2DEAC-D415-4B9B-B65C-630A64F61C92}" destId="{51020F4A-02A3-46E3-A8A9-59C10D7575E9}" srcOrd="0" destOrd="0" presId="urn:microsoft.com/office/officeart/2008/layout/CircularPictureCallout"/>
    <dgm:cxn modelId="{EE4101A8-FDDC-4FDC-817D-779E1EF6B4FA}" type="presOf" srcId="{125C6D05-4952-4B52-B84F-94088D9C1ADC}" destId="{C42576A8-1167-48BB-91F7-35E216F6037C}" srcOrd="0" destOrd="0" presId="urn:microsoft.com/office/officeart/2008/layout/CircularPictureCallout"/>
    <dgm:cxn modelId="{7F336CB0-2579-4898-AFE5-225301ABFB26}" srcId="{125C6D05-4952-4B52-B84F-94088D9C1ADC}" destId="{3F7CD456-1DBE-4FF0-841F-C396C4C0D906}" srcOrd="0" destOrd="0" parTransId="{FBCF8A30-2845-4FD2-A422-B70F0E0740A4}" sibTransId="{6DF2DEAC-D415-4B9B-B65C-630A64F61C92}"/>
    <dgm:cxn modelId="{33F8C2E5-5047-4FC1-B78B-9D06EE98B1C1}" type="presOf" srcId="{3F7CD456-1DBE-4FF0-841F-C396C4C0D906}" destId="{14461379-8AE3-4041-8BEE-948BF3686DA8}" srcOrd="0" destOrd="0" presId="urn:microsoft.com/office/officeart/2008/layout/CircularPictureCallout"/>
    <dgm:cxn modelId="{772BDD5D-6CB4-42F4-AB39-BCAE1A6C022D}" type="presParOf" srcId="{C42576A8-1167-48BB-91F7-35E216F6037C}" destId="{A50C206A-71C4-4DEB-AAD6-5691F2B17E39}" srcOrd="0" destOrd="0" presId="urn:microsoft.com/office/officeart/2008/layout/CircularPictureCallout"/>
    <dgm:cxn modelId="{E1EEBF53-F3EC-4B7E-B063-B5DE3728A96E}" type="presParOf" srcId="{A50C206A-71C4-4DEB-AAD6-5691F2B17E39}" destId="{11C3E7A1-C5E6-4B0D-8448-1E894A7100BE}" srcOrd="0" destOrd="0" presId="urn:microsoft.com/office/officeart/2008/layout/CircularPictureCallout"/>
    <dgm:cxn modelId="{1A1CA341-186F-4940-8B45-F79D2B95C96A}" type="presParOf" srcId="{11C3E7A1-C5E6-4B0D-8448-1E894A7100BE}" destId="{51020F4A-02A3-46E3-A8A9-59C10D7575E9}" srcOrd="0" destOrd="0" presId="urn:microsoft.com/office/officeart/2008/layout/CircularPictureCallout"/>
    <dgm:cxn modelId="{43F62F02-32AD-4E44-A9F4-23EEB0F8B7C7}" type="presParOf" srcId="{A50C206A-71C4-4DEB-AAD6-5691F2B17E39}" destId="{14461379-8AE3-4041-8BEE-948BF3686DA8}"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018C5-4D62-47BA-863F-010CB41250F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02517801-C444-4E60-BF54-8BAF554670A9}">
      <dgm:prSet phldrT="[Texte]" custT="1"/>
      <dgm:spPr/>
      <dgm:t>
        <a:bodyPr/>
        <a:lstStyle/>
        <a:p>
          <a:r>
            <a:rPr lang="fr-FR" sz="1400" b="1" dirty="0" err="1">
              <a:solidFill>
                <a:srgbClr val="49C5B1"/>
              </a:solidFill>
              <a:latin typeface="Century Gothic" panose="020B0502020202020204" pitchFamily="34" charset="0"/>
            </a:rPr>
            <a:t>L.Grisard</a:t>
          </a:r>
          <a:endParaRPr lang="fr-BE" sz="1400" b="1" dirty="0">
            <a:solidFill>
              <a:srgbClr val="49C5B1"/>
            </a:solidFill>
            <a:latin typeface="Century Gothic" panose="020B0502020202020204" pitchFamily="34" charset="0"/>
          </a:endParaRPr>
        </a:p>
      </dgm:t>
    </dgm:pt>
    <dgm:pt modelId="{49435013-94CD-4CA1-8DE4-04894ABB75AF}" type="parTrans" cxnId="{4DE91DAD-9C3E-40DA-979E-749A5666422D}">
      <dgm:prSet/>
      <dgm:spPr/>
      <dgm:t>
        <a:bodyPr/>
        <a:lstStyle/>
        <a:p>
          <a:endParaRPr lang="fr-BE"/>
        </a:p>
      </dgm:t>
    </dgm:pt>
    <dgm:pt modelId="{1BFC650A-9A30-4F66-ABB3-5228CF55A772}" type="sibTrans" cxnId="{4DE91DAD-9C3E-40DA-979E-749A5666422D}">
      <dgm:prSet/>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fr-BE"/>
        </a:p>
      </dgm:t>
      <dgm:extLst>
        <a:ext uri="{E40237B7-FDA0-4F09-8148-C483321AD2D9}">
          <dgm14:cNvPr xmlns:dgm14="http://schemas.microsoft.com/office/drawing/2010/diagram" id="0" name="" descr="Une image contenant personne, fenêtre, homme, intérieur&#10;&#10;Description générée automatiquement">
            <a:extLst>
              <a:ext uri="{FF2B5EF4-FFF2-40B4-BE49-F238E27FC236}">
                <a16:creationId xmlns:a16="http://schemas.microsoft.com/office/drawing/2014/main" id="{EB393C40-36C5-4FE9-B216-87365A9658C2}"/>
              </a:ext>
            </a:extLst>
          </dgm14:cNvPr>
        </a:ext>
      </dgm:extLst>
    </dgm:pt>
    <dgm:pt modelId="{1A3B5D30-DCFB-4A7F-AC4E-5F77C952689B}" type="pres">
      <dgm:prSet presAssocID="{FFC018C5-4D62-47BA-863F-010CB41250FD}" presName="Name0" presStyleCnt="0">
        <dgm:presLayoutVars>
          <dgm:chMax val="7"/>
          <dgm:chPref val="7"/>
          <dgm:dir/>
        </dgm:presLayoutVars>
      </dgm:prSet>
      <dgm:spPr/>
    </dgm:pt>
    <dgm:pt modelId="{0B430615-63A8-4588-B89A-1078C908948B}" type="pres">
      <dgm:prSet presAssocID="{FFC018C5-4D62-47BA-863F-010CB41250FD}" presName="Name1" presStyleCnt="0"/>
      <dgm:spPr/>
    </dgm:pt>
    <dgm:pt modelId="{1E4F6607-5E1A-4B30-B39D-91A2319E0318}" type="pres">
      <dgm:prSet presAssocID="{1BFC650A-9A30-4F66-ABB3-5228CF55A772}" presName="picture_1" presStyleCnt="0"/>
      <dgm:spPr/>
    </dgm:pt>
    <dgm:pt modelId="{08B4F376-85AA-42BC-99BA-36B1EBD152BB}" type="pres">
      <dgm:prSet presAssocID="{1BFC650A-9A30-4F66-ABB3-5228CF55A772}" presName="pictureRepeatNode" presStyleLbl="alignImgPlace1" presStyleIdx="0" presStyleCnt="1" custLinFactNeighborY="-1351"/>
      <dgm:spPr/>
    </dgm:pt>
    <dgm:pt modelId="{404641C6-5F2C-48AC-A9BA-0BB0D10362B0}" type="pres">
      <dgm:prSet presAssocID="{02517801-C444-4E60-BF54-8BAF554670A9}" presName="text_1" presStyleLbl="node1" presStyleIdx="0" presStyleCnt="0" custScaleX="109888" custScaleY="86158" custLinFactNeighborY="14286">
        <dgm:presLayoutVars>
          <dgm:bulletEnabled val="1"/>
        </dgm:presLayoutVars>
      </dgm:prSet>
      <dgm:spPr/>
    </dgm:pt>
  </dgm:ptLst>
  <dgm:cxnLst>
    <dgm:cxn modelId="{D32DD869-9343-45AE-A4A7-BC479B913998}" type="presOf" srcId="{02517801-C444-4E60-BF54-8BAF554670A9}" destId="{404641C6-5F2C-48AC-A9BA-0BB0D10362B0}" srcOrd="0" destOrd="0" presId="urn:microsoft.com/office/officeart/2008/layout/CircularPictureCallout"/>
    <dgm:cxn modelId="{C2637381-2F06-4B36-B4CA-B6458F216BD9}" type="presOf" srcId="{FFC018C5-4D62-47BA-863F-010CB41250FD}" destId="{1A3B5D30-DCFB-4A7F-AC4E-5F77C952689B}" srcOrd="0" destOrd="0" presId="urn:microsoft.com/office/officeart/2008/layout/CircularPictureCallout"/>
    <dgm:cxn modelId="{4DE91DAD-9C3E-40DA-979E-749A5666422D}" srcId="{FFC018C5-4D62-47BA-863F-010CB41250FD}" destId="{02517801-C444-4E60-BF54-8BAF554670A9}" srcOrd="0" destOrd="0" parTransId="{49435013-94CD-4CA1-8DE4-04894ABB75AF}" sibTransId="{1BFC650A-9A30-4F66-ABB3-5228CF55A772}"/>
    <dgm:cxn modelId="{E34C90C9-33C2-4F33-8C27-60011DAA3D16}" type="presOf" srcId="{1BFC650A-9A30-4F66-ABB3-5228CF55A772}" destId="{08B4F376-85AA-42BC-99BA-36B1EBD152BB}" srcOrd="0" destOrd="0" presId="urn:microsoft.com/office/officeart/2008/layout/CircularPictureCallout"/>
    <dgm:cxn modelId="{F12F1277-F740-4C77-8DBD-F6D77566366E}" type="presParOf" srcId="{1A3B5D30-DCFB-4A7F-AC4E-5F77C952689B}" destId="{0B430615-63A8-4588-B89A-1078C908948B}" srcOrd="0" destOrd="0" presId="urn:microsoft.com/office/officeart/2008/layout/CircularPictureCallout"/>
    <dgm:cxn modelId="{92756CBB-6945-44B6-92FD-C1CC720AB578}" type="presParOf" srcId="{0B430615-63A8-4588-B89A-1078C908948B}" destId="{1E4F6607-5E1A-4B30-B39D-91A2319E0318}" srcOrd="0" destOrd="0" presId="urn:microsoft.com/office/officeart/2008/layout/CircularPictureCallout"/>
    <dgm:cxn modelId="{9723C328-AAD5-4077-AD69-4F7EF8173415}" type="presParOf" srcId="{1E4F6607-5E1A-4B30-B39D-91A2319E0318}" destId="{08B4F376-85AA-42BC-99BA-36B1EBD152BB}" srcOrd="0" destOrd="0" presId="urn:microsoft.com/office/officeart/2008/layout/CircularPictureCallout"/>
    <dgm:cxn modelId="{7B4998FC-C956-4FCD-879F-003CEE2E2D70}" type="presParOf" srcId="{0B430615-63A8-4588-B89A-1078C908948B}" destId="{404641C6-5F2C-48AC-A9BA-0BB0D10362B0}" srcOrd="1" destOrd="0" presId="urn:microsoft.com/office/officeart/2008/layout/CircularPictureCallou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96BDBA-3CBB-4D96-859E-A879808B7D2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B849DA5E-E42B-4DEE-BC1B-85D9926A423B}">
      <dgm:prSet phldrT="[Texte]"/>
      <dgm:spPr>
        <a:effectLst>
          <a:outerShdw blurRad="50800" dist="38100" dir="2700000" algn="tl" rotWithShape="0">
            <a:prstClr val="black">
              <a:alpha val="40000"/>
            </a:prstClr>
          </a:outerShdw>
        </a:effectLst>
      </dgm:spPr>
      <dgm:t>
        <a:bodyPr/>
        <a:lstStyle/>
        <a:p>
          <a:r>
            <a:rPr lang="fr-FR" b="1" dirty="0">
              <a:solidFill>
                <a:srgbClr val="49C5B1"/>
              </a:solidFill>
              <a:latin typeface="Century Gothic" panose="020B0502020202020204" pitchFamily="34" charset="0"/>
            </a:rPr>
            <a:t>F. </a:t>
          </a:r>
          <a:r>
            <a:rPr lang="fr-FR" b="1" dirty="0" err="1">
              <a:solidFill>
                <a:srgbClr val="49C5B1"/>
              </a:solidFill>
              <a:latin typeface="Century Gothic" panose="020B0502020202020204" pitchFamily="34" charset="0"/>
            </a:rPr>
            <a:t>Cammarata</a:t>
          </a:r>
          <a:endParaRPr lang="fr-BE" b="1" dirty="0">
            <a:solidFill>
              <a:srgbClr val="49C5B1"/>
            </a:solidFill>
            <a:latin typeface="Century Gothic" panose="020B0502020202020204" pitchFamily="34" charset="0"/>
          </a:endParaRPr>
        </a:p>
      </dgm:t>
    </dgm:pt>
    <dgm:pt modelId="{46F78248-6B2D-4AC3-8203-A40C35F646D1}" type="parTrans" cxnId="{16809041-0D48-4E94-802C-4ED3381DC481}">
      <dgm:prSet/>
      <dgm:spPr/>
      <dgm:t>
        <a:bodyPr/>
        <a:lstStyle/>
        <a:p>
          <a:endParaRPr lang="fr-BE"/>
        </a:p>
      </dgm:t>
    </dgm:pt>
    <dgm:pt modelId="{72CB04FB-2149-43E7-A5FC-E6815C95F21F}" type="sibTrans" cxnId="{16809041-0D48-4E94-802C-4ED3381DC48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858"/>
          </a:stretch>
        </a:blipFill>
      </dgm:spPr>
      <dgm:t>
        <a:bodyPr/>
        <a:lstStyle/>
        <a:p>
          <a:endParaRPr lang="fr-BE"/>
        </a:p>
      </dgm:t>
      <dgm:extLst>
        <a:ext uri="{E40237B7-FDA0-4F09-8148-C483321AD2D9}">
          <dgm14:cNvPr xmlns:dgm14="http://schemas.microsoft.com/office/drawing/2010/diagram" id="0" name="" descr="Une image contenant mur, personne, intérieur, chandail&#10;&#10;Description générée automatiquement">
            <a:extLst>
              <a:ext uri="{FF2B5EF4-FFF2-40B4-BE49-F238E27FC236}">
                <a16:creationId xmlns:a16="http://schemas.microsoft.com/office/drawing/2014/main" id="{17D51409-1176-43AC-852D-7D82B8B55425}"/>
              </a:ext>
            </a:extLst>
          </dgm14:cNvPr>
        </a:ext>
      </dgm:extLst>
    </dgm:pt>
    <dgm:pt modelId="{AF1A44AE-FDD7-4C8F-806A-084B42912C1F}" type="pres">
      <dgm:prSet presAssocID="{A996BDBA-3CBB-4D96-859E-A879808B7D2E}" presName="Name0" presStyleCnt="0">
        <dgm:presLayoutVars>
          <dgm:chMax val="7"/>
          <dgm:chPref val="7"/>
          <dgm:dir/>
        </dgm:presLayoutVars>
      </dgm:prSet>
      <dgm:spPr/>
    </dgm:pt>
    <dgm:pt modelId="{EE814FB5-DC13-4633-99A4-13AB6B527797}" type="pres">
      <dgm:prSet presAssocID="{A996BDBA-3CBB-4D96-859E-A879808B7D2E}" presName="Name1" presStyleCnt="0"/>
      <dgm:spPr/>
    </dgm:pt>
    <dgm:pt modelId="{8C53ADBC-72CF-46C4-A1E0-7B02DBD02E2C}" type="pres">
      <dgm:prSet presAssocID="{72CB04FB-2149-43E7-A5FC-E6815C95F21F}" presName="picture_1" presStyleCnt="0"/>
      <dgm:spPr/>
    </dgm:pt>
    <dgm:pt modelId="{D56C883D-3B02-44B7-96B2-57CE27455238}" type="pres">
      <dgm:prSet presAssocID="{72CB04FB-2149-43E7-A5FC-E6815C95F21F}" presName="pictureRepeatNode" presStyleLbl="alignImgPlace1" presStyleIdx="0" presStyleCnt="1" custLinFactNeighborX="7088" custLinFactNeighborY="-1946"/>
      <dgm:spPr/>
    </dgm:pt>
    <dgm:pt modelId="{CE34487B-64A7-4C3B-9737-059DE068282B}" type="pres">
      <dgm:prSet presAssocID="{B849DA5E-E42B-4DEE-BC1B-85D9926A423B}" presName="text_1" presStyleLbl="node1" presStyleIdx="0" presStyleCnt="0" custScaleX="246380" custScaleY="38132" custLinFactNeighborX="11703" custLinFactNeighborY="15409">
        <dgm:presLayoutVars>
          <dgm:bulletEnabled val="1"/>
        </dgm:presLayoutVars>
      </dgm:prSet>
      <dgm:spPr/>
    </dgm:pt>
  </dgm:ptLst>
  <dgm:cxnLst>
    <dgm:cxn modelId="{88D1420B-E603-4547-A268-60CC57798139}" type="presOf" srcId="{A996BDBA-3CBB-4D96-859E-A879808B7D2E}" destId="{AF1A44AE-FDD7-4C8F-806A-084B42912C1F}" srcOrd="0" destOrd="0" presId="urn:microsoft.com/office/officeart/2008/layout/CircularPictureCallout"/>
    <dgm:cxn modelId="{16809041-0D48-4E94-802C-4ED3381DC481}" srcId="{A996BDBA-3CBB-4D96-859E-A879808B7D2E}" destId="{B849DA5E-E42B-4DEE-BC1B-85D9926A423B}" srcOrd="0" destOrd="0" parTransId="{46F78248-6B2D-4AC3-8203-A40C35F646D1}" sibTransId="{72CB04FB-2149-43E7-A5FC-E6815C95F21F}"/>
    <dgm:cxn modelId="{18677F84-FCEB-41BE-A06E-EF3161778893}" type="presOf" srcId="{72CB04FB-2149-43E7-A5FC-E6815C95F21F}" destId="{D56C883D-3B02-44B7-96B2-57CE27455238}" srcOrd="0" destOrd="0" presId="urn:microsoft.com/office/officeart/2008/layout/CircularPictureCallout"/>
    <dgm:cxn modelId="{0B018DF2-094B-490B-8AD7-BFEC99F02B58}" type="presOf" srcId="{B849DA5E-E42B-4DEE-BC1B-85D9926A423B}" destId="{CE34487B-64A7-4C3B-9737-059DE068282B}" srcOrd="0" destOrd="0" presId="urn:microsoft.com/office/officeart/2008/layout/CircularPictureCallout"/>
    <dgm:cxn modelId="{B9A67157-F45E-4444-82A8-7E78C0B8D89A}" type="presParOf" srcId="{AF1A44AE-FDD7-4C8F-806A-084B42912C1F}" destId="{EE814FB5-DC13-4633-99A4-13AB6B527797}" srcOrd="0" destOrd="0" presId="urn:microsoft.com/office/officeart/2008/layout/CircularPictureCallout"/>
    <dgm:cxn modelId="{6F70FA6E-1069-42DA-9B64-C56A2514748B}" type="presParOf" srcId="{EE814FB5-DC13-4633-99A4-13AB6B527797}" destId="{8C53ADBC-72CF-46C4-A1E0-7B02DBD02E2C}" srcOrd="0" destOrd="0" presId="urn:microsoft.com/office/officeart/2008/layout/CircularPictureCallout"/>
    <dgm:cxn modelId="{B13FEAF4-0D40-4299-80EF-1ED4F9A008E4}" type="presParOf" srcId="{8C53ADBC-72CF-46C4-A1E0-7B02DBD02E2C}" destId="{D56C883D-3B02-44B7-96B2-57CE27455238}" srcOrd="0" destOrd="0" presId="urn:microsoft.com/office/officeart/2008/layout/CircularPictureCallout"/>
    <dgm:cxn modelId="{48205C4B-7E4C-4755-8639-334836AD6268}" type="presParOf" srcId="{EE814FB5-DC13-4633-99A4-13AB6B527797}" destId="{CE34487B-64A7-4C3B-9737-059DE068282B}" srcOrd="1" destOrd="0" presId="urn:microsoft.com/office/officeart/2008/layout/CircularPictureCallou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BB4C6D-8B4B-4177-ACD9-307756A703E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06147C37-4F37-4E2F-B40B-A818CC76525F}">
      <dgm:prSet phldrT="[Texte]" custT="1"/>
      <dgm:spPr/>
      <dgm:t>
        <a:bodyPr/>
        <a:lstStyle/>
        <a:p>
          <a:r>
            <a:rPr lang="fr-FR" sz="1400" b="1" dirty="0" err="1">
              <a:solidFill>
                <a:srgbClr val="49C5B1"/>
              </a:solidFill>
              <a:latin typeface="Century Gothic" panose="020B0502020202020204" pitchFamily="34" charset="0"/>
            </a:rPr>
            <a:t>G</a:t>
          </a:r>
          <a:r>
            <a:rPr lang="fr-FR" sz="1400" b="1" dirty="0" err="1">
              <a:latin typeface="Century Gothic" panose="020B0502020202020204" pitchFamily="34" charset="0"/>
            </a:rPr>
            <a:t>.</a:t>
          </a:r>
          <a:r>
            <a:rPr lang="fr-FR" sz="1400" b="1" dirty="0" err="1">
              <a:solidFill>
                <a:srgbClr val="49C5B1"/>
              </a:solidFill>
              <a:latin typeface="Century Gothic" panose="020B0502020202020204" pitchFamily="34" charset="0"/>
            </a:rPr>
            <a:t>Sacco</a:t>
          </a:r>
          <a:endParaRPr lang="fr-BE" sz="1400" b="1" dirty="0">
            <a:solidFill>
              <a:srgbClr val="49C5B1"/>
            </a:solidFill>
            <a:latin typeface="Century Gothic" panose="020B0502020202020204" pitchFamily="34" charset="0"/>
          </a:endParaRPr>
        </a:p>
      </dgm:t>
    </dgm:pt>
    <dgm:pt modelId="{C9043846-F022-43F3-A2C1-C4BDCDA0EF37}" type="parTrans" cxnId="{17E6AEDF-3F2D-4DC9-A66B-51716BFBEB50}">
      <dgm:prSet/>
      <dgm:spPr/>
      <dgm:t>
        <a:bodyPr/>
        <a:lstStyle/>
        <a:p>
          <a:endParaRPr lang="fr-BE"/>
        </a:p>
      </dgm:t>
    </dgm:pt>
    <dgm:pt modelId="{FCA0F84C-EE2B-4544-B6D9-4F1E7C2C52C6}" type="sibTrans" cxnId="{17E6AEDF-3F2D-4DC9-A66B-51716BFBEB50}">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fr-BE" sz="1400"/>
        </a:p>
      </dgm:t>
      <dgm:extLst>
        <a:ext uri="{E40237B7-FDA0-4F09-8148-C483321AD2D9}">
          <dgm14:cNvPr xmlns:dgm14="http://schemas.microsoft.com/office/drawing/2010/diagram" id="0" name="" descr="Une image contenant personne, mur, homme, intérieur&#10;&#10;Description générée automatiquement">
            <a:extLst>
              <a:ext uri="{FF2B5EF4-FFF2-40B4-BE49-F238E27FC236}">
                <a16:creationId xmlns:a16="http://schemas.microsoft.com/office/drawing/2014/main" id="{CC9E5092-0E34-406C-9C94-698070221E8B}"/>
              </a:ext>
            </a:extLst>
          </dgm14:cNvPr>
        </a:ext>
      </dgm:extLst>
    </dgm:pt>
    <dgm:pt modelId="{E01B9961-3CDB-430E-94CB-8C28A8AB0237}" type="pres">
      <dgm:prSet presAssocID="{2DBB4C6D-8B4B-4177-ACD9-307756A703ED}" presName="Name0" presStyleCnt="0">
        <dgm:presLayoutVars>
          <dgm:chMax val="7"/>
          <dgm:chPref val="7"/>
          <dgm:dir/>
        </dgm:presLayoutVars>
      </dgm:prSet>
      <dgm:spPr/>
    </dgm:pt>
    <dgm:pt modelId="{390A6007-C929-49C6-8403-B0493BBBB397}" type="pres">
      <dgm:prSet presAssocID="{2DBB4C6D-8B4B-4177-ACD9-307756A703ED}" presName="Name1" presStyleCnt="0"/>
      <dgm:spPr/>
    </dgm:pt>
    <dgm:pt modelId="{7AE860AF-2856-4103-968A-0671FC386A0B}" type="pres">
      <dgm:prSet presAssocID="{FCA0F84C-EE2B-4544-B6D9-4F1E7C2C52C6}" presName="picture_1" presStyleCnt="0"/>
      <dgm:spPr/>
    </dgm:pt>
    <dgm:pt modelId="{C5FEEB8F-0D68-4DC8-BFB1-8CCF2A53EF13}" type="pres">
      <dgm:prSet presAssocID="{FCA0F84C-EE2B-4544-B6D9-4F1E7C2C52C6}" presName="pictureRepeatNode" presStyleLbl="alignImgPlace1" presStyleIdx="0" presStyleCnt="1" custLinFactNeighborX="1385"/>
      <dgm:spPr/>
    </dgm:pt>
    <dgm:pt modelId="{1F2E2F6D-64D1-45D5-937F-252A2D464BAD}" type="pres">
      <dgm:prSet presAssocID="{06147C37-4F37-4E2F-B40B-A818CC76525F}" presName="text_1" presStyleLbl="node1" presStyleIdx="0" presStyleCnt="0" custScaleX="90318" custScaleY="71734" custLinFactNeighborX="-1606" custLinFactNeighborY="10503">
        <dgm:presLayoutVars>
          <dgm:bulletEnabled val="1"/>
        </dgm:presLayoutVars>
      </dgm:prSet>
      <dgm:spPr/>
    </dgm:pt>
  </dgm:ptLst>
  <dgm:cxnLst>
    <dgm:cxn modelId="{962F1A17-09D2-4B55-999A-F5549BE1CAB8}" type="presOf" srcId="{FCA0F84C-EE2B-4544-B6D9-4F1E7C2C52C6}" destId="{C5FEEB8F-0D68-4DC8-BFB1-8CCF2A53EF13}" srcOrd="0" destOrd="0" presId="urn:microsoft.com/office/officeart/2008/layout/CircularPictureCallout"/>
    <dgm:cxn modelId="{4343ED93-E630-49C7-8F67-A48FCCF8634D}" type="presOf" srcId="{2DBB4C6D-8B4B-4177-ACD9-307756A703ED}" destId="{E01B9961-3CDB-430E-94CB-8C28A8AB0237}" srcOrd="0" destOrd="0" presId="urn:microsoft.com/office/officeart/2008/layout/CircularPictureCallout"/>
    <dgm:cxn modelId="{C52B21DB-A4CD-4F1B-A116-0F3164A211C7}" type="presOf" srcId="{06147C37-4F37-4E2F-B40B-A818CC76525F}" destId="{1F2E2F6D-64D1-45D5-937F-252A2D464BAD}" srcOrd="0" destOrd="0" presId="urn:microsoft.com/office/officeart/2008/layout/CircularPictureCallout"/>
    <dgm:cxn modelId="{17E6AEDF-3F2D-4DC9-A66B-51716BFBEB50}" srcId="{2DBB4C6D-8B4B-4177-ACD9-307756A703ED}" destId="{06147C37-4F37-4E2F-B40B-A818CC76525F}" srcOrd="0" destOrd="0" parTransId="{C9043846-F022-43F3-A2C1-C4BDCDA0EF37}" sibTransId="{FCA0F84C-EE2B-4544-B6D9-4F1E7C2C52C6}"/>
    <dgm:cxn modelId="{589A28B5-A22E-40AF-9193-6F07FD4B9EE0}" type="presParOf" srcId="{E01B9961-3CDB-430E-94CB-8C28A8AB0237}" destId="{390A6007-C929-49C6-8403-B0493BBBB397}" srcOrd="0" destOrd="0" presId="urn:microsoft.com/office/officeart/2008/layout/CircularPictureCallout"/>
    <dgm:cxn modelId="{33C8B455-2430-41A1-91FD-216EDA2EB08B}" type="presParOf" srcId="{390A6007-C929-49C6-8403-B0493BBBB397}" destId="{7AE860AF-2856-4103-968A-0671FC386A0B}" srcOrd="0" destOrd="0" presId="urn:microsoft.com/office/officeart/2008/layout/CircularPictureCallout"/>
    <dgm:cxn modelId="{2AFBE419-1538-463B-B125-55E25000CFFD}" type="presParOf" srcId="{7AE860AF-2856-4103-968A-0671FC386A0B}" destId="{C5FEEB8F-0D68-4DC8-BFB1-8CCF2A53EF13}" srcOrd="0" destOrd="0" presId="urn:microsoft.com/office/officeart/2008/layout/CircularPictureCallout"/>
    <dgm:cxn modelId="{3D96FD65-33C3-4040-9766-26BD0BBDA885}" type="presParOf" srcId="{390A6007-C929-49C6-8403-B0493BBBB397}" destId="{1F2E2F6D-64D1-45D5-937F-252A2D464BAD}" srcOrd="1" destOrd="0" presId="urn:microsoft.com/office/officeart/2008/layout/CircularPictureCallou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9876BF-5E51-40AF-85BF-C8907C6CD343}"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E4671018-5B51-4585-ADD2-B8307FF97A9D}">
      <dgm:prSet phldrT="[Texte]" custT="1"/>
      <dgm:spPr/>
      <dgm:t>
        <a:bodyPr/>
        <a:lstStyle/>
        <a:p>
          <a:r>
            <a:rPr lang="fr-FR" sz="1400" b="1" dirty="0">
              <a:solidFill>
                <a:srgbClr val="49C5B1"/>
              </a:solidFill>
              <a:latin typeface="Century Gothic" panose="020B0502020202020204" pitchFamily="34" charset="0"/>
            </a:rPr>
            <a:t>L. Smolders</a:t>
          </a:r>
          <a:endParaRPr lang="fr-BE" sz="1400" b="1" dirty="0">
            <a:solidFill>
              <a:srgbClr val="49C5B1"/>
            </a:solidFill>
            <a:latin typeface="Century Gothic" panose="020B0502020202020204" pitchFamily="34" charset="0"/>
          </a:endParaRPr>
        </a:p>
      </dgm:t>
    </dgm:pt>
    <dgm:pt modelId="{B459BA0B-620C-4662-8E2B-F15B2B4E15D3}" type="parTrans" cxnId="{2AC15588-095C-4DC1-92A3-1A17A172FA11}">
      <dgm:prSet/>
      <dgm:spPr/>
      <dgm:t>
        <a:bodyPr/>
        <a:lstStyle/>
        <a:p>
          <a:endParaRPr lang="fr-BE"/>
        </a:p>
      </dgm:t>
    </dgm:pt>
    <dgm:pt modelId="{582D0CFF-81FD-49E7-8CE3-FCD6A49A76B7}" type="sibTrans" cxnId="{2AC15588-095C-4DC1-92A3-1A17A172FA11}">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3"/>
          </a:stretch>
        </a:blipFill>
      </dgm:spPr>
      <dgm:t>
        <a:bodyPr/>
        <a:lstStyle/>
        <a:p>
          <a:endParaRPr lang="fr-BE"/>
        </a:p>
      </dgm:t>
      <dgm:extLst>
        <a:ext uri="{E40237B7-FDA0-4F09-8148-C483321AD2D9}">
          <dgm14:cNvPr xmlns:dgm14="http://schemas.microsoft.com/office/drawing/2010/diagram" id="0" name="" descr="Une image contenant personne, mur&#10;&#10;Description générée automatiquement">
            <a:extLst>
              <a:ext uri="{FF2B5EF4-FFF2-40B4-BE49-F238E27FC236}">
                <a16:creationId xmlns:a16="http://schemas.microsoft.com/office/drawing/2014/main" id="{2A495CCC-19C6-49E8-93E0-1C6D5DCB077C}"/>
              </a:ext>
            </a:extLst>
          </dgm14:cNvPr>
        </a:ext>
      </dgm:extLst>
    </dgm:pt>
    <dgm:pt modelId="{E54E4EE1-46EC-4DF5-A511-48BAD8DBBE82}" type="pres">
      <dgm:prSet presAssocID="{859876BF-5E51-40AF-85BF-C8907C6CD343}" presName="Name0" presStyleCnt="0">
        <dgm:presLayoutVars>
          <dgm:chMax val="7"/>
          <dgm:chPref val="7"/>
          <dgm:dir/>
        </dgm:presLayoutVars>
      </dgm:prSet>
      <dgm:spPr/>
    </dgm:pt>
    <dgm:pt modelId="{14CD1B7F-E233-4F0D-B8B6-9EBD46AD9820}" type="pres">
      <dgm:prSet presAssocID="{859876BF-5E51-40AF-85BF-C8907C6CD343}" presName="Name1" presStyleCnt="0"/>
      <dgm:spPr/>
    </dgm:pt>
    <dgm:pt modelId="{91FA2C98-6073-46FB-8C86-60D157A3CFF1}" type="pres">
      <dgm:prSet presAssocID="{582D0CFF-81FD-49E7-8CE3-FCD6A49A76B7}" presName="picture_1" presStyleCnt="0"/>
      <dgm:spPr/>
    </dgm:pt>
    <dgm:pt modelId="{60ECA656-8F95-49B0-B9B7-E21904CD2DC3}" type="pres">
      <dgm:prSet presAssocID="{582D0CFF-81FD-49E7-8CE3-FCD6A49A76B7}" presName="pictureRepeatNode" presStyleLbl="alignImgPlace1" presStyleIdx="0" presStyleCnt="1"/>
      <dgm:spPr/>
    </dgm:pt>
    <dgm:pt modelId="{7F72100A-C027-4ADD-B1C0-C6D1647B7397}" type="pres">
      <dgm:prSet presAssocID="{E4671018-5B51-4585-ADD2-B8307FF97A9D}" presName="text_1" presStyleLbl="node1" presStyleIdx="0" presStyleCnt="0" custScaleX="127252">
        <dgm:presLayoutVars>
          <dgm:bulletEnabled val="1"/>
        </dgm:presLayoutVars>
      </dgm:prSet>
      <dgm:spPr/>
    </dgm:pt>
  </dgm:ptLst>
  <dgm:cxnLst>
    <dgm:cxn modelId="{6D44912E-B619-409F-8275-36A55B5DDF35}" type="presOf" srcId="{859876BF-5E51-40AF-85BF-C8907C6CD343}" destId="{E54E4EE1-46EC-4DF5-A511-48BAD8DBBE82}" srcOrd="0" destOrd="0" presId="urn:microsoft.com/office/officeart/2008/layout/CircularPictureCallout"/>
    <dgm:cxn modelId="{2AC15588-095C-4DC1-92A3-1A17A172FA11}" srcId="{859876BF-5E51-40AF-85BF-C8907C6CD343}" destId="{E4671018-5B51-4585-ADD2-B8307FF97A9D}" srcOrd="0" destOrd="0" parTransId="{B459BA0B-620C-4662-8E2B-F15B2B4E15D3}" sibTransId="{582D0CFF-81FD-49E7-8CE3-FCD6A49A76B7}"/>
    <dgm:cxn modelId="{B78A3FA0-3913-48E0-B0F5-65430C4C8BEA}" type="presOf" srcId="{E4671018-5B51-4585-ADD2-B8307FF97A9D}" destId="{7F72100A-C027-4ADD-B1C0-C6D1647B7397}" srcOrd="0" destOrd="0" presId="urn:microsoft.com/office/officeart/2008/layout/CircularPictureCallout"/>
    <dgm:cxn modelId="{477AA0DC-ECB4-4941-8D47-6CFC9FC1C232}" type="presOf" srcId="{582D0CFF-81FD-49E7-8CE3-FCD6A49A76B7}" destId="{60ECA656-8F95-49B0-B9B7-E21904CD2DC3}" srcOrd="0" destOrd="0" presId="urn:microsoft.com/office/officeart/2008/layout/CircularPictureCallout"/>
    <dgm:cxn modelId="{7016A11F-E0E4-499E-A408-06BF8466174C}" type="presParOf" srcId="{E54E4EE1-46EC-4DF5-A511-48BAD8DBBE82}" destId="{14CD1B7F-E233-4F0D-B8B6-9EBD46AD9820}" srcOrd="0" destOrd="0" presId="urn:microsoft.com/office/officeart/2008/layout/CircularPictureCallout"/>
    <dgm:cxn modelId="{9DA1E788-2EDE-423C-994A-B9F083BB3D4E}" type="presParOf" srcId="{14CD1B7F-E233-4F0D-B8B6-9EBD46AD9820}" destId="{91FA2C98-6073-46FB-8C86-60D157A3CFF1}" srcOrd="0" destOrd="0" presId="urn:microsoft.com/office/officeart/2008/layout/CircularPictureCallout"/>
    <dgm:cxn modelId="{F8AAE02A-939B-41E5-9E9A-F4319E183332}" type="presParOf" srcId="{91FA2C98-6073-46FB-8C86-60D157A3CFF1}" destId="{60ECA656-8F95-49B0-B9B7-E21904CD2DC3}" srcOrd="0" destOrd="0" presId="urn:microsoft.com/office/officeart/2008/layout/CircularPictureCallout"/>
    <dgm:cxn modelId="{182CBC7E-3F04-4B64-9DBC-54D6A7FCAC56}" type="presParOf" srcId="{14CD1B7F-E233-4F0D-B8B6-9EBD46AD9820}" destId="{7F72100A-C027-4ADD-B1C0-C6D1647B7397}" srcOrd="1" destOrd="0" presId="urn:microsoft.com/office/officeart/2008/layout/CircularPictureCallout"/>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9B2B6-0A5C-4201-AD3F-30CC620AB33F}">
      <dsp:nvSpPr>
        <dsp:cNvPr id="0" name=""/>
        <dsp:cNvSpPr/>
      </dsp:nvSpPr>
      <dsp:spPr>
        <a:xfrm>
          <a:off x="3958431" y="1191295"/>
          <a:ext cx="3280056" cy="804298"/>
        </a:xfrm>
        <a:custGeom>
          <a:avLst/>
          <a:gdLst/>
          <a:ahLst/>
          <a:cxnLst/>
          <a:rect l="0" t="0" r="0" b="0"/>
          <a:pathLst>
            <a:path>
              <a:moveTo>
                <a:pt x="0" y="0"/>
              </a:moveTo>
              <a:lnTo>
                <a:pt x="0" y="661981"/>
              </a:lnTo>
              <a:lnTo>
                <a:pt x="3280056" y="661981"/>
              </a:lnTo>
              <a:lnTo>
                <a:pt x="3280056" y="804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1470F8-796B-4FEB-85C4-9078C2B2FDBA}">
      <dsp:nvSpPr>
        <dsp:cNvPr id="0" name=""/>
        <dsp:cNvSpPr/>
      </dsp:nvSpPr>
      <dsp:spPr>
        <a:xfrm>
          <a:off x="3958431" y="1191295"/>
          <a:ext cx="1640028" cy="804298"/>
        </a:xfrm>
        <a:custGeom>
          <a:avLst/>
          <a:gdLst/>
          <a:ahLst/>
          <a:cxnLst/>
          <a:rect l="0" t="0" r="0" b="0"/>
          <a:pathLst>
            <a:path>
              <a:moveTo>
                <a:pt x="0" y="0"/>
              </a:moveTo>
              <a:lnTo>
                <a:pt x="0" y="661981"/>
              </a:lnTo>
              <a:lnTo>
                <a:pt x="1640028" y="661981"/>
              </a:lnTo>
              <a:lnTo>
                <a:pt x="1640028" y="804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6AB659-C895-4E2B-BA1C-69605DA81F24}">
      <dsp:nvSpPr>
        <dsp:cNvPr id="0" name=""/>
        <dsp:cNvSpPr/>
      </dsp:nvSpPr>
      <dsp:spPr>
        <a:xfrm>
          <a:off x="3912711" y="1191295"/>
          <a:ext cx="91440" cy="804298"/>
        </a:xfrm>
        <a:custGeom>
          <a:avLst/>
          <a:gdLst/>
          <a:ahLst/>
          <a:cxnLst/>
          <a:rect l="0" t="0" r="0" b="0"/>
          <a:pathLst>
            <a:path>
              <a:moveTo>
                <a:pt x="45720" y="0"/>
              </a:moveTo>
              <a:lnTo>
                <a:pt x="45720" y="804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2AE17F-27BF-496A-B2AE-BD38D9EABF5C}">
      <dsp:nvSpPr>
        <dsp:cNvPr id="0" name=""/>
        <dsp:cNvSpPr/>
      </dsp:nvSpPr>
      <dsp:spPr>
        <a:xfrm>
          <a:off x="2318402" y="1191295"/>
          <a:ext cx="1640028" cy="804298"/>
        </a:xfrm>
        <a:custGeom>
          <a:avLst/>
          <a:gdLst/>
          <a:ahLst/>
          <a:cxnLst/>
          <a:rect l="0" t="0" r="0" b="0"/>
          <a:pathLst>
            <a:path>
              <a:moveTo>
                <a:pt x="1640028" y="0"/>
              </a:moveTo>
              <a:lnTo>
                <a:pt x="1640028" y="661981"/>
              </a:lnTo>
              <a:lnTo>
                <a:pt x="0" y="661981"/>
              </a:lnTo>
              <a:lnTo>
                <a:pt x="0" y="804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4C1289-DA17-45EA-AEAD-083A86905D00}">
      <dsp:nvSpPr>
        <dsp:cNvPr id="0" name=""/>
        <dsp:cNvSpPr/>
      </dsp:nvSpPr>
      <dsp:spPr>
        <a:xfrm>
          <a:off x="678374" y="1191295"/>
          <a:ext cx="3280056" cy="804298"/>
        </a:xfrm>
        <a:custGeom>
          <a:avLst/>
          <a:gdLst/>
          <a:ahLst/>
          <a:cxnLst/>
          <a:rect l="0" t="0" r="0" b="0"/>
          <a:pathLst>
            <a:path>
              <a:moveTo>
                <a:pt x="3280056" y="0"/>
              </a:moveTo>
              <a:lnTo>
                <a:pt x="3280056" y="661981"/>
              </a:lnTo>
              <a:lnTo>
                <a:pt x="0" y="661981"/>
              </a:lnTo>
              <a:lnTo>
                <a:pt x="0" y="8042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FBECA-381D-4884-A450-C1F3A10D4881}">
      <dsp:nvSpPr>
        <dsp:cNvPr id="0" name=""/>
        <dsp:cNvSpPr/>
      </dsp:nvSpPr>
      <dsp:spPr>
        <a:xfrm>
          <a:off x="2119782" y="432050"/>
          <a:ext cx="3677296" cy="7592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Département des Expertises des Structures et Géotechniques </a:t>
          </a:r>
        </a:p>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MI11</a:t>
          </a:r>
          <a:endParaRPr lang="fr-BE" sz="1000" kern="1200" dirty="0">
            <a:latin typeface="Century Gothic" panose="020B0502020202020204" pitchFamily="34" charset="0"/>
          </a:endParaRPr>
        </a:p>
      </dsp:txBody>
      <dsp:txXfrm>
        <a:off x="2119782" y="432050"/>
        <a:ext cx="3677296" cy="759245"/>
      </dsp:txXfrm>
    </dsp:sp>
    <dsp:sp modelId="{6337FE52-5430-4F67-8BA2-0490710D7B41}">
      <dsp:nvSpPr>
        <dsp:cNvPr id="0" name=""/>
        <dsp:cNvSpPr/>
      </dsp:nvSpPr>
      <dsp:spPr>
        <a:xfrm>
          <a:off x="676" y="1995593"/>
          <a:ext cx="1355395" cy="677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Direction de la Géotechnique</a:t>
          </a:r>
        </a:p>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MI11.1</a:t>
          </a:r>
        </a:p>
      </dsp:txBody>
      <dsp:txXfrm>
        <a:off x="676" y="1995593"/>
        <a:ext cx="1355395" cy="677697"/>
      </dsp:txXfrm>
    </dsp:sp>
    <dsp:sp modelId="{55051068-6E6F-4BC6-BFEB-A6973EB6C122}">
      <dsp:nvSpPr>
        <dsp:cNvPr id="0" name=""/>
        <dsp:cNvSpPr/>
      </dsp:nvSpPr>
      <dsp:spPr>
        <a:xfrm>
          <a:off x="1640704" y="1995593"/>
          <a:ext cx="1355395" cy="677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Direction des Techniques routières</a:t>
          </a:r>
        </a:p>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MI11.2</a:t>
          </a:r>
        </a:p>
      </dsp:txBody>
      <dsp:txXfrm>
        <a:off x="1640704" y="1995593"/>
        <a:ext cx="1355395" cy="677697"/>
      </dsp:txXfrm>
    </dsp:sp>
    <dsp:sp modelId="{6E5F937A-8304-4C76-94EA-43388939BDFA}">
      <dsp:nvSpPr>
        <dsp:cNvPr id="0" name=""/>
        <dsp:cNvSpPr/>
      </dsp:nvSpPr>
      <dsp:spPr>
        <a:xfrm>
          <a:off x="3280733" y="1995593"/>
          <a:ext cx="1355395" cy="677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Direction des Etudes de ponts </a:t>
          </a:r>
        </a:p>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MI11.3</a:t>
          </a:r>
          <a:endParaRPr lang="fr-BE" sz="1000" kern="1200" dirty="0">
            <a:latin typeface="Century Gothic" panose="020B0502020202020204" pitchFamily="34" charset="0"/>
          </a:endParaRPr>
        </a:p>
      </dsp:txBody>
      <dsp:txXfrm>
        <a:off x="3280733" y="1995593"/>
        <a:ext cx="1355395" cy="677697"/>
      </dsp:txXfrm>
    </dsp:sp>
    <dsp:sp modelId="{D3BFA5DB-99DC-40CE-AF37-0142F5021160}">
      <dsp:nvSpPr>
        <dsp:cNvPr id="0" name=""/>
        <dsp:cNvSpPr/>
      </dsp:nvSpPr>
      <dsp:spPr>
        <a:xfrm>
          <a:off x="4920761" y="1995593"/>
          <a:ext cx="1355395" cy="677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Direction des Matériaux de structure</a:t>
          </a:r>
        </a:p>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MI11.4</a:t>
          </a:r>
          <a:endParaRPr lang="fr-BE" sz="1000" kern="1200" dirty="0">
            <a:latin typeface="Century Gothic" panose="020B0502020202020204" pitchFamily="34" charset="0"/>
          </a:endParaRPr>
        </a:p>
      </dsp:txBody>
      <dsp:txXfrm>
        <a:off x="4920761" y="1995593"/>
        <a:ext cx="1355395" cy="677697"/>
      </dsp:txXfrm>
    </dsp:sp>
    <dsp:sp modelId="{CB1BDA13-84F0-47D1-944E-E9D7703A3AFE}">
      <dsp:nvSpPr>
        <dsp:cNvPr id="0" name=""/>
        <dsp:cNvSpPr/>
      </dsp:nvSpPr>
      <dsp:spPr>
        <a:xfrm>
          <a:off x="6560790" y="1995593"/>
          <a:ext cx="1355395" cy="6776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Direction de l’Expertise des ouvrages</a:t>
          </a:r>
        </a:p>
        <a:p>
          <a:pPr marL="0" lvl="0" indent="0" algn="ctr" defTabSz="444500">
            <a:lnSpc>
              <a:spcPct val="90000"/>
            </a:lnSpc>
            <a:spcBef>
              <a:spcPct val="0"/>
            </a:spcBef>
            <a:spcAft>
              <a:spcPct val="35000"/>
            </a:spcAft>
            <a:buNone/>
          </a:pPr>
          <a:r>
            <a:rPr lang="fr-FR" sz="1000" kern="1200" dirty="0">
              <a:latin typeface="Century Gothic" panose="020B0502020202020204" pitchFamily="34" charset="0"/>
            </a:rPr>
            <a:t>MI11.5</a:t>
          </a:r>
          <a:endParaRPr lang="fr-BE" sz="1000" kern="1200" dirty="0">
            <a:latin typeface="Century Gothic" panose="020B0502020202020204" pitchFamily="34" charset="0"/>
          </a:endParaRPr>
        </a:p>
      </dsp:txBody>
      <dsp:txXfrm>
        <a:off x="6560790" y="1995593"/>
        <a:ext cx="1355395" cy="6776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A37B2-A36A-4F9E-8BE4-DE1BB793193E}">
      <dsp:nvSpPr>
        <dsp:cNvPr id="0" name=""/>
        <dsp:cNvSpPr/>
      </dsp:nvSpPr>
      <dsp:spPr>
        <a:xfrm>
          <a:off x="734732" y="589281"/>
          <a:ext cx="1469465" cy="1469465"/>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ABAF7-EACF-4F6E-AB49-F78FE9E74F51}">
      <dsp:nvSpPr>
        <dsp:cNvPr id="0" name=""/>
        <dsp:cNvSpPr/>
      </dsp:nvSpPr>
      <dsp:spPr>
        <a:xfrm>
          <a:off x="884684" y="1378217"/>
          <a:ext cx="1169562" cy="484923"/>
        </a:xfrm>
        <a:prstGeom prst="rect">
          <a:avLst/>
        </a:prstGeom>
        <a:noFill/>
        <a:ln w="12700" cap="flat" cmpd="sng" algn="ctr">
          <a:noFill/>
          <a:prstDash val="solid"/>
          <a:miter lim="800000"/>
        </a:ln>
        <a:effectLst>
          <a:outerShdw blurRad="50800" dist="38100" dir="2700000" algn="tl" rotWithShape="0">
            <a:prstClr val="black">
              <a:alpha val="40000"/>
            </a:prstClr>
          </a:outerShdw>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a:solidFill>
                <a:srgbClr val="49C5B1"/>
              </a:solidFill>
              <a:latin typeface="Century Gothic" panose="020B0502020202020204" pitchFamily="34" charset="0"/>
            </a:rPr>
            <a:t>C. Beaujean</a:t>
          </a:r>
          <a:endParaRPr lang="fr-BE" sz="1400" b="1" kern="1200" dirty="0">
            <a:solidFill>
              <a:srgbClr val="49C5B1"/>
            </a:solidFill>
            <a:latin typeface="Century Gothic" panose="020B0502020202020204" pitchFamily="34" charset="0"/>
          </a:endParaRPr>
        </a:p>
      </dsp:txBody>
      <dsp:txXfrm>
        <a:off x="884684" y="1378217"/>
        <a:ext cx="1169562" cy="48492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2113E-EA3F-4D55-9251-4537D1B5A56A}">
      <dsp:nvSpPr>
        <dsp:cNvPr id="0" name=""/>
        <dsp:cNvSpPr/>
      </dsp:nvSpPr>
      <dsp:spPr>
        <a:xfrm>
          <a:off x="759530" y="1329966"/>
          <a:ext cx="1519061" cy="1519061"/>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56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3DC067-C562-42CB-8F67-E8D0067F3628}">
      <dsp:nvSpPr>
        <dsp:cNvPr id="0" name=""/>
        <dsp:cNvSpPr/>
      </dsp:nvSpPr>
      <dsp:spPr>
        <a:xfrm>
          <a:off x="822728" y="2136587"/>
          <a:ext cx="1392665" cy="501290"/>
        </a:xfrm>
        <a:prstGeom prst="rect">
          <a:avLst/>
        </a:prstGeom>
        <a:noFill/>
        <a:ln w="12700" cap="flat" cmpd="sng" algn="ctr">
          <a:noFill/>
          <a:prstDash val="solid"/>
          <a:miter lim="800000"/>
        </a:ln>
        <a:effectLst>
          <a:outerShdw blurRad="50800" dist="38100" dir="2700000" algn="tl" rotWithShape="0">
            <a:prstClr val="black">
              <a:alpha val="40000"/>
            </a:prstClr>
          </a:outerShdw>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a:solidFill>
                <a:srgbClr val="49C5B1"/>
              </a:solidFill>
              <a:latin typeface="Century Gothic" panose="020B0502020202020204" pitchFamily="34" charset="0"/>
            </a:rPr>
            <a:t>C. </a:t>
          </a:r>
          <a:r>
            <a:rPr lang="fr-FR" sz="1400" b="1" kern="1200" dirty="0" err="1">
              <a:solidFill>
                <a:srgbClr val="49C5B1"/>
              </a:solidFill>
              <a:latin typeface="Century Gothic" panose="020B0502020202020204" pitchFamily="34" charset="0"/>
            </a:rPr>
            <a:t>Manderlier</a:t>
          </a:r>
          <a:endParaRPr lang="fr-BE" sz="1400" b="1" kern="1200" dirty="0">
            <a:solidFill>
              <a:srgbClr val="49C5B1"/>
            </a:solidFill>
            <a:latin typeface="Century Gothic" panose="020B0502020202020204" pitchFamily="34" charset="0"/>
          </a:endParaRPr>
        </a:p>
      </dsp:txBody>
      <dsp:txXfrm>
        <a:off x="822728" y="2136587"/>
        <a:ext cx="1392665" cy="5012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8372A-AA55-4EB3-8119-B36A02F63208}">
      <dsp:nvSpPr>
        <dsp:cNvPr id="0" name=""/>
        <dsp:cNvSpPr/>
      </dsp:nvSpPr>
      <dsp:spPr>
        <a:xfrm>
          <a:off x="795436" y="1567135"/>
          <a:ext cx="1590873" cy="1590873"/>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15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074F65-8A64-4069-9EB7-9CFAC273E96E}">
      <dsp:nvSpPr>
        <dsp:cNvPr id="0" name=""/>
        <dsp:cNvSpPr/>
      </dsp:nvSpPr>
      <dsp:spPr>
        <a:xfrm>
          <a:off x="1081793" y="2411889"/>
          <a:ext cx="1018159" cy="5249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a:solidFill>
                <a:srgbClr val="49C5B1"/>
              </a:solidFill>
              <a:latin typeface="Century Gothic" panose="020B0502020202020204" pitchFamily="34" charset="0"/>
            </a:rPr>
            <a:t>Ph. Giunta</a:t>
          </a:r>
          <a:endParaRPr lang="fr-BE" sz="1400" b="1" kern="1200" dirty="0">
            <a:solidFill>
              <a:srgbClr val="49C5B1"/>
            </a:solidFill>
            <a:latin typeface="Century Gothic" panose="020B0502020202020204" pitchFamily="34" charset="0"/>
          </a:endParaRPr>
        </a:p>
      </dsp:txBody>
      <dsp:txXfrm>
        <a:off x="1081793" y="2411889"/>
        <a:ext cx="1018159" cy="5249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48B10-942A-4095-8586-A6D92FA1423C}">
      <dsp:nvSpPr>
        <dsp:cNvPr id="0" name=""/>
        <dsp:cNvSpPr/>
      </dsp:nvSpPr>
      <dsp:spPr>
        <a:xfrm>
          <a:off x="784793" y="1397758"/>
          <a:ext cx="1569586" cy="1569586"/>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60F7B6-CF09-4536-B9BA-91EBB3BB398E}">
      <dsp:nvSpPr>
        <dsp:cNvPr id="0" name=""/>
        <dsp:cNvSpPr/>
      </dsp:nvSpPr>
      <dsp:spPr>
        <a:xfrm>
          <a:off x="1067318" y="2342167"/>
          <a:ext cx="1004535" cy="5179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err="1">
              <a:solidFill>
                <a:srgbClr val="49C5B1"/>
              </a:solidFill>
            </a:rPr>
            <a:t>C.Haremza</a:t>
          </a:r>
          <a:endParaRPr lang="fr-BE" sz="1400" b="1" kern="1200" dirty="0">
            <a:solidFill>
              <a:srgbClr val="49C5B1"/>
            </a:solidFill>
          </a:endParaRPr>
        </a:p>
      </dsp:txBody>
      <dsp:txXfrm>
        <a:off x="1067318" y="2342167"/>
        <a:ext cx="1004535" cy="5179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274B9-F339-402B-AC37-D8362F89B285}">
      <dsp:nvSpPr>
        <dsp:cNvPr id="0" name=""/>
        <dsp:cNvSpPr/>
      </dsp:nvSpPr>
      <dsp:spPr>
        <a:xfrm>
          <a:off x="1014818" y="1459123"/>
          <a:ext cx="1590873" cy="1590873"/>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22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645F74-F82A-44DE-8F62-329523BE1D65}">
      <dsp:nvSpPr>
        <dsp:cNvPr id="0" name=""/>
        <dsp:cNvSpPr/>
      </dsp:nvSpPr>
      <dsp:spPr>
        <a:xfrm>
          <a:off x="1309535" y="2346836"/>
          <a:ext cx="1018159" cy="5249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err="1">
              <a:solidFill>
                <a:srgbClr val="49C5B1"/>
              </a:solidFill>
              <a:latin typeface="Century Gothic" panose="020B0502020202020204" pitchFamily="34" charset="0"/>
            </a:rPr>
            <a:t>J.Arnauts</a:t>
          </a:r>
          <a:endParaRPr lang="fr-BE" sz="1400" b="1" kern="1200" dirty="0">
            <a:solidFill>
              <a:srgbClr val="49C5B1"/>
            </a:solidFill>
            <a:latin typeface="Century Gothic" panose="020B0502020202020204" pitchFamily="34" charset="0"/>
          </a:endParaRPr>
        </a:p>
      </dsp:txBody>
      <dsp:txXfrm>
        <a:off x="1309535" y="2346836"/>
        <a:ext cx="1018159" cy="5249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2AD10-25F7-4B06-A0BF-6573A49F5020}">
      <dsp:nvSpPr>
        <dsp:cNvPr id="0" name=""/>
        <dsp:cNvSpPr/>
      </dsp:nvSpPr>
      <dsp:spPr>
        <a:xfrm>
          <a:off x="3840988" y="912124"/>
          <a:ext cx="2259439" cy="613075"/>
        </a:xfrm>
        <a:custGeom>
          <a:avLst/>
          <a:gdLst/>
          <a:ahLst/>
          <a:cxnLst/>
          <a:rect l="0" t="0" r="0" b="0"/>
          <a:pathLst>
            <a:path>
              <a:moveTo>
                <a:pt x="0" y="0"/>
              </a:moveTo>
              <a:lnTo>
                <a:pt x="0" y="478676"/>
              </a:lnTo>
              <a:lnTo>
                <a:pt x="2259439" y="478676"/>
              </a:lnTo>
              <a:lnTo>
                <a:pt x="2259439" y="613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8F09F4-E71C-4832-80A9-AEDBD1EE0F8F}">
      <dsp:nvSpPr>
        <dsp:cNvPr id="0" name=""/>
        <dsp:cNvSpPr/>
      </dsp:nvSpPr>
      <dsp:spPr>
        <a:xfrm>
          <a:off x="2067324" y="2960076"/>
          <a:ext cx="463136" cy="233088"/>
        </a:xfrm>
        <a:custGeom>
          <a:avLst/>
          <a:gdLst/>
          <a:ahLst/>
          <a:cxnLst/>
          <a:rect l="0" t="0" r="0" b="0"/>
          <a:pathLst>
            <a:path>
              <a:moveTo>
                <a:pt x="0" y="0"/>
              </a:moveTo>
              <a:lnTo>
                <a:pt x="0" y="98689"/>
              </a:lnTo>
              <a:lnTo>
                <a:pt x="463136" y="98689"/>
              </a:lnTo>
              <a:lnTo>
                <a:pt x="463136" y="2330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80378B-04B1-4FAC-9D11-741BAC9BEDEB}">
      <dsp:nvSpPr>
        <dsp:cNvPr id="0" name=""/>
        <dsp:cNvSpPr/>
      </dsp:nvSpPr>
      <dsp:spPr>
        <a:xfrm>
          <a:off x="2067324" y="912124"/>
          <a:ext cx="1773664" cy="623181"/>
        </a:xfrm>
        <a:custGeom>
          <a:avLst/>
          <a:gdLst/>
          <a:ahLst/>
          <a:cxnLst/>
          <a:rect l="0" t="0" r="0" b="0"/>
          <a:pathLst>
            <a:path>
              <a:moveTo>
                <a:pt x="1773664" y="0"/>
              </a:moveTo>
              <a:lnTo>
                <a:pt x="1773664" y="488782"/>
              </a:lnTo>
              <a:lnTo>
                <a:pt x="0" y="488782"/>
              </a:lnTo>
              <a:lnTo>
                <a:pt x="0" y="6231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6D90F-0963-4581-9A48-AD5DD7F374F0}">
      <dsp:nvSpPr>
        <dsp:cNvPr id="0" name=""/>
        <dsp:cNvSpPr/>
      </dsp:nvSpPr>
      <dsp:spPr>
        <a:xfrm>
          <a:off x="3115598" y="-9121"/>
          <a:ext cx="1450780" cy="9212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8EEC1-81F8-4C12-B5A3-51E2DEE05BB2}">
      <dsp:nvSpPr>
        <dsp:cNvPr id="0" name=""/>
        <dsp:cNvSpPr/>
      </dsp:nvSpPr>
      <dsp:spPr>
        <a:xfrm>
          <a:off x="3276796" y="144016"/>
          <a:ext cx="1450780" cy="9212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i="1" kern="1200" dirty="0">
              <a:solidFill>
                <a:prstClr val="black">
                  <a:hueOff val="0"/>
                  <a:satOff val="0"/>
                  <a:lumOff val="0"/>
                  <a:alphaOff val="0"/>
                </a:prstClr>
              </a:solidFill>
              <a:latin typeface="Century Gothic" panose="020B0502020202020204" pitchFamily="34" charset="0"/>
              <a:ea typeface="+mn-ea"/>
              <a:cs typeface="+mn-cs"/>
            </a:rPr>
            <a:t>Directrice</a:t>
          </a:r>
        </a:p>
        <a:p>
          <a:pPr marL="0" lvl="0" indent="0" algn="ctr" defTabSz="622300">
            <a:lnSpc>
              <a:spcPct val="90000"/>
            </a:lnSpc>
            <a:spcBef>
              <a:spcPct val="0"/>
            </a:spcBef>
            <a:spcAft>
              <a:spcPct val="35000"/>
            </a:spcAft>
            <a:buNone/>
          </a:pPr>
          <a:r>
            <a:rPr lang="fr-FR" sz="1400" kern="1200" dirty="0">
              <a:solidFill>
                <a:prstClr val="black">
                  <a:hueOff val="0"/>
                  <a:satOff val="0"/>
                  <a:lumOff val="0"/>
                  <a:alphaOff val="0"/>
                </a:prstClr>
              </a:solidFill>
              <a:latin typeface="Century Gothic" panose="020B0502020202020204" pitchFamily="34" charset="0"/>
              <a:ea typeface="+mn-ea"/>
              <a:cs typeface="+mn-cs"/>
            </a:rPr>
            <a:t>F. Taquet</a:t>
          </a:r>
        </a:p>
      </dsp:txBody>
      <dsp:txXfrm>
        <a:off x="3303778" y="170998"/>
        <a:ext cx="1396816" cy="867281"/>
      </dsp:txXfrm>
    </dsp:sp>
    <dsp:sp modelId="{54435881-BF59-42C5-9DE5-86E221B866A6}">
      <dsp:nvSpPr>
        <dsp:cNvPr id="0" name=""/>
        <dsp:cNvSpPr/>
      </dsp:nvSpPr>
      <dsp:spPr>
        <a:xfrm>
          <a:off x="-161197" y="1535305"/>
          <a:ext cx="4457044" cy="1424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1B42E-69EA-4F27-9DED-F3F9AE72FCE0}">
      <dsp:nvSpPr>
        <dsp:cNvPr id="0" name=""/>
        <dsp:cNvSpPr/>
      </dsp:nvSpPr>
      <dsp:spPr>
        <a:xfrm>
          <a:off x="0" y="1688443"/>
          <a:ext cx="4457044" cy="142477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i="1" kern="1200" dirty="0">
              <a:latin typeface="Century Gothic" panose="020B0502020202020204" pitchFamily="34" charset="0"/>
            </a:rPr>
            <a:t>Les ingénieurs</a:t>
          </a:r>
        </a:p>
        <a:p>
          <a:pPr marL="0" lvl="0" indent="0" algn="ctr" defTabSz="622300">
            <a:lnSpc>
              <a:spcPct val="90000"/>
            </a:lnSpc>
            <a:spcBef>
              <a:spcPct val="0"/>
            </a:spcBef>
            <a:spcAft>
              <a:spcPct val="35000"/>
            </a:spcAft>
            <a:buNone/>
          </a:pPr>
          <a:r>
            <a:rPr lang="fr-FR" sz="1400" kern="1200" dirty="0" err="1">
              <a:latin typeface="Century Gothic" panose="020B0502020202020204" pitchFamily="34" charset="0"/>
            </a:rPr>
            <a:t>C.Beaujean</a:t>
          </a:r>
          <a:r>
            <a:rPr lang="fr-FR" sz="1400" kern="1200" dirty="0">
              <a:latin typeface="Century Gothic" panose="020B0502020202020204" pitchFamily="34" charset="0"/>
            </a:rPr>
            <a:t>, C. </a:t>
          </a:r>
          <a:r>
            <a:rPr lang="fr-FR" sz="1400" kern="1200" dirty="0" err="1">
              <a:latin typeface="Century Gothic" panose="020B0502020202020204" pitchFamily="34" charset="0"/>
            </a:rPr>
            <a:t>Haremza</a:t>
          </a:r>
          <a:r>
            <a:rPr lang="fr-FR" sz="1400" kern="1200" dirty="0">
              <a:latin typeface="Century Gothic" panose="020B0502020202020204" pitchFamily="34" charset="0"/>
            </a:rPr>
            <a:t>, </a:t>
          </a:r>
          <a:r>
            <a:rPr lang="fr-BE" sz="1400" kern="1200" dirty="0">
              <a:latin typeface="Century Gothic" panose="020B0502020202020204" pitchFamily="34" charset="0"/>
            </a:rPr>
            <a:t>L. Smolders </a:t>
          </a:r>
        </a:p>
        <a:p>
          <a:pPr marL="0" lvl="0" indent="0" algn="ctr" defTabSz="622300">
            <a:lnSpc>
              <a:spcPct val="90000"/>
            </a:lnSpc>
            <a:spcBef>
              <a:spcPct val="0"/>
            </a:spcBef>
            <a:spcAft>
              <a:spcPct val="35000"/>
            </a:spcAft>
            <a:buNone/>
          </a:pPr>
          <a:r>
            <a:rPr lang="fr-BE" sz="1400" kern="1200" dirty="0" err="1">
              <a:latin typeface="Century Gothic" panose="020B0502020202020204" pitchFamily="34" charset="0"/>
            </a:rPr>
            <a:t>F.Cammarata</a:t>
          </a:r>
          <a:r>
            <a:rPr lang="fr-BE" sz="1400" kern="1200" dirty="0">
              <a:latin typeface="Century Gothic" panose="020B0502020202020204" pitchFamily="34" charset="0"/>
            </a:rPr>
            <a:t>, </a:t>
          </a:r>
          <a:r>
            <a:rPr lang="fr-BE" sz="1400" kern="1200" dirty="0" err="1">
              <a:latin typeface="Century Gothic" panose="020B0502020202020204" pitchFamily="34" charset="0"/>
            </a:rPr>
            <a:t>G.Sacco</a:t>
          </a:r>
          <a:r>
            <a:rPr lang="fr-BE" sz="1400" kern="1200" dirty="0">
              <a:latin typeface="Century Gothic" panose="020B0502020202020204" pitchFamily="34" charset="0"/>
            </a:rPr>
            <a:t>, </a:t>
          </a:r>
          <a:r>
            <a:rPr lang="fr-BE" sz="1400" kern="1200" dirty="0" err="1">
              <a:latin typeface="Century Gothic" panose="020B0502020202020204" pitchFamily="34" charset="0"/>
            </a:rPr>
            <a:t>E.Pecquet</a:t>
          </a:r>
          <a:endParaRPr lang="fr-BE" sz="1400" kern="1200" dirty="0">
            <a:latin typeface="Century Gothic" panose="020B0502020202020204" pitchFamily="34" charset="0"/>
          </a:endParaRPr>
        </a:p>
        <a:p>
          <a:pPr marL="0" lvl="0" indent="0" algn="ctr" defTabSz="622300">
            <a:lnSpc>
              <a:spcPct val="90000"/>
            </a:lnSpc>
            <a:spcBef>
              <a:spcPct val="0"/>
            </a:spcBef>
            <a:spcAft>
              <a:spcPct val="35000"/>
            </a:spcAft>
            <a:buNone/>
          </a:pPr>
          <a:r>
            <a:rPr lang="fr-BE" sz="1400" kern="1200" dirty="0">
              <a:latin typeface="Century Gothic" panose="020B0502020202020204" pitchFamily="34" charset="0"/>
            </a:rPr>
            <a:t>Ph. Giunta, C. </a:t>
          </a:r>
          <a:r>
            <a:rPr lang="fr-BE" sz="1400" kern="1200" dirty="0" err="1">
              <a:latin typeface="Century Gothic" panose="020B0502020202020204" pitchFamily="34" charset="0"/>
            </a:rPr>
            <a:t>Manderlier</a:t>
          </a:r>
          <a:r>
            <a:rPr lang="fr-BE" sz="1400" kern="1200" dirty="0">
              <a:latin typeface="Century Gothic" panose="020B0502020202020204" pitchFamily="34" charset="0"/>
            </a:rPr>
            <a:t>, D. Minette</a:t>
          </a:r>
        </a:p>
        <a:p>
          <a:pPr marL="0" lvl="0" indent="0" algn="ctr" defTabSz="622300">
            <a:lnSpc>
              <a:spcPct val="90000"/>
            </a:lnSpc>
            <a:spcBef>
              <a:spcPct val="0"/>
            </a:spcBef>
            <a:spcAft>
              <a:spcPct val="35000"/>
            </a:spcAft>
            <a:buNone/>
          </a:pPr>
          <a:endParaRPr lang="fr-BE" sz="600" kern="1200" dirty="0"/>
        </a:p>
        <a:p>
          <a:pPr marL="0" lvl="0" indent="0" algn="ctr" defTabSz="622300">
            <a:lnSpc>
              <a:spcPct val="90000"/>
            </a:lnSpc>
            <a:spcBef>
              <a:spcPct val="0"/>
            </a:spcBef>
            <a:spcAft>
              <a:spcPct val="35000"/>
            </a:spcAft>
            <a:buNone/>
          </a:pPr>
          <a:endParaRPr lang="fr-BE" sz="600" kern="1200" dirty="0"/>
        </a:p>
        <a:p>
          <a:pPr marL="0" lvl="0" indent="0" algn="ctr" defTabSz="622300">
            <a:lnSpc>
              <a:spcPct val="90000"/>
            </a:lnSpc>
            <a:spcBef>
              <a:spcPct val="0"/>
            </a:spcBef>
            <a:spcAft>
              <a:spcPct val="35000"/>
            </a:spcAft>
            <a:buNone/>
          </a:pPr>
          <a:endParaRPr lang="fr-BE" sz="600" kern="1200" dirty="0"/>
        </a:p>
      </dsp:txBody>
      <dsp:txXfrm>
        <a:off x="41730" y="1730173"/>
        <a:ext cx="4373584" cy="1341310"/>
      </dsp:txXfrm>
    </dsp:sp>
    <dsp:sp modelId="{EAD6EA5B-F6D4-4449-971E-4259341A46DA}">
      <dsp:nvSpPr>
        <dsp:cNvPr id="0" name=""/>
        <dsp:cNvSpPr/>
      </dsp:nvSpPr>
      <dsp:spPr>
        <a:xfrm>
          <a:off x="1354625" y="3193165"/>
          <a:ext cx="2351671" cy="10461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5E931B-B91B-4BAE-97CC-433D20F3D1E4}">
      <dsp:nvSpPr>
        <dsp:cNvPr id="0" name=""/>
        <dsp:cNvSpPr/>
      </dsp:nvSpPr>
      <dsp:spPr>
        <a:xfrm>
          <a:off x="1515822" y="3346303"/>
          <a:ext cx="2351671" cy="10461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i="1" u="none" kern="1200" dirty="0">
              <a:latin typeface="Century Gothic" panose="020B0502020202020204" pitchFamily="34" charset="0"/>
            </a:rPr>
            <a:t>Bureau de dessin</a:t>
          </a:r>
        </a:p>
        <a:p>
          <a:pPr marL="0" lvl="0" indent="0" algn="ctr" defTabSz="622300">
            <a:lnSpc>
              <a:spcPct val="90000"/>
            </a:lnSpc>
            <a:spcBef>
              <a:spcPct val="0"/>
            </a:spcBef>
            <a:spcAft>
              <a:spcPct val="35000"/>
            </a:spcAft>
            <a:buNone/>
          </a:pPr>
          <a:r>
            <a:rPr lang="fr-FR" sz="1400" kern="1200" dirty="0">
              <a:latin typeface="Century Gothic" panose="020B0502020202020204" pitchFamily="34" charset="0"/>
            </a:rPr>
            <a:t>G. Gérard, J. </a:t>
          </a:r>
          <a:r>
            <a:rPr lang="fr-FR" sz="1400" kern="1200" dirty="0" err="1">
              <a:latin typeface="Century Gothic" panose="020B0502020202020204" pitchFamily="34" charset="0"/>
            </a:rPr>
            <a:t>Arnauts</a:t>
          </a:r>
          <a:endParaRPr lang="fr-BE" sz="1400" kern="1200" dirty="0">
            <a:latin typeface="Century Gothic" panose="020B0502020202020204" pitchFamily="34" charset="0"/>
          </a:endParaRPr>
        </a:p>
      </dsp:txBody>
      <dsp:txXfrm>
        <a:off x="1546464" y="3376945"/>
        <a:ext cx="2290387" cy="984900"/>
      </dsp:txXfrm>
    </dsp:sp>
    <dsp:sp modelId="{3EE2AF25-5819-4D6C-84FC-387694344BF9}">
      <dsp:nvSpPr>
        <dsp:cNvPr id="0" name=""/>
        <dsp:cNvSpPr/>
      </dsp:nvSpPr>
      <dsp:spPr>
        <a:xfrm>
          <a:off x="4915801" y="1525199"/>
          <a:ext cx="2369255" cy="9212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02AF1-D377-4705-9849-FCBE14149269}">
      <dsp:nvSpPr>
        <dsp:cNvPr id="0" name=""/>
        <dsp:cNvSpPr/>
      </dsp:nvSpPr>
      <dsp:spPr>
        <a:xfrm>
          <a:off x="5076998" y="1678337"/>
          <a:ext cx="2369255" cy="9212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i="1" kern="1200" dirty="0">
              <a:latin typeface="Century Gothic" panose="020B0502020202020204" pitchFamily="34" charset="0"/>
            </a:rPr>
            <a:t>Cellule informatique</a:t>
          </a:r>
        </a:p>
        <a:p>
          <a:pPr marL="0" lvl="0" indent="0" algn="ctr" defTabSz="622300">
            <a:lnSpc>
              <a:spcPct val="90000"/>
            </a:lnSpc>
            <a:spcBef>
              <a:spcPct val="0"/>
            </a:spcBef>
            <a:spcAft>
              <a:spcPct val="35000"/>
            </a:spcAft>
            <a:buNone/>
          </a:pPr>
          <a:r>
            <a:rPr lang="fr-FR" sz="1400" kern="1200" dirty="0" err="1">
              <a:latin typeface="Century Gothic" panose="020B0502020202020204" pitchFamily="34" charset="0"/>
            </a:rPr>
            <a:t>L.Grisard</a:t>
          </a:r>
          <a:r>
            <a:rPr lang="fr-FR" sz="1400" kern="1200" dirty="0">
              <a:latin typeface="Century Gothic" panose="020B0502020202020204" pitchFamily="34" charset="0"/>
            </a:rPr>
            <a:t>, F. Nicolas</a:t>
          </a:r>
        </a:p>
        <a:p>
          <a:pPr marL="0" lvl="0" indent="0" algn="ctr" defTabSz="622300">
            <a:lnSpc>
              <a:spcPct val="90000"/>
            </a:lnSpc>
            <a:spcBef>
              <a:spcPct val="0"/>
            </a:spcBef>
            <a:spcAft>
              <a:spcPct val="35000"/>
            </a:spcAft>
            <a:buNone/>
          </a:pPr>
          <a:endParaRPr lang="fr-BE" sz="1100" kern="1200" dirty="0"/>
        </a:p>
      </dsp:txBody>
      <dsp:txXfrm>
        <a:off x="5103980" y="1705319"/>
        <a:ext cx="2315291" cy="867281"/>
      </dsp:txXfrm>
    </dsp:sp>
    <dsp:sp modelId="{7C9A4314-EB74-4888-B8D6-A327AD6743F1}">
      <dsp:nvSpPr>
        <dsp:cNvPr id="0" name=""/>
        <dsp:cNvSpPr/>
      </dsp:nvSpPr>
      <dsp:spPr>
        <a:xfrm>
          <a:off x="5082383" y="153055"/>
          <a:ext cx="2673280" cy="9212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2BA8F-F87A-48BA-88AB-C14796E6DFD3}">
      <dsp:nvSpPr>
        <dsp:cNvPr id="0" name=""/>
        <dsp:cNvSpPr/>
      </dsp:nvSpPr>
      <dsp:spPr>
        <a:xfrm>
          <a:off x="5243581" y="306192"/>
          <a:ext cx="2673280" cy="9212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i="1" kern="1200" dirty="0">
              <a:latin typeface="Century Gothic" panose="020B0502020202020204" pitchFamily="34" charset="0"/>
            </a:rPr>
            <a:t>Cellule administrative</a:t>
          </a:r>
        </a:p>
        <a:p>
          <a:pPr marL="0" lvl="0" indent="0" algn="ctr" defTabSz="622300">
            <a:lnSpc>
              <a:spcPct val="90000"/>
            </a:lnSpc>
            <a:spcBef>
              <a:spcPct val="0"/>
            </a:spcBef>
            <a:spcAft>
              <a:spcPct val="35000"/>
            </a:spcAft>
            <a:buNone/>
          </a:pPr>
          <a:r>
            <a:rPr lang="fr-FR" sz="1400" kern="1200" dirty="0">
              <a:latin typeface="Century Gothic" panose="020B0502020202020204" pitchFamily="34" charset="0"/>
            </a:rPr>
            <a:t>A. </a:t>
          </a:r>
          <a:r>
            <a:rPr lang="fr-FR" sz="1400" kern="1200" dirty="0" err="1">
              <a:latin typeface="Century Gothic" panose="020B0502020202020204" pitchFamily="34" charset="0"/>
            </a:rPr>
            <a:t>Tuypens</a:t>
          </a:r>
          <a:r>
            <a:rPr lang="fr-FR" sz="1400" kern="1200" dirty="0">
              <a:latin typeface="Century Gothic" panose="020B0502020202020204" pitchFamily="34" charset="0"/>
            </a:rPr>
            <a:t>, S. </a:t>
          </a:r>
          <a:r>
            <a:rPr lang="fr-FR" sz="1400" kern="1200" dirty="0" err="1">
              <a:latin typeface="Century Gothic" panose="020B0502020202020204" pitchFamily="34" charset="0"/>
            </a:rPr>
            <a:t>Vanhove</a:t>
          </a:r>
          <a:endParaRPr lang="fr-BE" sz="1400" kern="1200" dirty="0">
            <a:latin typeface="Century Gothic" panose="020B0502020202020204" pitchFamily="34" charset="0"/>
          </a:endParaRPr>
        </a:p>
      </dsp:txBody>
      <dsp:txXfrm>
        <a:off x="5270563" y="333174"/>
        <a:ext cx="2619316" cy="867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BA3A6-EF87-442D-8A8D-874C3C257007}">
      <dsp:nvSpPr>
        <dsp:cNvPr id="0" name=""/>
        <dsp:cNvSpPr/>
      </dsp:nvSpPr>
      <dsp:spPr>
        <a:xfrm>
          <a:off x="712194" y="1200197"/>
          <a:ext cx="1439857" cy="1439857"/>
        </a:xfrm>
        <a:prstGeom prst="flowChartConnector">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28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26CC05-5EF6-479A-8AB5-80A5556301C8}">
      <dsp:nvSpPr>
        <dsp:cNvPr id="0" name=""/>
        <dsp:cNvSpPr/>
      </dsp:nvSpPr>
      <dsp:spPr>
        <a:xfrm>
          <a:off x="622098" y="2043642"/>
          <a:ext cx="1610149" cy="475252"/>
        </a:xfrm>
        <a:prstGeom prst="rect">
          <a:avLst/>
        </a:prstGeom>
        <a:noFill/>
        <a:ln w="12700" cap="flat" cmpd="sng" algn="ctr">
          <a:noFill/>
          <a:prstDash val="solid"/>
          <a:miter lim="800000"/>
        </a:ln>
        <a:effectLst>
          <a:outerShdw blurRad="50800" dist="38100" dir="2700000" algn="tl" rotWithShape="0">
            <a:prstClr val="black">
              <a:alpha val="40000"/>
            </a:prstClr>
          </a:outerShdw>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ts val="0"/>
            </a:spcAft>
            <a:buNone/>
          </a:pPr>
          <a:r>
            <a:rPr lang="fr-FR" sz="1400" b="1" kern="1200" dirty="0" err="1">
              <a:solidFill>
                <a:srgbClr val="49C5B1"/>
              </a:solidFill>
              <a:latin typeface="Century Gothic" panose="020B0502020202020204" pitchFamily="34" charset="0"/>
            </a:rPr>
            <a:t>F.Taquet</a:t>
          </a:r>
          <a:r>
            <a:rPr lang="fr-FR" sz="1400" b="1" kern="1200" dirty="0">
              <a:solidFill>
                <a:srgbClr val="49C5B1"/>
              </a:solidFill>
              <a:latin typeface="Century Gothic" panose="020B0502020202020204" pitchFamily="34" charset="0"/>
            </a:rPr>
            <a:t> </a:t>
          </a:r>
        </a:p>
        <a:p>
          <a:pPr marL="0" lvl="0" indent="0" algn="ctr" defTabSz="622300">
            <a:lnSpc>
              <a:spcPct val="90000"/>
            </a:lnSpc>
            <a:spcBef>
              <a:spcPct val="0"/>
            </a:spcBef>
            <a:spcAft>
              <a:spcPct val="35000"/>
            </a:spcAft>
            <a:buNone/>
          </a:pPr>
          <a:r>
            <a:rPr lang="fr-FR" sz="1400" b="1" kern="1200" dirty="0">
              <a:solidFill>
                <a:srgbClr val="49C5B1"/>
              </a:solidFill>
              <a:latin typeface="Century Gothic" panose="020B0502020202020204" pitchFamily="34" charset="0"/>
            </a:rPr>
            <a:t>Directrice</a:t>
          </a:r>
          <a:endParaRPr lang="fr-BE" sz="1400" b="1" kern="1200" dirty="0">
            <a:solidFill>
              <a:srgbClr val="49C5B1"/>
            </a:solidFill>
            <a:latin typeface="Century Gothic" panose="020B0502020202020204" pitchFamily="34" charset="0"/>
          </a:endParaRPr>
        </a:p>
      </dsp:txBody>
      <dsp:txXfrm>
        <a:off x="622098" y="2043642"/>
        <a:ext cx="1610149" cy="475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C07EE-7F03-4BC6-B75B-343093D16D2C}">
      <dsp:nvSpPr>
        <dsp:cNvPr id="0" name=""/>
        <dsp:cNvSpPr/>
      </dsp:nvSpPr>
      <dsp:spPr>
        <a:xfrm>
          <a:off x="717856" y="619954"/>
          <a:ext cx="1435712" cy="1435712"/>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62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79E567-83EA-469F-A18D-10C574657289}">
      <dsp:nvSpPr>
        <dsp:cNvPr id="0" name=""/>
        <dsp:cNvSpPr/>
      </dsp:nvSpPr>
      <dsp:spPr>
        <a:xfrm>
          <a:off x="890454" y="1428834"/>
          <a:ext cx="1090516" cy="3807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a:solidFill>
                <a:srgbClr val="49C5B1"/>
              </a:solidFill>
              <a:latin typeface="Century Gothic" panose="020B0502020202020204" pitchFamily="34" charset="0"/>
            </a:rPr>
            <a:t>D. Minette</a:t>
          </a:r>
          <a:endParaRPr lang="fr-BE" sz="1400" b="1" kern="1200" dirty="0">
            <a:solidFill>
              <a:srgbClr val="49C5B1"/>
            </a:solidFill>
            <a:latin typeface="Century Gothic" panose="020B0502020202020204" pitchFamily="34" charset="0"/>
          </a:endParaRPr>
        </a:p>
      </dsp:txBody>
      <dsp:txXfrm>
        <a:off x="890454" y="1428834"/>
        <a:ext cx="1090516" cy="380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20F4A-02A3-46E3-A8A9-59C10D7575E9}">
      <dsp:nvSpPr>
        <dsp:cNvPr id="0" name=""/>
        <dsp:cNvSpPr/>
      </dsp:nvSpPr>
      <dsp:spPr>
        <a:xfrm>
          <a:off x="749288" y="472862"/>
          <a:ext cx="1498576" cy="1498576"/>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104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461379-8AE3-4041-8BEE-948BF3686DA8}">
      <dsp:nvSpPr>
        <dsp:cNvPr id="0" name=""/>
        <dsp:cNvSpPr/>
      </dsp:nvSpPr>
      <dsp:spPr>
        <a:xfrm>
          <a:off x="1060224" y="1199263"/>
          <a:ext cx="876703" cy="63321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err="1">
              <a:solidFill>
                <a:srgbClr val="49C5B1"/>
              </a:solidFill>
              <a:latin typeface="Century Gothic" panose="020B0502020202020204" pitchFamily="34" charset="0"/>
            </a:rPr>
            <a:t>E.Pecquet</a:t>
          </a:r>
          <a:endParaRPr lang="fr-BE" sz="1400" b="1" kern="1200" dirty="0">
            <a:solidFill>
              <a:srgbClr val="49C5B1"/>
            </a:solidFill>
            <a:latin typeface="Century Gothic" panose="020B0502020202020204" pitchFamily="34" charset="0"/>
          </a:endParaRPr>
        </a:p>
      </dsp:txBody>
      <dsp:txXfrm>
        <a:off x="1060224" y="1199263"/>
        <a:ext cx="876703" cy="633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4F376-85AA-42BC-99BA-36B1EBD152BB}">
      <dsp:nvSpPr>
        <dsp:cNvPr id="0" name=""/>
        <dsp:cNvSpPr/>
      </dsp:nvSpPr>
      <dsp:spPr>
        <a:xfrm>
          <a:off x="777434" y="588772"/>
          <a:ext cx="1554869" cy="1554869"/>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4641C6-5F2C-48AC-A9BA-0BB0D10362B0}">
      <dsp:nvSpPr>
        <dsp:cNvPr id="0" name=""/>
        <dsp:cNvSpPr/>
      </dsp:nvSpPr>
      <dsp:spPr>
        <a:xfrm>
          <a:off x="1008112" y="1544229"/>
          <a:ext cx="1093513" cy="44208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err="1">
              <a:solidFill>
                <a:srgbClr val="49C5B1"/>
              </a:solidFill>
              <a:latin typeface="Century Gothic" panose="020B0502020202020204" pitchFamily="34" charset="0"/>
            </a:rPr>
            <a:t>L.Grisard</a:t>
          </a:r>
          <a:endParaRPr lang="fr-BE" sz="1400" b="1" kern="1200" dirty="0">
            <a:solidFill>
              <a:srgbClr val="49C5B1"/>
            </a:solidFill>
            <a:latin typeface="Century Gothic" panose="020B0502020202020204" pitchFamily="34" charset="0"/>
          </a:endParaRPr>
        </a:p>
      </dsp:txBody>
      <dsp:txXfrm>
        <a:off x="1008112" y="1544229"/>
        <a:ext cx="1093513" cy="4420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C883D-3B02-44B7-96B2-57CE27455238}">
      <dsp:nvSpPr>
        <dsp:cNvPr id="0" name=""/>
        <dsp:cNvSpPr/>
      </dsp:nvSpPr>
      <dsp:spPr>
        <a:xfrm>
          <a:off x="887644" y="418486"/>
          <a:ext cx="1554869" cy="1554869"/>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858"/>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34487B-64A7-4C3B-9737-059DE068282B}">
      <dsp:nvSpPr>
        <dsp:cNvPr id="0" name=""/>
        <dsp:cNvSpPr/>
      </dsp:nvSpPr>
      <dsp:spPr>
        <a:xfrm>
          <a:off x="445444" y="1512169"/>
          <a:ext cx="2451768" cy="195657"/>
        </a:xfrm>
        <a:prstGeom prst="rect">
          <a:avLst/>
        </a:prstGeom>
        <a:noFill/>
        <a:ln w="12700" cap="flat" cmpd="sng" algn="ctr">
          <a:noFill/>
          <a:prstDash val="solid"/>
          <a:miter lim="800000"/>
        </a:ln>
        <a:effectLst>
          <a:outerShdw blurRad="50800" dist="38100" dir="2700000" algn="tl" rotWithShape="0">
            <a:prstClr val="black">
              <a:alpha val="40000"/>
            </a:prstClr>
          </a:outerShdw>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577850">
            <a:lnSpc>
              <a:spcPct val="90000"/>
            </a:lnSpc>
            <a:spcBef>
              <a:spcPct val="0"/>
            </a:spcBef>
            <a:spcAft>
              <a:spcPct val="35000"/>
            </a:spcAft>
            <a:buNone/>
          </a:pPr>
          <a:r>
            <a:rPr lang="fr-FR" sz="1300" b="1" kern="1200" dirty="0">
              <a:solidFill>
                <a:srgbClr val="49C5B1"/>
              </a:solidFill>
              <a:latin typeface="Century Gothic" panose="020B0502020202020204" pitchFamily="34" charset="0"/>
            </a:rPr>
            <a:t>F. </a:t>
          </a:r>
          <a:r>
            <a:rPr lang="fr-FR" sz="1300" b="1" kern="1200" dirty="0" err="1">
              <a:solidFill>
                <a:srgbClr val="49C5B1"/>
              </a:solidFill>
              <a:latin typeface="Century Gothic" panose="020B0502020202020204" pitchFamily="34" charset="0"/>
            </a:rPr>
            <a:t>Cammarata</a:t>
          </a:r>
          <a:endParaRPr lang="fr-BE" sz="1300" b="1" kern="1200" dirty="0">
            <a:solidFill>
              <a:srgbClr val="49C5B1"/>
            </a:solidFill>
            <a:latin typeface="Century Gothic" panose="020B0502020202020204" pitchFamily="34" charset="0"/>
          </a:endParaRPr>
        </a:p>
      </dsp:txBody>
      <dsp:txXfrm>
        <a:off x="445444" y="1512169"/>
        <a:ext cx="2451768" cy="1956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EEB8F-0D68-4DC8-BFB1-8CCF2A53EF13}">
      <dsp:nvSpPr>
        <dsp:cNvPr id="0" name=""/>
        <dsp:cNvSpPr/>
      </dsp:nvSpPr>
      <dsp:spPr>
        <a:xfrm>
          <a:off x="792086" y="567074"/>
          <a:ext cx="1541473" cy="154147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2E2F6D-64D1-45D5-937F-252A2D464BAD}">
      <dsp:nvSpPr>
        <dsp:cNvPr id="0" name=""/>
        <dsp:cNvSpPr/>
      </dsp:nvSpPr>
      <dsp:spPr>
        <a:xfrm>
          <a:off x="1080116" y="1510916"/>
          <a:ext cx="891025" cy="3649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err="1">
              <a:solidFill>
                <a:srgbClr val="49C5B1"/>
              </a:solidFill>
              <a:latin typeface="Century Gothic" panose="020B0502020202020204" pitchFamily="34" charset="0"/>
            </a:rPr>
            <a:t>G</a:t>
          </a:r>
          <a:r>
            <a:rPr lang="fr-FR" sz="1400" b="1" kern="1200" dirty="0" err="1">
              <a:latin typeface="Century Gothic" panose="020B0502020202020204" pitchFamily="34" charset="0"/>
            </a:rPr>
            <a:t>.</a:t>
          </a:r>
          <a:r>
            <a:rPr lang="fr-FR" sz="1400" b="1" kern="1200" dirty="0" err="1">
              <a:solidFill>
                <a:srgbClr val="49C5B1"/>
              </a:solidFill>
              <a:latin typeface="Century Gothic" panose="020B0502020202020204" pitchFamily="34" charset="0"/>
            </a:rPr>
            <a:t>Sacco</a:t>
          </a:r>
          <a:endParaRPr lang="fr-BE" sz="1400" b="1" kern="1200" dirty="0">
            <a:solidFill>
              <a:srgbClr val="49C5B1"/>
            </a:solidFill>
            <a:latin typeface="Century Gothic" panose="020B0502020202020204" pitchFamily="34" charset="0"/>
          </a:endParaRPr>
        </a:p>
      </dsp:txBody>
      <dsp:txXfrm>
        <a:off x="1080116" y="1510916"/>
        <a:ext cx="891025" cy="3649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CA656-8F95-49B0-B9B7-E21904CD2DC3}">
      <dsp:nvSpPr>
        <dsp:cNvPr id="0" name=""/>
        <dsp:cNvSpPr/>
      </dsp:nvSpPr>
      <dsp:spPr>
        <a:xfrm>
          <a:off x="749288" y="667612"/>
          <a:ext cx="1498576" cy="1498576"/>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72100A-C027-4ADD-B1C0-C6D1647B7397}">
      <dsp:nvSpPr>
        <dsp:cNvPr id="0" name=""/>
        <dsp:cNvSpPr/>
      </dsp:nvSpPr>
      <dsp:spPr>
        <a:xfrm>
          <a:off x="888346" y="1463356"/>
          <a:ext cx="1220459" cy="49453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622300">
            <a:lnSpc>
              <a:spcPct val="90000"/>
            </a:lnSpc>
            <a:spcBef>
              <a:spcPct val="0"/>
            </a:spcBef>
            <a:spcAft>
              <a:spcPct val="35000"/>
            </a:spcAft>
            <a:buNone/>
          </a:pPr>
          <a:r>
            <a:rPr lang="fr-FR" sz="1400" b="1" kern="1200" dirty="0">
              <a:solidFill>
                <a:srgbClr val="49C5B1"/>
              </a:solidFill>
              <a:latin typeface="Century Gothic" panose="020B0502020202020204" pitchFamily="34" charset="0"/>
            </a:rPr>
            <a:t>L. Smolders</a:t>
          </a:r>
          <a:endParaRPr lang="fr-BE" sz="1400" b="1" kern="1200" dirty="0">
            <a:solidFill>
              <a:srgbClr val="49C5B1"/>
            </a:solidFill>
            <a:latin typeface="Century Gothic" panose="020B0502020202020204" pitchFamily="34" charset="0"/>
          </a:endParaRPr>
        </a:p>
      </dsp:txBody>
      <dsp:txXfrm>
        <a:off x="888346" y="1463356"/>
        <a:ext cx="1220459" cy="49453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8227B10-A444-4AA9-95AB-FE456E96E148}"/>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E6505371-48EF-4221-959A-56560315E6A9}"/>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80BC414-36B0-4A6D-8554-0E7B06F7A56D}" type="datetimeFigureOut">
              <a:rPr lang="fr-BE" smtClean="0"/>
              <a:t>19-10-22</a:t>
            </a:fld>
            <a:endParaRPr lang="fr-BE" dirty="0"/>
          </a:p>
        </p:txBody>
      </p:sp>
      <p:sp>
        <p:nvSpPr>
          <p:cNvPr id="4" name="Espace réservé du pied de page 3">
            <a:extLst>
              <a:ext uri="{FF2B5EF4-FFF2-40B4-BE49-F238E27FC236}">
                <a16:creationId xmlns:a16="http://schemas.microsoft.com/office/drawing/2014/main" id="{24085A31-5D68-4CED-82FE-192CB3ECA069}"/>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EF574838-5D9A-4093-8CC3-2CE97289704A}"/>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5A215F5-DD0A-4ADD-AE3F-C759288BCC76}" type="slidenum">
              <a:rPr lang="fr-BE" smtClean="0"/>
              <a:t>‹N°›</a:t>
            </a:fld>
            <a:endParaRPr lang="fr-BE"/>
          </a:p>
        </p:txBody>
      </p:sp>
    </p:spTree>
    <p:extLst>
      <p:ext uri="{BB962C8B-B14F-4D97-AF65-F5344CB8AC3E}">
        <p14:creationId xmlns:p14="http://schemas.microsoft.com/office/powerpoint/2010/main" val="871668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8F3F6ED-E3C4-4462-B93F-B8607F85317E}"/>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defRPr sz="1200"/>
            </a:lvl1pPr>
          </a:lstStyle>
          <a:p>
            <a:pPr>
              <a:defRPr/>
            </a:pPr>
            <a:endParaRPr lang="fr-FR"/>
          </a:p>
        </p:txBody>
      </p:sp>
      <p:sp>
        <p:nvSpPr>
          <p:cNvPr id="30723" name="Rectangle 3">
            <a:extLst>
              <a:ext uri="{FF2B5EF4-FFF2-40B4-BE49-F238E27FC236}">
                <a16:creationId xmlns:a16="http://schemas.microsoft.com/office/drawing/2014/main" id="{DAFE4060-D4D6-4D14-802F-06BB9FDAEA79}"/>
              </a:ext>
            </a:extLst>
          </p:cNvPr>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defRPr sz="1200"/>
            </a:lvl1pPr>
          </a:lstStyle>
          <a:p>
            <a:pPr>
              <a:defRPr/>
            </a:pPr>
            <a:endParaRPr lang="fr-FR"/>
          </a:p>
        </p:txBody>
      </p:sp>
      <p:sp>
        <p:nvSpPr>
          <p:cNvPr id="3076" name="Rectangle 4">
            <a:extLst>
              <a:ext uri="{FF2B5EF4-FFF2-40B4-BE49-F238E27FC236}">
                <a16:creationId xmlns:a16="http://schemas.microsoft.com/office/drawing/2014/main" id="{486C4DEE-7EF9-4D1B-AF81-E9D20465C667}"/>
              </a:ext>
            </a:extLst>
          </p:cNvPr>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F20520D7-7421-434D-861D-14CFAE79E4D1}"/>
              </a:ext>
            </a:extLst>
          </p:cNvPr>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26" name="Rectangle 6">
            <a:extLst>
              <a:ext uri="{FF2B5EF4-FFF2-40B4-BE49-F238E27FC236}">
                <a16:creationId xmlns:a16="http://schemas.microsoft.com/office/drawing/2014/main" id="{B1BCCE68-6BCA-4711-8B20-87213FA5FA38}"/>
              </a:ext>
            </a:extLst>
          </p:cNvPr>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defRPr sz="1200"/>
            </a:lvl1pPr>
          </a:lstStyle>
          <a:p>
            <a:pPr>
              <a:defRPr/>
            </a:pPr>
            <a:endParaRPr lang="fr-FR"/>
          </a:p>
        </p:txBody>
      </p:sp>
      <p:sp>
        <p:nvSpPr>
          <p:cNvPr id="30727" name="Rectangle 7">
            <a:extLst>
              <a:ext uri="{FF2B5EF4-FFF2-40B4-BE49-F238E27FC236}">
                <a16:creationId xmlns:a16="http://schemas.microsoft.com/office/drawing/2014/main" id="{D4774DFF-43AC-4DB1-8047-EF13CF78B49C}"/>
              </a:ext>
            </a:extLst>
          </p:cNvPr>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defRPr sz="1200"/>
            </a:lvl1pPr>
          </a:lstStyle>
          <a:p>
            <a:pPr>
              <a:defRPr/>
            </a:pPr>
            <a:fld id="{477A2850-B93F-4DDF-94AE-96DE588F645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948E74D-174A-4FCF-BDE9-4E2685F22C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700FC72-8F65-4C90-962E-A267171D54E9}" type="slidenum">
              <a:rPr kumimoji="0" lang="fr-FR" altLang="fr-FR" smtClean="0"/>
              <a:pPr>
                <a:spcBef>
                  <a:spcPct val="0"/>
                </a:spcBef>
              </a:pPr>
              <a:t>5</a:t>
            </a:fld>
            <a:endParaRPr kumimoji="0" lang="fr-FR" altLang="fr-FR"/>
          </a:p>
        </p:txBody>
      </p:sp>
      <p:sp>
        <p:nvSpPr>
          <p:cNvPr id="17411" name="Rectangle 2">
            <a:extLst>
              <a:ext uri="{FF2B5EF4-FFF2-40B4-BE49-F238E27FC236}">
                <a16:creationId xmlns:a16="http://schemas.microsoft.com/office/drawing/2014/main" id="{0320E9AB-E61D-4E8A-9F41-B8B0139799FF}"/>
              </a:ext>
            </a:extLst>
          </p:cNvPr>
          <p:cNvSpPr>
            <a:spLocks noGrp="1" noRot="1" noChangeAspect="1" noChangeArrowheads="1" noTextEdit="1"/>
          </p:cNvSpPr>
          <p:nvPr>
            <p:ph type="sldImg"/>
          </p:nvPr>
        </p:nvSpPr>
        <p:spPr>
          <a:xfrm>
            <a:off x="90488" y="744538"/>
            <a:ext cx="6616700" cy="3722687"/>
          </a:xfrm>
          <a:ln/>
        </p:spPr>
      </p:sp>
      <p:sp>
        <p:nvSpPr>
          <p:cNvPr id="17412" name="Rectangle 3">
            <a:extLst>
              <a:ext uri="{FF2B5EF4-FFF2-40B4-BE49-F238E27FC236}">
                <a16:creationId xmlns:a16="http://schemas.microsoft.com/office/drawing/2014/main" id="{EB260E91-3913-474A-BF59-6C67FD817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a:extLst>
              <a:ext uri="{FF2B5EF4-FFF2-40B4-BE49-F238E27FC236}">
                <a16:creationId xmlns:a16="http://schemas.microsoft.com/office/drawing/2014/main" id="{EDD82CC0-E058-482C-AA80-D32A85387819}"/>
              </a:ext>
            </a:extLst>
          </p:cNvPr>
          <p:cNvSpPr>
            <a:spLocks noGrp="1" noRot="1" noChangeAspect="1" noChangeArrowheads="1" noTextEdit="1"/>
          </p:cNvSpPr>
          <p:nvPr>
            <p:ph type="sldImg"/>
          </p:nvPr>
        </p:nvSpPr>
        <p:spPr>
          <a:xfrm>
            <a:off x="90488" y="744538"/>
            <a:ext cx="6616700" cy="3722687"/>
          </a:xfrm>
          <a:ln/>
        </p:spPr>
      </p:sp>
      <p:sp>
        <p:nvSpPr>
          <p:cNvPr id="40963" name="Espace réservé des notes 2">
            <a:extLst>
              <a:ext uri="{FF2B5EF4-FFF2-40B4-BE49-F238E27FC236}">
                <a16:creationId xmlns:a16="http://schemas.microsoft.com/office/drawing/2014/main" id="{67513A9A-28C8-409A-9911-37A343FC7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40964" name="Espace réservé du numéro de diapositive 3">
            <a:extLst>
              <a:ext uri="{FF2B5EF4-FFF2-40B4-BE49-F238E27FC236}">
                <a16:creationId xmlns:a16="http://schemas.microsoft.com/office/drawing/2014/main" id="{F1425F42-554B-4ECC-ABCA-85092519E3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BF1AFD5-B673-4F7F-8F58-4A8471ACFB9B}" type="slidenum">
              <a:rPr lang="fr-FR" altLang="fr-FR" sz="1200" smtClean="0"/>
              <a:pPr/>
              <a:t>18</a:t>
            </a:fld>
            <a:endParaRPr lang="fr-FR" altLang="fr-F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a:extLst>
              <a:ext uri="{FF2B5EF4-FFF2-40B4-BE49-F238E27FC236}">
                <a16:creationId xmlns:a16="http://schemas.microsoft.com/office/drawing/2014/main" id="{C2A174AD-8FDD-4BF9-8F98-8788DA38C0C0}"/>
              </a:ext>
            </a:extLst>
          </p:cNvPr>
          <p:cNvSpPr>
            <a:spLocks noGrp="1" noRot="1" noChangeAspect="1" noChangeArrowheads="1" noTextEdit="1"/>
          </p:cNvSpPr>
          <p:nvPr>
            <p:ph type="sldImg"/>
          </p:nvPr>
        </p:nvSpPr>
        <p:spPr>
          <a:xfrm>
            <a:off x="90488" y="744538"/>
            <a:ext cx="6616700" cy="3722687"/>
          </a:xfrm>
          <a:ln/>
        </p:spPr>
      </p:sp>
      <p:sp>
        <p:nvSpPr>
          <p:cNvPr id="45059" name="Espace réservé des notes 2">
            <a:extLst>
              <a:ext uri="{FF2B5EF4-FFF2-40B4-BE49-F238E27FC236}">
                <a16:creationId xmlns:a16="http://schemas.microsoft.com/office/drawing/2014/main" id="{4FC816AC-9F93-4B2C-8D55-A4E7C6E1F9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45060" name="Espace réservé du numéro de diapositive 3">
            <a:extLst>
              <a:ext uri="{FF2B5EF4-FFF2-40B4-BE49-F238E27FC236}">
                <a16:creationId xmlns:a16="http://schemas.microsoft.com/office/drawing/2014/main" id="{6D7CF59A-2967-4704-B46B-F1BFD70464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FC27BAA-6848-4CA1-B7BF-281917D77EEF}" type="slidenum">
              <a:rPr lang="fr-FR" altLang="fr-FR" sz="1200" smtClean="0"/>
              <a:pPr/>
              <a:t>20</a:t>
            </a:fld>
            <a:endParaRPr lang="fr-FR" altLang="fr-F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a:extLst>
              <a:ext uri="{FF2B5EF4-FFF2-40B4-BE49-F238E27FC236}">
                <a16:creationId xmlns:a16="http://schemas.microsoft.com/office/drawing/2014/main" id="{92CF1B1B-4AE1-46F0-8CFE-5936325A97CB}"/>
              </a:ext>
            </a:extLst>
          </p:cNvPr>
          <p:cNvSpPr>
            <a:spLocks noGrp="1" noRot="1" noChangeAspect="1" noChangeArrowheads="1" noTextEdit="1"/>
          </p:cNvSpPr>
          <p:nvPr>
            <p:ph type="sldImg"/>
          </p:nvPr>
        </p:nvSpPr>
        <p:spPr>
          <a:xfrm>
            <a:off x="90488" y="744538"/>
            <a:ext cx="6616700" cy="3722687"/>
          </a:xfrm>
          <a:ln/>
        </p:spPr>
      </p:sp>
      <p:sp>
        <p:nvSpPr>
          <p:cNvPr id="47107" name="Espace réservé des notes 2">
            <a:extLst>
              <a:ext uri="{FF2B5EF4-FFF2-40B4-BE49-F238E27FC236}">
                <a16:creationId xmlns:a16="http://schemas.microsoft.com/office/drawing/2014/main" id="{032DD77A-B651-4B7E-AF5A-47E3B5CB0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47108" name="Espace réservé du numéro de diapositive 3">
            <a:extLst>
              <a:ext uri="{FF2B5EF4-FFF2-40B4-BE49-F238E27FC236}">
                <a16:creationId xmlns:a16="http://schemas.microsoft.com/office/drawing/2014/main" id="{F12C2E2B-D52A-464A-B8B1-CD4C20CDE1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0D6836-C7FC-4C33-B397-24F027B5458C}" type="slidenum">
              <a:rPr lang="fr-FR" altLang="fr-FR" sz="1200" smtClean="0"/>
              <a:pPr/>
              <a:t>21</a:t>
            </a:fld>
            <a:endParaRPr lang="fr-FR" altLang="fr-F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894C0C98-16D1-408C-961D-1675BB7E56DF}"/>
              </a:ext>
            </a:extLst>
          </p:cNvPr>
          <p:cNvSpPr>
            <a:spLocks noGrp="1" noRot="1" noChangeAspect="1" noChangeArrowheads="1" noTextEdit="1"/>
          </p:cNvSpPr>
          <p:nvPr>
            <p:ph type="sldImg"/>
          </p:nvPr>
        </p:nvSpPr>
        <p:spPr>
          <a:xfrm>
            <a:off x="90488" y="744538"/>
            <a:ext cx="6616700" cy="3722687"/>
          </a:xfrm>
          <a:ln/>
        </p:spPr>
      </p:sp>
      <p:sp>
        <p:nvSpPr>
          <p:cNvPr id="9219" name="Espace réservé des notes 2">
            <a:extLst>
              <a:ext uri="{FF2B5EF4-FFF2-40B4-BE49-F238E27FC236}">
                <a16:creationId xmlns:a16="http://schemas.microsoft.com/office/drawing/2014/main" id="{5ECEE95E-D517-4B67-AAA5-C0D9F7CD13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9220" name="Espace réservé du numéro de diapositive 3">
            <a:extLst>
              <a:ext uri="{FF2B5EF4-FFF2-40B4-BE49-F238E27FC236}">
                <a16:creationId xmlns:a16="http://schemas.microsoft.com/office/drawing/2014/main" id="{7F8BA1CC-7F24-46BC-B86B-B6BB4E0575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2B20EE1-0D83-441F-9E1D-FA114F41B886}" type="slidenum">
              <a:rPr lang="fr-FR" altLang="fr-FR" sz="1200" smtClean="0"/>
              <a:pPr/>
              <a:t>35</a:t>
            </a:fld>
            <a:endParaRPr lang="fr-FR"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59AF81C8-2B82-4BB8-AB94-4D290B91A788}"/>
              </a:ext>
            </a:extLst>
          </p:cNvPr>
          <p:cNvSpPr>
            <a:spLocks noGrp="1" noRot="1" noChangeAspect="1" noChangeArrowheads="1" noTextEdit="1"/>
          </p:cNvSpPr>
          <p:nvPr>
            <p:ph type="sldImg"/>
          </p:nvPr>
        </p:nvSpPr>
        <p:spPr>
          <a:xfrm>
            <a:off x="90488" y="744538"/>
            <a:ext cx="6616700" cy="3722687"/>
          </a:xfrm>
          <a:ln/>
        </p:spPr>
      </p:sp>
      <p:sp>
        <p:nvSpPr>
          <p:cNvPr id="19459" name="Espace réservé des notes 2">
            <a:extLst>
              <a:ext uri="{FF2B5EF4-FFF2-40B4-BE49-F238E27FC236}">
                <a16:creationId xmlns:a16="http://schemas.microsoft.com/office/drawing/2014/main" id="{52E9BEA7-A602-4B4B-8551-46A290928E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19460" name="Espace réservé du numéro de diapositive 3">
            <a:extLst>
              <a:ext uri="{FF2B5EF4-FFF2-40B4-BE49-F238E27FC236}">
                <a16:creationId xmlns:a16="http://schemas.microsoft.com/office/drawing/2014/main" id="{B5713FF2-D720-40D9-A56D-A460DAC9B3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21DD5B8-7D3D-4AD7-B7D3-FA2C29AC44D4}" type="slidenum">
              <a:rPr lang="fr-FR" altLang="fr-FR" sz="1200" smtClean="0"/>
              <a:pPr/>
              <a:t>6</a:t>
            </a:fld>
            <a:endParaRPr lang="fr-FR" altLang="fr-F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a:extLst>
              <a:ext uri="{FF2B5EF4-FFF2-40B4-BE49-F238E27FC236}">
                <a16:creationId xmlns:a16="http://schemas.microsoft.com/office/drawing/2014/main" id="{353D9D7D-1F2F-4691-9BDA-0572EFBFA121}"/>
              </a:ext>
            </a:extLst>
          </p:cNvPr>
          <p:cNvSpPr>
            <a:spLocks noGrp="1" noRot="1" noChangeAspect="1" noChangeArrowheads="1" noTextEdit="1"/>
          </p:cNvSpPr>
          <p:nvPr>
            <p:ph type="sldImg"/>
          </p:nvPr>
        </p:nvSpPr>
        <p:spPr>
          <a:xfrm>
            <a:off x="90488" y="744538"/>
            <a:ext cx="6616700" cy="3722687"/>
          </a:xfrm>
          <a:ln/>
        </p:spPr>
      </p:sp>
      <p:sp>
        <p:nvSpPr>
          <p:cNvPr id="22531" name="Espace réservé des notes 2">
            <a:extLst>
              <a:ext uri="{FF2B5EF4-FFF2-40B4-BE49-F238E27FC236}">
                <a16:creationId xmlns:a16="http://schemas.microsoft.com/office/drawing/2014/main" id="{AC942D5C-EDA1-42F7-8EA5-07C059A4EB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dirty="0"/>
          </a:p>
        </p:txBody>
      </p:sp>
      <p:sp>
        <p:nvSpPr>
          <p:cNvPr id="22532" name="Espace réservé du numéro de diapositive 3">
            <a:extLst>
              <a:ext uri="{FF2B5EF4-FFF2-40B4-BE49-F238E27FC236}">
                <a16:creationId xmlns:a16="http://schemas.microsoft.com/office/drawing/2014/main" id="{DB654F1A-BAFF-49DA-A73A-7DA7818E37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3DAA57-1934-4DC2-AA2C-E0F8462EE16C}" type="slidenum">
              <a:rPr lang="fr-FR" altLang="fr-FR" sz="1200" smtClean="0"/>
              <a:pPr/>
              <a:t>10</a:t>
            </a:fld>
            <a:endParaRPr lang="fr-FR" alt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a:extLst>
              <a:ext uri="{FF2B5EF4-FFF2-40B4-BE49-F238E27FC236}">
                <a16:creationId xmlns:a16="http://schemas.microsoft.com/office/drawing/2014/main" id="{7D233443-7DDE-4C15-B800-8C9FB8F3B1D8}"/>
              </a:ext>
            </a:extLst>
          </p:cNvPr>
          <p:cNvSpPr>
            <a:spLocks noGrp="1" noRot="1" noChangeAspect="1" noChangeArrowheads="1" noTextEdit="1"/>
          </p:cNvSpPr>
          <p:nvPr>
            <p:ph type="sldImg"/>
          </p:nvPr>
        </p:nvSpPr>
        <p:spPr>
          <a:xfrm>
            <a:off x="90488" y="744538"/>
            <a:ext cx="6616700" cy="3722687"/>
          </a:xfrm>
          <a:ln/>
        </p:spPr>
      </p:sp>
      <p:sp>
        <p:nvSpPr>
          <p:cNvPr id="24579" name="Espace réservé des notes 2">
            <a:extLst>
              <a:ext uri="{FF2B5EF4-FFF2-40B4-BE49-F238E27FC236}">
                <a16:creationId xmlns:a16="http://schemas.microsoft.com/office/drawing/2014/main" id="{A74C6B0B-048F-4B61-8BFA-FF52337EB2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24580" name="Espace réservé du numéro de diapositive 3">
            <a:extLst>
              <a:ext uri="{FF2B5EF4-FFF2-40B4-BE49-F238E27FC236}">
                <a16:creationId xmlns:a16="http://schemas.microsoft.com/office/drawing/2014/main" id="{37F2D48C-DD36-4DEF-BBF1-62D9722779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0BCE3F-E109-4BD2-8F41-77488801C290}" type="slidenum">
              <a:rPr lang="fr-FR" altLang="fr-FR" sz="1200" smtClean="0"/>
              <a:pPr/>
              <a:t>12</a:t>
            </a:fld>
            <a:endParaRPr lang="fr-FR" altLang="fr-F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id="{B0F4403A-C476-49A0-B3AC-4EE772157591}"/>
              </a:ext>
            </a:extLst>
          </p:cNvPr>
          <p:cNvSpPr>
            <a:spLocks noGrp="1" noRot="1" noChangeAspect="1" noChangeArrowheads="1" noTextEdit="1"/>
          </p:cNvSpPr>
          <p:nvPr>
            <p:ph type="sldImg"/>
          </p:nvPr>
        </p:nvSpPr>
        <p:spPr>
          <a:xfrm>
            <a:off x="90488" y="744538"/>
            <a:ext cx="6616700" cy="3722687"/>
          </a:xfrm>
          <a:ln/>
        </p:spPr>
      </p:sp>
      <p:sp>
        <p:nvSpPr>
          <p:cNvPr id="26627" name="Espace réservé des notes 2">
            <a:extLst>
              <a:ext uri="{FF2B5EF4-FFF2-40B4-BE49-F238E27FC236}">
                <a16:creationId xmlns:a16="http://schemas.microsoft.com/office/drawing/2014/main" id="{346FDF9C-EE74-4B99-B24E-B6D8CCEB69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26628" name="Espace réservé du numéro de diapositive 3">
            <a:extLst>
              <a:ext uri="{FF2B5EF4-FFF2-40B4-BE49-F238E27FC236}">
                <a16:creationId xmlns:a16="http://schemas.microsoft.com/office/drawing/2014/main" id="{795215B0-8CBF-4F1F-BB89-C7F58A110C7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6BE21BC-D550-4162-8EDD-3C3D48D5F149}" type="slidenum">
              <a:rPr lang="fr-FR" altLang="fr-FR" sz="1200" smtClean="0"/>
              <a:pPr/>
              <a:t>13</a:t>
            </a:fld>
            <a:endParaRPr lang="fr-FR" alt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a:extLst>
              <a:ext uri="{FF2B5EF4-FFF2-40B4-BE49-F238E27FC236}">
                <a16:creationId xmlns:a16="http://schemas.microsoft.com/office/drawing/2014/main" id="{52799743-C36A-4B5C-81A8-BA1A180A86B3}"/>
              </a:ext>
            </a:extLst>
          </p:cNvPr>
          <p:cNvSpPr>
            <a:spLocks noGrp="1" noRot="1" noChangeAspect="1" noChangeArrowheads="1" noTextEdit="1"/>
          </p:cNvSpPr>
          <p:nvPr>
            <p:ph type="sldImg"/>
          </p:nvPr>
        </p:nvSpPr>
        <p:spPr>
          <a:xfrm>
            <a:off x="90488" y="744538"/>
            <a:ext cx="6616700" cy="3722687"/>
          </a:xfrm>
          <a:ln/>
        </p:spPr>
      </p:sp>
      <p:sp>
        <p:nvSpPr>
          <p:cNvPr id="28675" name="Espace réservé des notes 2">
            <a:extLst>
              <a:ext uri="{FF2B5EF4-FFF2-40B4-BE49-F238E27FC236}">
                <a16:creationId xmlns:a16="http://schemas.microsoft.com/office/drawing/2014/main" id="{E454ED74-F87F-45AB-91F5-2B03FD1EF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28676" name="Espace réservé du numéro de diapositive 3">
            <a:extLst>
              <a:ext uri="{FF2B5EF4-FFF2-40B4-BE49-F238E27FC236}">
                <a16:creationId xmlns:a16="http://schemas.microsoft.com/office/drawing/2014/main" id="{14A89236-4484-4AF6-9501-BA8F438F59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66CDA92-2928-4328-A253-588D2CC8267D}" type="slidenum">
              <a:rPr lang="fr-FR" altLang="fr-FR" sz="1200" smtClean="0"/>
              <a:pPr/>
              <a:t>14</a:t>
            </a:fld>
            <a:endParaRPr lang="fr-FR" altLang="fr-F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id="{E14DE649-4ED3-4090-8660-A405750CC4AE}"/>
              </a:ext>
            </a:extLst>
          </p:cNvPr>
          <p:cNvSpPr>
            <a:spLocks noGrp="1" noRot="1" noChangeAspect="1" noChangeArrowheads="1" noTextEdit="1"/>
          </p:cNvSpPr>
          <p:nvPr>
            <p:ph type="sldImg"/>
          </p:nvPr>
        </p:nvSpPr>
        <p:spPr>
          <a:xfrm>
            <a:off x="90488" y="744538"/>
            <a:ext cx="6616700" cy="3722687"/>
          </a:xfrm>
          <a:ln/>
        </p:spPr>
      </p:sp>
      <p:sp>
        <p:nvSpPr>
          <p:cNvPr id="30723" name="Espace réservé des notes 2">
            <a:extLst>
              <a:ext uri="{FF2B5EF4-FFF2-40B4-BE49-F238E27FC236}">
                <a16:creationId xmlns:a16="http://schemas.microsoft.com/office/drawing/2014/main" id="{9B562C95-4FAF-4DA5-954C-F1E9B4E6E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0724" name="Espace réservé du numéro de diapositive 3">
            <a:extLst>
              <a:ext uri="{FF2B5EF4-FFF2-40B4-BE49-F238E27FC236}">
                <a16:creationId xmlns:a16="http://schemas.microsoft.com/office/drawing/2014/main" id="{6A93A9CB-F6E1-4CA5-ACFC-88D06E17C2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CC89E3D-C372-4849-B951-26B09C7A5BD7}" type="slidenum">
              <a:rPr lang="fr-FR" altLang="fr-FR" sz="1200" smtClean="0"/>
              <a:pPr/>
              <a:t>15</a:t>
            </a:fld>
            <a:endParaRPr lang="fr-FR" altLang="fr-F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B2E28ABC-5DB5-44BE-9D0C-8DEED1F4DEAC}"/>
              </a:ext>
            </a:extLst>
          </p:cNvPr>
          <p:cNvSpPr>
            <a:spLocks noGrp="1" noRot="1" noChangeAspect="1" noChangeArrowheads="1" noTextEdit="1"/>
          </p:cNvSpPr>
          <p:nvPr>
            <p:ph type="sldImg"/>
          </p:nvPr>
        </p:nvSpPr>
        <p:spPr>
          <a:xfrm>
            <a:off x="90488" y="744538"/>
            <a:ext cx="6616700" cy="3722687"/>
          </a:xfrm>
          <a:ln/>
        </p:spPr>
      </p:sp>
      <p:sp>
        <p:nvSpPr>
          <p:cNvPr id="36867" name="Espace réservé des notes 2">
            <a:extLst>
              <a:ext uri="{FF2B5EF4-FFF2-40B4-BE49-F238E27FC236}">
                <a16:creationId xmlns:a16="http://schemas.microsoft.com/office/drawing/2014/main" id="{F6A7BD41-C60D-46CD-8036-0A90A397C2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6868" name="Espace réservé du numéro de diapositive 3">
            <a:extLst>
              <a:ext uri="{FF2B5EF4-FFF2-40B4-BE49-F238E27FC236}">
                <a16:creationId xmlns:a16="http://schemas.microsoft.com/office/drawing/2014/main" id="{89496878-3EFC-457C-8128-FF404ADD7B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9C91B7-BC1E-48EB-8BDA-C5DD672F92D4}" type="slidenum">
              <a:rPr lang="fr-FR" altLang="fr-FR" sz="1200" smtClean="0"/>
              <a:pPr/>
              <a:t>16</a:t>
            </a:fld>
            <a:endParaRPr lang="fr-FR" altLang="fr-F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a:extLst>
              <a:ext uri="{FF2B5EF4-FFF2-40B4-BE49-F238E27FC236}">
                <a16:creationId xmlns:a16="http://schemas.microsoft.com/office/drawing/2014/main" id="{7A2F4A50-9FF6-4DCE-B636-7B1B3F3686D0}"/>
              </a:ext>
            </a:extLst>
          </p:cNvPr>
          <p:cNvSpPr>
            <a:spLocks noGrp="1" noRot="1" noChangeAspect="1" noChangeArrowheads="1" noTextEdit="1"/>
          </p:cNvSpPr>
          <p:nvPr>
            <p:ph type="sldImg"/>
          </p:nvPr>
        </p:nvSpPr>
        <p:spPr>
          <a:xfrm>
            <a:off x="90488" y="744538"/>
            <a:ext cx="6616700" cy="3722687"/>
          </a:xfrm>
          <a:ln/>
        </p:spPr>
      </p:sp>
      <p:sp>
        <p:nvSpPr>
          <p:cNvPr id="38915" name="Espace réservé des notes 2">
            <a:extLst>
              <a:ext uri="{FF2B5EF4-FFF2-40B4-BE49-F238E27FC236}">
                <a16:creationId xmlns:a16="http://schemas.microsoft.com/office/drawing/2014/main" id="{A59BBBE3-95EB-4E01-ABA5-6B19A081BB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p>
        </p:txBody>
      </p:sp>
      <p:sp>
        <p:nvSpPr>
          <p:cNvPr id="38916" name="Espace réservé du numéro de diapositive 3">
            <a:extLst>
              <a:ext uri="{FF2B5EF4-FFF2-40B4-BE49-F238E27FC236}">
                <a16:creationId xmlns:a16="http://schemas.microsoft.com/office/drawing/2014/main" id="{2E59EC07-FC2D-42AF-BA5E-0DFA5CA3D3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F51FCAB-4B9F-44BF-9B25-CBB655E90A1F}" type="slidenum">
              <a:rPr lang="fr-FR" altLang="fr-FR" sz="1200" smtClean="0"/>
              <a:pPr/>
              <a:t>17</a:t>
            </a:fld>
            <a:endParaRPr lang="fr-FR" alt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4DDC3-1477-43C7-9669-DA4A54288A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40099E8F-0493-4B79-9965-2AA78FDCA5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73DA6BAB-822D-4593-8805-BB24AF618C6B}"/>
              </a:ext>
            </a:extLst>
          </p:cNvPr>
          <p:cNvSpPr>
            <a:spLocks noGrp="1"/>
          </p:cNvSpPr>
          <p:nvPr>
            <p:ph type="dt" sz="half" idx="10"/>
          </p:nvPr>
        </p:nvSpPr>
        <p:spPr/>
        <p:txBody>
          <a:bodyPr/>
          <a:lstStyle/>
          <a:p>
            <a:fld id="{FE347C2B-E19A-433A-8F93-C86DD42527A2}" type="datetimeFigureOut">
              <a:rPr lang="fr-BE" smtClean="0"/>
              <a:t>19-10-22</a:t>
            </a:fld>
            <a:endParaRPr lang="fr-BE"/>
          </a:p>
        </p:txBody>
      </p:sp>
      <p:sp>
        <p:nvSpPr>
          <p:cNvPr id="5" name="Espace réservé du pied de page 4">
            <a:extLst>
              <a:ext uri="{FF2B5EF4-FFF2-40B4-BE49-F238E27FC236}">
                <a16:creationId xmlns:a16="http://schemas.microsoft.com/office/drawing/2014/main" id="{D8245CF1-D7E9-4E42-BEDE-1F93A8BB4D80}"/>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4CF1FD3-A5CE-4819-BCC0-11DF80992B7B}"/>
              </a:ext>
            </a:extLst>
          </p:cNvPr>
          <p:cNvSpPr>
            <a:spLocks noGrp="1"/>
          </p:cNvSpPr>
          <p:nvPr>
            <p:ph type="sldNum" sz="quarter" idx="12"/>
          </p:nvPr>
        </p:nvSpPr>
        <p:spPr/>
        <p:txBody>
          <a:bodyPr/>
          <a:lstStyle/>
          <a:p>
            <a:fld id="{90A0992B-576E-42CC-8CF1-871A4349BB87}" type="slidenum">
              <a:rPr lang="fr-BE" smtClean="0"/>
              <a:t>‹N°›</a:t>
            </a:fld>
            <a:endParaRPr lang="fr-BE"/>
          </a:p>
        </p:txBody>
      </p:sp>
    </p:spTree>
    <p:extLst>
      <p:ext uri="{BB962C8B-B14F-4D97-AF65-F5344CB8AC3E}">
        <p14:creationId xmlns:p14="http://schemas.microsoft.com/office/powerpoint/2010/main" val="428323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678E5-3044-4FE6-A37F-78A0E77ABA25}"/>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0F07C263-669C-4B72-AA08-492EEC78F6A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340F35D-B440-4E6A-9D38-0D0B7BDF9F9E}"/>
              </a:ext>
            </a:extLst>
          </p:cNvPr>
          <p:cNvSpPr>
            <a:spLocks noGrp="1"/>
          </p:cNvSpPr>
          <p:nvPr>
            <p:ph type="dt" sz="half" idx="10"/>
          </p:nvPr>
        </p:nvSpPr>
        <p:spPr/>
        <p:txBody>
          <a:bodyPr/>
          <a:lstStyle/>
          <a:p>
            <a:fld id="{FE347C2B-E19A-433A-8F93-C86DD42527A2}" type="datetimeFigureOut">
              <a:rPr lang="fr-BE" smtClean="0"/>
              <a:t>19-10-22</a:t>
            </a:fld>
            <a:endParaRPr lang="fr-BE"/>
          </a:p>
        </p:txBody>
      </p:sp>
      <p:sp>
        <p:nvSpPr>
          <p:cNvPr id="5" name="Espace réservé du pied de page 4">
            <a:extLst>
              <a:ext uri="{FF2B5EF4-FFF2-40B4-BE49-F238E27FC236}">
                <a16:creationId xmlns:a16="http://schemas.microsoft.com/office/drawing/2014/main" id="{989B602B-6E2B-4580-9165-FCE5F62F8E4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BF3369E8-D6CD-48EB-A11B-02975A4F8EFF}"/>
              </a:ext>
            </a:extLst>
          </p:cNvPr>
          <p:cNvSpPr>
            <a:spLocks noGrp="1"/>
          </p:cNvSpPr>
          <p:nvPr>
            <p:ph type="sldNum" sz="quarter" idx="12"/>
          </p:nvPr>
        </p:nvSpPr>
        <p:spPr/>
        <p:txBody>
          <a:bodyPr/>
          <a:lstStyle/>
          <a:p>
            <a:fld id="{90A0992B-576E-42CC-8CF1-871A4349BB87}" type="slidenum">
              <a:rPr lang="fr-BE" smtClean="0"/>
              <a:t>‹N°›</a:t>
            </a:fld>
            <a:endParaRPr lang="fr-BE"/>
          </a:p>
        </p:txBody>
      </p:sp>
    </p:spTree>
    <p:extLst>
      <p:ext uri="{BB962C8B-B14F-4D97-AF65-F5344CB8AC3E}">
        <p14:creationId xmlns:p14="http://schemas.microsoft.com/office/powerpoint/2010/main" val="1731014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8DABCB3-6C4B-49E4-99A6-130713A51A2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77986AF4-F264-4255-8BEF-3F795C38E58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499216B3-F6FB-446B-B402-9A27DE346569}"/>
              </a:ext>
            </a:extLst>
          </p:cNvPr>
          <p:cNvSpPr>
            <a:spLocks noGrp="1"/>
          </p:cNvSpPr>
          <p:nvPr>
            <p:ph type="dt" sz="half" idx="10"/>
          </p:nvPr>
        </p:nvSpPr>
        <p:spPr/>
        <p:txBody>
          <a:bodyPr/>
          <a:lstStyle/>
          <a:p>
            <a:fld id="{FE347C2B-E19A-433A-8F93-C86DD42527A2}" type="datetimeFigureOut">
              <a:rPr lang="fr-BE" smtClean="0"/>
              <a:t>19-10-22</a:t>
            </a:fld>
            <a:endParaRPr lang="fr-BE"/>
          </a:p>
        </p:txBody>
      </p:sp>
      <p:sp>
        <p:nvSpPr>
          <p:cNvPr id="5" name="Espace réservé du pied de page 4">
            <a:extLst>
              <a:ext uri="{FF2B5EF4-FFF2-40B4-BE49-F238E27FC236}">
                <a16:creationId xmlns:a16="http://schemas.microsoft.com/office/drawing/2014/main" id="{BC05C1BE-9F4C-4A03-BE61-A3CA12D2319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E22AB5CA-7769-49B3-8702-F59244396084}"/>
              </a:ext>
            </a:extLst>
          </p:cNvPr>
          <p:cNvSpPr>
            <a:spLocks noGrp="1"/>
          </p:cNvSpPr>
          <p:nvPr>
            <p:ph type="sldNum" sz="quarter" idx="12"/>
          </p:nvPr>
        </p:nvSpPr>
        <p:spPr/>
        <p:txBody>
          <a:bodyPr/>
          <a:lstStyle/>
          <a:p>
            <a:fld id="{90A0992B-576E-42CC-8CF1-871A4349BB87}" type="slidenum">
              <a:rPr lang="fr-BE" smtClean="0"/>
              <a:t>‹N°›</a:t>
            </a:fld>
            <a:endParaRPr lang="fr-BE"/>
          </a:p>
        </p:txBody>
      </p:sp>
    </p:spTree>
    <p:extLst>
      <p:ext uri="{BB962C8B-B14F-4D97-AF65-F5344CB8AC3E}">
        <p14:creationId xmlns:p14="http://schemas.microsoft.com/office/powerpoint/2010/main" val="88144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23" name="Imag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6385" cy="2880000"/>
          </a:xfrm>
          <a:prstGeom prst="rect">
            <a:avLst/>
          </a:prstGeom>
        </p:spPr>
      </p:pic>
      <p:sp>
        <p:nvSpPr>
          <p:cNvPr id="36" name="Rectangle 35"/>
          <p:cNvSpPr/>
          <p:nvPr userDrawn="1"/>
        </p:nvSpPr>
        <p:spPr>
          <a:xfrm>
            <a:off x="0" y="5664000"/>
            <a:ext cx="4105051" cy="12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400"/>
          </a:p>
        </p:txBody>
      </p:sp>
      <p:sp>
        <p:nvSpPr>
          <p:cNvPr id="2" name="Titre 1"/>
          <p:cNvSpPr>
            <a:spLocks noGrp="1"/>
          </p:cNvSpPr>
          <p:nvPr>
            <p:ph type="ctrTitle" hasCustomPrompt="1"/>
          </p:nvPr>
        </p:nvSpPr>
        <p:spPr>
          <a:xfrm>
            <a:off x="1816485" y="3840000"/>
            <a:ext cx="9414104" cy="2059200"/>
          </a:xfrm>
        </p:spPr>
        <p:txBody>
          <a:bodyPr anchor="t">
            <a:normAutofit/>
          </a:bodyPr>
          <a:lstStyle>
            <a:lvl1pPr algn="l">
              <a:defRPr sz="3000" b="1">
                <a:solidFill>
                  <a:srgbClr val="49C5B1"/>
                </a:solidFill>
              </a:defRPr>
            </a:lvl1pPr>
          </a:lstStyle>
          <a:p>
            <a:r>
              <a:rPr lang="fr-FR" dirty="0"/>
              <a:t>CLIQUEZ ET MODIFIEZ LE TITRE</a:t>
            </a:r>
          </a:p>
        </p:txBody>
      </p:sp>
      <p:sp>
        <p:nvSpPr>
          <p:cNvPr id="6" name="Rectangle 5"/>
          <p:cNvSpPr/>
          <p:nvPr userDrawn="1"/>
        </p:nvSpPr>
        <p:spPr>
          <a:xfrm>
            <a:off x="11230589" y="836711"/>
            <a:ext cx="961411" cy="9760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sz="2400"/>
          </a:p>
        </p:txBody>
      </p:sp>
      <p:sp>
        <p:nvSpPr>
          <p:cNvPr id="3" name="Espace réservé de la date 2">
            <a:extLst>
              <a:ext uri="{FF2B5EF4-FFF2-40B4-BE49-F238E27FC236}">
                <a16:creationId xmlns:a16="http://schemas.microsoft.com/office/drawing/2014/main" id="{5D6545E3-7932-4AF0-BC71-FB25AECAE2B7}"/>
              </a:ext>
            </a:extLst>
          </p:cNvPr>
          <p:cNvSpPr>
            <a:spLocks noGrp="1"/>
          </p:cNvSpPr>
          <p:nvPr>
            <p:ph type="dt" sz="half" idx="10"/>
          </p:nvPr>
        </p:nvSpPr>
        <p:spPr/>
        <p:txBody>
          <a:bodyPr/>
          <a:lstStyle/>
          <a:p>
            <a:pPr>
              <a:defRPr/>
            </a:pPr>
            <a:endParaRPr lang="fr-FR"/>
          </a:p>
        </p:txBody>
      </p:sp>
      <p:sp>
        <p:nvSpPr>
          <p:cNvPr id="4" name="Espace réservé du pied de page 3">
            <a:extLst>
              <a:ext uri="{FF2B5EF4-FFF2-40B4-BE49-F238E27FC236}">
                <a16:creationId xmlns:a16="http://schemas.microsoft.com/office/drawing/2014/main" id="{71A29623-2383-4638-BB19-43E20A56696E}"/>
              </a:ext>
            </a:extLst>
          </p:cNvPr>
          <p:cNvSpPr>
            <a:spLocks noGrp="1"/>
          </p:cNvSpPr>
          <p:nvPr>
            <p:ph type="ftr" sz="quarter" idx="11"/>
          </p:nvPr>
        </p:nvSpPr>
        <p:spPr/>
        <p:txBody>
          <a:bodyPr/>
          <a:lstStyle/>
          <a:p>
            <a:pPr>
              <a:defRPr/>
            </a:pPr>
            <a:endParaRPr lang="fr-FR" dirty="0"/>
          </a:p>
        </p:txBody>
      </p:sp>
      <p:sp>
        <p:nvSpPr>
          <p:cNvPr id="5" name="Espace réservé du numéro de diapositive 4">
            <a:extLst>
              <a:ext uri="{FF2B5EF4-FFF2-40B4-BE49-F238E27FC236}">
                <a16:creationId xmlns:a16="http://schemas.microsoft.com/office/drawing/2014/main" id="{5DFE9E63-C973-4E45-B4E5-C565476D8BCA}"/>
              </a:ext>
            </a:extLst>
          </p:cNvPr>
          <p:cNvSpPr>
            <a:spLocks noGrp="1"/>
          </p:cNvSpPr>
          <p:nvPr>
            <p:ph type="sldNum" sz="quarter" idx="12"/>
          </p:nvPr>
        </p:nvSpPr>
        <p:spPr/>
        <p:txBody>
          <a:bodyPr/>
          <a:lstStyle/>
          <a:p>
            <a:pPr>
              <a:defRPr/>
            </a:pPr>
            <a:fld id="{1DBDA7F5-EDBF-4E15-A75B-8D9418BADBCC}" type="slidenum">
              <a:rPr lang="fr-FR" altLang="fr-FR" smtClean="0"/>
              <a:pPr>
                <a:defRPr/>
              </a:pPr>
              <a:t>‹N°›</a:t>
            </a:fld>
            <a:endParaRPr lang="fr-FR" altLang="fr-FR" sz="1400"/>
          </a:p>
        </p:txBody>
      </p:sp>
    </p:spTree>
    <p:extLst>
      <p:ext uri="{BB962C8B-B14F-4D97-AF65-F5344CB8AC3E}">
        <p14:creationId xmlns:p14="http://schemas.microsoft.com/office/powerpoint/2010/main" val="2046934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958851" y="539751"/>
            <a:ext cx="10555816" cy="900113"/>
          </a:xfrm>
        </p:spPr>
        <p:txBody>
          <a:bodyPr/>
          <a:lstStyle/>
          <a:p>
            <a:r>
              <a:rPr lang="fr-FR"/>
              <a:t>Cliquez pour modifier le style du titre</a:t>
            </a:r>
            <a:endParaRPr lang="fr-BE"/>
          </a:p>
        </p:txBody>
      </p:sp>
      <p:sp>
        <p:nvSpPr>
          <p:cNvPr id="3" name="Espace réservé du contenu 2"/>
          <p:cNvSpPr>
            <a:spLocks noGrp="1"/>
          </p:cNvSpPr>
          <p:nvPr>
            <p:ph sz="quarter" idx="1"/>
          </p:nvPr>
        </p:nvSpPr>
        <p:spPr>
          <a:xfrm>
            <a:off x="958852" y="1619251"/>
            <a:ext cx="5175249" cy="1992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quarter" idx="2"/>
          </p:nvPr>
        </p:nvSpPr>
        <p:spPr>
          <a:xfrm>
            <a:off x="6337301" y="1619251"/>
            <a:ext cx="5177367" cy="1992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contenu 4"/>
          <p:cNvSpPr>
            <a:spLocks noGrp="1"/>
          </p:cNvSpPr>
          <p:nvPr>
            <p:ph sz="quarter" idx="3"/>
          </p:nvPr>
        </p:nvSpPr>
        <p:spPr>
          <a:xfrm>
            <a:off x="958852" y="3763963"/>
            <a:ext cx="5175249" cy="1993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contenu 5"/>
          <p:cNvSpPr>
            <a:spLocks noGrp="1"/>
          </p:cNvSpPr>
          <p:nvPr>
            <p:ph sz="quarter" idx="4"/>
          </p:nvPr>
        </p:nvSpPr>
        <p:spPr>
          <a:xfrm>
            <a:off x="6337301" y="3763963"/>
            <a:ext cx="5177367" cy="1993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27">
            <a:extLst>
              <a:ext uri="{FF2B5EF4-FFF2-40B4-BE49-F238E27FC236}">
                <a16:creationId xmlns:a16="http://schemas.microsoft.com/office/drawing/2014/main" id="{47C5DFAB-D147-4348-A66C-05AA815C4605}"/>
              </a:ext>
            </a:extLst>
          </p:cNvPr>
          <p:cNvSpPr>
            <a:spLocks noGrp="1" noChangeArrowheads="1"/>
          </p:cNvSpPr>
          <p:nvPr>
            <p:ph type="dt" sz="half" idx="10"/>
          </p:nvPr>
        </p:nvSpPr>
        <p:spPr>
          <a:ln/>
        </p:spPr>
        <p:txBody>
          <a:bodyPr/>
          <a:lstStyle>
            <a:lvl1pPr>
              <a:defRPr/>
            </a:lvl1pPr>
          </a:lstStyle>
          <a:p>
            <a:pPr>
              <a:defRPr/>
            </a:pPr>
            <a:endParaRPr lang="fr-FR"/>
          </a:p>
        </p:txBody>
      </p:sp>
      <p:sp>
        <p:nvSpPr>
          <p:cNvPr id="8" name="Rectangle 28">
            <a:extLst>
              <a:ext uri="{FF2B5EF4-FFF2-40B4-BE49-F238E27FC236}">
                <a16:creationId xmlns:a16="http://schemas.microsoft.com/office/drawing/2014/main" id="{AFB51A9F-A723-4F8A-9930-029E4FC05E0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29">
            <a:extLst>
              <a:ext uri="{FF2B5EF4-FFF2-40B4-BE49-F238E27FC236}">
                <a16:creationId xmlns:a16="http://schemas.microsoft.com/office/drawing/2014/main" id="{CB967C7D-C13A-4198-92D2-AF0AC91F722A}"/>
              </a:ext>
            </a:extLst>
          </p:cNvPr>
          <p:cNvSpPr>
            <a:spLocks noGrp="1" noChangeArrowheads="1"/>
          </p:cNvSpPr>
          <p:nvPr>
            <p:ph type="sldNum" sz="quarter" idx="12"/>
          </p:nvPr>
        </p:nvSpPr>
        <p:spPr>
          <a:ln/>
        </p:spPr>
        <p:txBody>
          <a:bodyPr/>
          <a:lstStyle>
            <a:lvl1pPr>
              <a:defRPr/>
            </a:lvl1pPr>
          </a:lstStyle>
          <a:p>
            <a:pPr>
              <a:defRPr/>
            </a:pPr>
            <a:fld id="{EF12DB55-B0E6-4742-9762-B6F3547C504F}" type="slidenum">
              <a:rPr lang="fr-FR" altLang="fr-FR"/>
              <a:pPr>
                <a:defRPr/>
              </a:pPr>
              <a:t>‹N°›</a:t>
            </a:fld>
            <a:endParaRPr lang="fr-FR" altLang="fr-FR" sz="1400"/>
          </a:p>
        </p:txBody>
      </p:sp>
    </p:spTree>
    <p:extLst>
      <p:ext uri="{BB962C8B-B14F-4D97-AF65-F5344CB8AC3E}">
        <p14:creationId xmlns:p14="http://schemas.microsoft.com/office/powerpoint/2010/main" val="1185045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re. Texte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958851" y="539751"/>
            <a:ext cx="10555816" cy="900113"/>
          </a:xfrm>
        </p:spPr>
        <p:txBody>
          <a:bodyPr/>
          <a:lstStyle/>
          <a:p>
            <a:r>
              <a:rPr lang="fr-FR"/>
              <a:t>Cliquez pour modifier le style du titre</a:t>
            </a:r>
            <a:endParaRPr lang="fr-BE"/>
          </a:p>
        </p:txBody>
      </p:sp>
      <p:sp>
        <p:nvSpPr>
          <p:cNvPr id="3" name="Espace réservé du texte 2"/>
          <p:cNvSpPr>
            <a:spLocks noGrp="1"/>
          </p:cNvSpPr>
          <p:nvPr>
            <p:ph type="body" sz="half" idx="1"/>
          </p:nvPr>
        </p:nvSpPr>
        <p:spPr>
          <a:xfrm>
            <a:off x="958852" y="1619251"/>
            <a:ext cx="5175249" cy="41386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quarter" idx="2"/>
          </p:nvPr>
        </p:nvSpPr>
        <p:spPr>
          <a:xfrm>
            <a:off x="6337301" y="1619251"/>
            <a:ext cx="5177367" cy="19923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contenu 4"/>
          <p:cNvSpPr>
            <a:spLocks noGrp="1"/>
          </p:cNvSpPr>
          <p:nvPr>
            <p:ph sz="quarter" idx="3"/>
          </p:nvPr>
        </p:nvSpPr>
        <p:spPr>
          <a:xfrm>
            <a:off x="6337301" y="3763963"/>
            <a:ext cx="5177367" cy="1993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Rectangle 27">
            <a:extLst>
              <a:ext uri="{FF2B5EF4-FFF2-40B4-BE49-F238E27FC236}">
                <a16:creationId xmlns:a16="http://schemas.microsoft.com/office/drawing/2014/main" id="{DC8B6EFB-FAFD-4A72-AB36-F40574D59E26}"/>
              </a:ext>
            </a:extLst>
          </p:cNvPr>
          <p:cNvSpPr>
            <a:spLocks noGrp="1" noChangeArrowheads="1"/>
          </p:cNvSpPr>
          <p:nvPr>
            <p:ph type="dt" sz="half" idx="10"/>
          </p:nvPr>
        </p:nvSpPr>
        <p:spPr>
          <a:ln/>
        </p:spPr>
        <p:txBody>
          <a:bodyPr/>
          <a:lstStyle>
            <a:lvl1pPr>
              <a:defRPr/>
            </a:lvl1pPr>
          </a:lstStyle>
          <a:p>
            <a:pPr>
              <a:defRPr/>
            </a:pPr>
            <a:endParaRPr lang="fr-FR"/>
          </a:p>
        </p:txBody>
      </p:sp>
      <p:sp>
        <p:nvSpPr>
          <p:cNvPr id="7" name="Rectangle 28">
            <a:extLst>
              <a:ext uri="{FF2B5EF4-FFF2-40B4-BE49-F238E27FC236}">
                <a16:creationId xmlns:a16="http://schemas.microsoft.com/office/drawing/2014/main" id="{02782C21-47BE-4A6B-ACF4-EB16643A13A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8" name="Rectangle 29">
            <a:extLst>
              <a:ext uri="{FF2B5EF4-FFF2-40B4-BE49-F238E27FC236}">
                <a16:creationId xmlns:a16="http://schemas.microsoft.com/office/drawing/2014/main" id="{2830A53F-5541-407A-AE27-D4E80C71C0BC}"/>
              </a:ext>
            </a:extLst>
          </p:cNvPr>
          <p:cNvSpPr>
            <a:spLocks noGrp="1" noChangeArrowheads="1"/>
          </p:cNvSpPr>
          <p:nvPr>
            <p:ph type="sldNum" sz="quarter" idx="12"/>
          </p:nvPr>
        </p:nvSpPr>
        <p:spPr>
          <a:ln/>
        </p:spPr>
        <p:txBody>
          <a:bodyPr/>
          <a:lstStyle>
            <a:lvl1pPr>
              <a:defRPr/>
            </a:lvl1pPr>
          </a:lstStyle>
          <a:p>
            <a:pPr>
              <a:defRPr/>
            </a:pPr>
            <a:fld id="{E3DDA438-8CED-4AB6-B537-7191FFDFA9D4}" type="slidenum">
              <a:rPr lang="fr-FR" altLang="fr-FR"/>
              <a:pPr>
                <a:defRPr/>
              </a:pPr>
              <a:t>‹N°›</a:t>
            </a:fld>
            <a:endParaRPr lang="fr-FR" altLang="fr-FR" sz="1400"/>
          </a:p>
        </p:txBody>
      </p:sp>
    </p:spTree>
    <p:extLst>
      <p:ext uri="{BB962C8B-B14F-4D97-AF65-F5344CB8AC3E}">
        <p14:creationId xmlns:p14="http://schemas.microsoft.com/office/powerpoint/2010/main" val="3922019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958851" y="539751"/>
            <a:ext cx="10555816" cy="900113"/>
          </a:xfrm>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958852" y="1619251"/>
            <a:ext cx="5175249" cy="41386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337301" y="1619251"/>
            <a:ext cx="5177367" cy="41386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27">
            <a:extLst>
              <a:ext uri="{FF2B5EF4-FFF2-40B4-BE49-F238E27FC236}">
                <a16:creationId xmlns:a16="http://schemas.microsoft.com/office/drawing/2014/main" id="{4D55714A-4D01-48C1-A389-4C9283D80E7C}"/>
              </a:ext>
            </a:extLst>
          </p:cNvPr>
          <p:cNvSpPr>
            <a:spLocks noGrp="1" noChangeArrowheads="1"/>
          </p:cNvSpPr>
          <p:nvPr>
            <p:ph type="dt" sz="half" idx="10"/>
          </p:nvPr>
        </p:nvSpPr>
        <p:spPr>
          <a:ln/>
        </p:spPr>
        <p:txBody>
          <a:bodyPr/>
          <a:lstStyle>
            <a:lvl1pPr>
              <a:defRPr/>
            </a:lvl1pPr>
          </a:lstStyle>
          <a:p>
            <a:pPr>
              <a:defRPr/>
            </a:pPr>
            <a:endParaRPr lang="fr-FR"/>
          </a:p>
        </p:txBody>
      </p:sp>
      <p:sp>
        <p:nvSpPr>
          <p:cNvPr id="6" name="Rectangle 28">
            <a:extLst>
              <a:ext uri="{FF2B5EF4-FFF2-40B4-BE49-F238E27FC236}">
                <a16:creationId xmlns:a16="http://schemas.microsoft.com/office/drawing/2014/main" id="{3ACAF861-023F-4152-B314-52508072968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29">
            <a:extLst>
              <a:ext uri="{FF2B5EF4-FFF2-40B4-BE49-F238E27FC236}">
                <a16:creationId xmlns:a16="http://schemas.microsoft.com/office/drawing/2014/main" id="{E376DF13-13FF-4A41-A71A-833A4170B40F}"/>
              </a:ext>
            </a:extLst>
          </p:cNvPr>
          <p:cNvSpPr>
            <a:spLocks noGrp="1" noChangeArrowheads="1"/>
          </p:cNvSpPr>
          <p:nvPr>
            <p:ph type="sldNum" sz="quarter" idx="12"/>
          </p:nvPr>
        </p:nvSpPr>
        <p:spPr>
          <a:ln/>
        </p:spPr>
        <p:txBody>
          <a:bodyPr/>
          <a:lstStyle>
            <a:lvl1pPr>
              <a:defRPr/>
            </a:lvl1pPr>
          </a:lstStyle>
          <a:p>
            <a:pPr>
              <a:defRPr/>
            </a:pPr>
            <a:fld id="{A8DB4A62-C7DF-4166-8797-7DCDB4347053}" type="slidenum">
              <a:rPr lang="fr-FR" altLang="fr-FR"/>
              <a:pPr>
                <a:defRPr/>
              </a:pPr>
              <a:t>‹N°›</a:t>
            </a:fld>
            <a:endParaRPr lang="fr-FR" altLang="fr-FR" sz="1400"/>
          </a:p>
        </p:txBody>
      </p:sp>
    </p:spTree>
    <p:extLst>
      <p:ext uri="{BB962C8B-B14F-4D97-AF65-F5344CB8AC3E}">
        <p14:creationId xmlns:p14="http://schemas.microsoft.com/office/powerpoint/2010/main" val="10153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980C4A-FD30-4471-B1BB-6CB7997C283B}"/>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C15512DC-0C64-43F1-ACB6-F36175FFE38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A4F0276-E77A-45C3-ADB0-96B7EA59CECE}"/>
              </a:ext>
            </a:extLst>
          </p:cNvPr>
          <p:cNvSpPr>
            <a:spLocks noGrp="1"/>
          </p:cNvSpPr>
          <p:nvPr>
            <p:ph type="dt" sz="half" idx="10"/>
          </p:nvPr>
        </p:nvSpPr>
        <p:spPr/>
        <p:txBody>
          <a:bodyPr/>
          <a:lstStyle/>
          <a:p>
            <a:fld id="{FE347C2B-E19A-433A-8F93-C86DD42527A2}" type="datetimeFigureOut">
              <a:rPr lang="fr-BE" smtClean="0"/>
              <a:t>19-10-22</a:t>
            </a:fld>
            <a:endParaRPr lang="fr-BE"/>
          </a:p>
        </p:txBody>
      </p:sp>
      <p:sp>
        <p:nvSpPr>
          <p:cNvPr id="5" name="Espace réservé du pied de page 4">
            <a:extLst>
              <a:ext uri="{FF2B5EF4-FFF2-40B4-BE49-F238E27FC236}">
                <a16:creationId xmlns:a16="http://schemas.microsoft.com/office/drawing/2014/main" id="{D0A09B1E-C5C3-41C8-9918-3AEF0D03764D}"/>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AFCF4EF2-ECD9-42F3-A5BD-B9CAD1CBB940}"/>
              </a:ext>
            </a:extLst>
          </p:cNvPr>
          <p:cNvSpPr>
            <a:spLocks noGrp="1"/>
          </p:cNvSpPr>
          <p:nvPr>
            <p:ph type="sldNum" sz="quarter" idx="12"/>
          </p:nvPr>
        </p:nvSpPr>
        <p:spPr/>
        <p:txBody>
          <a:bodyPr/>
          <a:lstStyle/>
          <a:p>
            <a:fld id="{90A0992B-576E-42CC-8CF1-871A4349BB87}" type="slidenum">
              <a:rPr lang="fr-BE" smtClean="0"/>
              <a:t>‹N°›</a:t>
            </a:fld>
            <a:endParaRPr lang="fr-BE"/>
          </a:p>
        </p:txBody>
      </p:sp>
    </p:spTree>
    <p:extLst>
      <p:ext uri="{BB962C8B-B14F-4D97-AF65-F5344CB8AC3E}">
        <p14:creationId xmlns:p14="http://schemas.microsoft.com/office/powerpoint/2010/main" val="104166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3546B0-F276-45E6-943B-8D21B6E60F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C1A0C6A1-9707-4A48-BD3E-194CC33F5C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C71E9B9-C36D-47F8-AEA8-F0C748114D4B}"/>
              </a:ext>
            </a:extLst>
          </p:cNvPr>
          <p:cNvSpPr>
            <a:spLocks noGrp="1"/>
          </p:cNvSpPr>
          <p:nvPr>
            <p:ph type="dt" sz="half" idx="10"/>
          </p:nvPr>
        </p:nvSpPr>
        <p:spPr/>
        <p:txBody>
          <a:bodyPr/>
          <a:lstStyle/>
          <a:p>
            <a:fld id="{FE347C2B-E19A-433A-8F93-C86DD42527A2}" type="datetimeFigureOut">
              <a:rPr lang="fr-BE" smtClean="0"/>
              <a:t>19-10-22</a:t>
            </a:fld>
            <a:endParaRPr lang="fr-BE"/>
          </a:p>
        </p:txBody>
      </p:sp>
      <p:sp>
        <p:nvSpPr>
          <p:cNvPr id="5" name="Espace réservé du pied de page 4">
            <a:extLst>
              <a:ext uri="{FF2B5EF4-FFF2-40B4-BE49-F238E27FC236}">
                <a16:creationId xmlns:a16="http://schemas.microsoft.com/office/drawing/2014/main" id="{5E741B12-D8B6-424A-ACAB-1759A0344CD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961952A0-5B52-4B2C-80EA-C5C529849AE5}"/>
              </a:ext>
            </a:extLst>
          </p:cNvPr>
          <p:cNvSpPr>
            <a:spLocks noGrp="1"/>
          </p:cNvSpPr>
          <p:nvPr>
            <p:ph type="sldNum" sz="quarter" idx="12"/>
          </p:nvPr>
        </p:nvSpPr>
        <p:spPr/>
        <p:txBody>
          <a:bodyPr/>
          <a:lstStyle/>
          <a:p>
            <a:fld id="{90A0992B-576E-42CC-8CF1-871A4349BB87}" type="slidenum">
              <a:rPr lang="fr-BE" smtClean="0"/>
              <a:t>‹N°›</a:t>
            </a:fld>
            <a:endParaRPr lang="fr-BE"/>
          </a:p>
        </p:txBody>
      </p:sp>
    </p:spTree>
    <p:extLst>
      <p:ext uri="{BB962C8B-B14F-4D97-AF65-F5344CB8AC3E}">
        <p14:creationId xmlns:p14="http://schemas.microsoft.com/office/powerpoint/2010/main" val="215598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91335-9BE2-4CDE-B652-03529C387094}"/>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D009FDDA-891E-4FD5-BE8A-60CE799B5F8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BC54953C-C1C5-48CC-B546-A21914F8AA3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5EC68F4E-4990-422F-8A27-582517F8428F}"/>
              </a:ext>
            </a:extLst>
          </p:cNvPr>
          <p:cNvSpPr>
            <a:spLocks noGrp="1"/>
          </p:cNvSpPr>
          <p:nvPr>
            <p:ph type="dt" sz="half" idx="10"/>
          </p:nvPr>
        </p:nvSpPr>
        <p:spPr/>
        <p:txBody>
          <a:bodyPr/>
          <a:lstStyle/>
          <a:p>
            <a:fld id="{FE347C2B-E19A-433A-8F93-C86DD42527A2}" type="datetimeFigureOut">
              <a:rPr lang="fr-BE" smtClean="0"/>
              <a:t>19-10-22</a:t>
            </a:fld>
            <a:endParaRPr lang="fr-BE"/>
          </a:p>
        </p:txBody>
      </p:sp>
      <p:sp>
        <p:nvSpPr>
          <p:cNvPr id="6" name="Espace réservé du pied de page 5">
            <a:extLst>
              <a:ext uri="{FF2B5EF4-FFF2-40B4-BE49-F238E27FC236}">
                <a16:creationId xmlns:a16="http://schemas.microsoft.com/office/drawing/2014/main" id="{6556C194-978F-430C-AA01-44EDD4071015}"/>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D904F343-2EDD-44FA-853A-CAB6F8CB891B}"/>
              </a:ext>
            </a:extLst>
          </p:cNvPr>
          <p:cNvSpPr>
            <a:spLocks noGrp="1"/>
          </p:cNvSpPr>
          <p:nvPr>
            <p:ph type="sldNum" sz="quarter" idx="12"/>
          </p:nvPr>
        </p:nvSpPr>
        <p:spPr/>
        <p:txBody>
          <a:bodyPr/>
          <a:lstStyle/>
          <a:p>
            <a:fld id="{90A0992B-576E-42CC-8CF1-871A4349BB87}" type="slidenum">
              <a:rPr lang="fr-BE" smtClean="0"/>
              <a:t>‹N°›</a:t>
            </a:fld>
            <a:endParaRPr lang="fr-BE"/>
          </a:p>
        </p:txBody>
      </p:sp>
    </p:spTree>
    <p:extLst>
      <p:ext uri="{BB962C8B-B14F-4D97-AF65-F5344CB8AC3E}">
        <p14:creationId xmlns:p14="http://schemas.microsoft.com/office/powerpoint/2010/main" val="90968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67A22-06B1-41F9-A99D-7FB5C621946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B32BA115-58F8-4E87-9ADE-E31A9B246F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4C000A2-B15A-47AF-A0FF-1735C80DB1D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C84E8E30-2EDF-4F25-A923-500B7FDA9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BC9B935-C06C-42D1-B3F8-D11F0DCD722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04DBE0C2-F71D-4531-8CE9-94B011812369}"/>
              </a:ext>
            </a:extLst>
          </p:cNvPr>
          <p:cNvSpPr>
            <a:spLocks noGrp="1"/>
          </p:cNvSpPr>
          <p:nvPr>
            <p:ph type="dt" sz="half" idx="10"/>
          </p:nvPr>
        </p:nvSpPr>
        <p:spPr/>
        <p:txBody>
          <a:bodyPr/>
          <a:lstStyle/>
          <a:p>
            <a:fld id="{FE347C2B-E19A-433A-8F93-C86DD42527A2}" type="datetimeFigureOut">
              <a:rPr lang="fr-BE" smtClean="0"/>
              <a:t>19-10-22</a:t>
            </a:fld>
            <a:endParaRPr lang="fr-BE"/>
          </a:p>
        </p:txBody>
      </p:sp>
      <p:sp>
        <p:nvSpPr>
          <p:cNvPr id="8" name="Espace réservé du pied de page 7">
            <a:extLst>
              <a:ext uri="{FF2B5EF4-FFF2-40B4-BE49-F238E27FC236}">
                <a16:creationId xmlns:a16="http://schemas.microsoft.com/office/drawing/2014/main" id="{E5CA41B2-6750-4603-AABF-FDE2C1B72016}"/>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0A8F7AD6-04D7-42A3-81E8-F97CAFC889B3}"/>
              </a:ext>
            </a:extLst>
          </p:cNvPr>
          <p:cNvSpPr>
            <a:spLocks noGrp="1"/>
          </p:cNvSpPr>
          <p:nvPr>
            <p:ph type="sldNum" sz="quarter" idx="12"/>
          </p:nvPr>
        </p:nvSpPr>
        <p:spPr/>
        <p:txBody>
          <a:bodyPr/>
          <a:lstStyle/>
          <a:p>
            <a:fld id="{90A0992B-576E-42CC-8CF1-871A4349BB87}" type="slidenum">
              <a:rPr lang="fr-BE" smtClean="0"/>
              <a:t>‹N°›</a:t>
            </a:fld>
            <a:endParaRPr lang="fr-BE"/>
          </a:p>
        </p:txBody>
      </p:sp>
    </p:spTree>
    <p:extLst>
      <p:ext uri="{BB962C8B-B14F-4D97-AF65-F5344CB8AC3E}">
        <p14:creationId xmlns:p14="http://schemas.microsoft.com/office/powerpoint/2010/main" val="3571410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FA5DB-3A6D-402E-8CC4-DF8DA60F1EBA}"/>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6BCB7349-0BEC-4BCD-A7B4-72A2109AEF22}"/>
              </a:ext>
            </a:extLst>
          </p:cNvPr>
          <p:cNvSpPr>
            <a:spLocks noGrp="1"/>
          </p:cNvSpPr>
          <p:nvPr>
            <p:ph type="dt" sz="half" idx="10"/>
          </p:nvPr>
        </p:nvSpPr>
        <p:spPr/>
        <p:txBody>
          <a:bodyPr/>
          <a:lstStyle/>
          <a:p>
            <a:fld id="{04EB6A17-D7A4-3049-9C0B-80302430D2B0}" type="datetimeFigureOut">
              <a:rPr lang="fr-FR" smtClean="0"/>
              <a:t>19/10/2022</a:t>
            </a:fld>
            <a:endParaRPr lang="fr-FR"/>
          </a:p>
        </p:txBody>
      </p:sp>
      <p:sp>
        <p:nvSpPr>
          <p:cNvPr id="4" name="Espace réservé du pied de page 3">
            <a:extLst>
              <a:ext uri="{FF2B5EF4-FFF2-40B4-BE49-F238E27FC236}">
                <a16:creationId xmlns:a16="http://schemas.microsoft.com/office/drawing/2014/main" id="{B482BC35-5490-4293-9580-F90D3ED93BA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1D381B5-5817-433E-A99F-F133485756A2}"/>
              </a:ext>
            </a:extLst>
          </p:cNvPr>
          <p:cNvSpPr>
            <a:spLocks noGrp="1"/>
          </p:cNvSpPr>
          <p:nvPr>
            <p:ph type="sldNum" sz="quarter" idx="12"/>
          </p:nvPr>
        </p:nvSpPr>
        <p:spPr/>
        <p:txBody>
          <a:bodyPr/>
          <a:lstStyle/>
          <a:p>
            <a:fld id="{2E794143-8163-F543-A4DC-FC997488DC9F}" type="slidenum">
              <a:rPr lang="fr-FR" smtClean="0"/>
              <a:t>‹N°›</a:t>
            </a:fld>
            <a:endParaRPr lang="fr-FR"/>
          </a:p>
        </p:txBody>
      </p:sp>
    </p:spTree>
    <p:extLst>
      <p:ext uri="{BB962C8B-B14F-4D97-AF65-F5344CB8AC3E}">
        <p14:creationId xmlns:p14="http://schemas.microsoft.com/office/powerpoint/2010/main" val="520037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A4D1766-FD6C-4122-8DE7-1242EEEADA3B}"/>
              </a:ext>
            </a:extLst>
          </p:cNvPr>
          <p:cNvSpPr>
            <a:spLocks noGrp="1"/>
          </p:cNvSpPr>
          <p:nvPr>
            <p:ph type="dt" sz="half" idx="10"/>
          </p:nvPr>
        </p:nvSpPr>
        <p:spPr/>
        <p:txBody>
          <a:bodyPr/>
          <a:lstStyle/>
          <a:p>
            <a:fld id="{04EB6A17-D7A4-3049-9C0B-80302430D2B0}" type="datetimeFigureOut">
              <a:rPr lang="fr-FR" smtClean="0"/>
              <a:t>19/10/2022</a:t>
            </a:fld>
            <a:endParaRPr lang="fr-FR"/>
          </a:p>
        </p:txBody>
      </p:sp>
      <p:sp>
        <p:nvSpPr>
          <p:cNvPr id="3" name="Espace réservé du pied de page 2">
            <a:extLst>
              <a:ext uri="{FF2B5EF4-FFF2-40B4-BE49-F238E27FC236}">
                <a16:creationId xmlns:a16="http://schemas.microsoft.com/office/drawing/2014/main" id="{88531FE1-0D10-4FE3-B078-3B3A1713704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D7E6D4F-08A8-497E-968A-C7A508A05E1C}"/>
              </a:ext>
            </a:extLst>
          </p:cNvPr>
          <p:cNvSpPr>
            <a:spLocks noGrp="1"/>
          </p:cNvSpPr>
          <p:nvPr>
            <p:ph type="sldNum" sz="quarter" idx="12"/>
          </p:nvPr>
        </p:nvSpPr>
        <p:spPr/>
        <p:txBody>
          <a:bodyPr/>
          <a:lstStyle/>
          <a:p>
            <a:fld id="{2E794143-8163-F543-A4DC-FC997488DC9F}" type="slidenum">
              <a:rPr lang="fr-FR" smtClean="0"/>
              <a:t>‹N°›</a:t>
            </a:fld>
            <a:endParaRPr lang="fr-FR"/>
          </a:p>
        </p:txBody>
      </p:sp>
    </p:spTree>
    <p:extLst>
      <p:ext uri="{BB962C8B-B14F-4D97-AF65-F5344CB8AC3E}">
        <p14:creationId xmlns:p14="http://schemas.microsoft.com/office/powerpoint/2010/main" val="308350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2F9C0-390B-42ED-BB1C-BF71F95CD7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BFE34EC4-3172-46E3-9DB2-8CAEA0AFE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601368FA-FAB9-499E-9525-39E19F93D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B0F53C-909C-4687-BE37-3C3B91F97D4E}"/>
              </a:ext>
            </a:extLst>
          </p:cNvPr>
          <p:cNvSpPr>
            <a:spLocks noGrp="1"/>
          </p:cNvSpPr>
          <p:nvPr>
            <p:ph type="dt" sz="half" idx="10"/>
          </p:nvPr>
        </p:nvSpPr>
        <p:spPr/>
        <p:txBody>
          <a:bodyPr/>
          <a:lstStyle/>
          <a:p>
            <a:fld id="{04EB6A17-D7A4-3049-9C0B-80302430D2B0}" type="datetimeFigureOut">
              <a:rPr lang="fr-FR" smtClean="0"/>
              <a:t>19/10/2022</a:t>
            </a:fld>
            <a:endParaRPr lang="fr-FR"/>
          </a:p>
        </p:txBody>
      </p:sp>
      <p:sp>
        <p:nvSpPr>
          <p:cNvPr id="6" name="Espace réservé du pied de page 5">
            <a:extLst>
              <a:ext uri="{FF2B5EF4-FFF2-40B4-BE49-F238E27FC236}">
                <a16:creationId xmlns:a16="http://schemas.microsoft.com/office/drawing/2014/main" id="{52925ACF-C03A-46F8-AF32-F7F482EBF8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0EAE43-F03B-4383-B73A-84A7E1D5F83D}"/>
              </a:ext>
            </a:extLst>
          </p:cNvPr>
          <p:cNvSpPr>
            <a:spLocks noGrp="1"/>
          </p:cNvSpPr>
          <p:nvPr>
            <p:ph type="sldNum" sz="quarter" idx="12"/>
          </p:nvPr>
        </p:nvSpPr>
        <p:spPr/>
        <p:txBody>
          <a:bodyPr/>
          <a:lstStyle/>
          <a:p>
            <a:fld id="{2E794143-8163-F543-A4DC-FC997488DC9F}" type="slidenum">
              <a:rPr lang="fr-FR" smtClean="0"/>
              <a:t>‹N°›</a:t>
            </a:fld>
            <a:endParaRPr lang="fr-FR"/>
          </a:p>
        </p:txBody>
      </p:sp>
    </p:spTree>
    <p:extLst>
      <p:ext uri="{BB962C8B-B14F-4D97-AF65-F5344CB8AC3E}">
        <p14:creationId xmlns:p14="http://schemas.microsoft.com/office/powerpoint/2010/main" val="246970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5E3074-7E04-46DA-85DA-51F7FB09579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1705D6C7-2227-4BE7-9C92-3CE5F09E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03A79437-464E-4114-8694-78B05C9727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CD5CBB1-B339-4CA9-94A4-B8197D5F5033}"/>
              </a:ext>
            </a:extLst>
          </p:cNvPr>
          <p:cNvSpPr>
            <a:spLocks noGrp="1"/>
          </p:cNvSpPr>
          <p:nvPr>
            <p:ph type="dt" sz="half" idx="10"/>
          </p:nvPr>
        </p:nvSpPr>
        <p:spPr/>
        <p:txBody>
          <a:bodyPr/>
          <a:lstStyle/>
          <a:p>
            <a:fld id="{FE347C2B-E19A-433A-8F93-C86DD42527A2}" type="datetimeFigureOut">
              <a:rPr lang="fr-BE" smtClean="0"/>
              <a:t>19-10-22</a:t>
            </a:fld>
            <a:endParaRPr lang="fr-BE"/>
          </a:p>
        </p:txBody>
      </p:sp>
      <p:sp>
        <p:nvSpPr>
          <p:cNvPr id="6" name="Espace réservé du pied de page 5">
            <a:extLst>
              <a:ext uri="{FF2B5EF4-FFF2-40B4-BE49-F238E27FC236}">
                <a16:creationId xmlns:a16="http://schemas.microsoft.com/office/drawing/2014/main" id="{8296D879-437B-4CC8-8749-7FE267B3556B}"/>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2CFD4A9C-6B13-4BBD-B1E1-16C90DBF4D57}"/>
              </a:ext>
            </a:extLst>
          </p:cNvPr>
          <p:cNvSpPr>
            <a:spLocks noGrp="1"/>
          </p:cNvSpPr>
          <p:nvPr>
            <p:ph type="sldNum" sz="quarter" idx="12"/>
          </p:nvPr>
        </p:nvSpPr>
        <p:spPr/>
        <p:txBody>
          <a:bodyPr/>
          <a:lstStyle/>
          <a:p>
            <a:fld id="{90A0992B-576E-42CC-8CF1-871A4349BB87}" type="slidenum">
              <a:rPr lang="fr-BE" smtClean="0"/>
              <a:t>‹N°›</a:t>
            </a:fld>
            <a:endParaRPr lang="fr-BE"/>
          </a:p>
        </p:txBody>
      </p:sp>
    </p:spTree>
    <p:extLst>
      <p:ext uri="{BB962C8B-B14F-4D97-AF65-F5344CB8AC3E}">
        <p14:creationId xmlns:p14="http://schemas.microsoft.com/office/powerpoint/2010/main" val="279652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4F77CD-1FCD-4CC8-A85C-1E947AEF97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2BDCA0A3-ED8D-418C-A08F-9F4702707C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60F0C11-AF1C-45EE-AF72-EC9C3D0472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Espace réservé du pied de page 4">
            <a:extLst>
              <a:ext uri="{FF2B5EF4-FFF2-40B4-BE49-F238E27FC236}">
                <a16:creationId xmlns:a16="http://schemas.microsoft.com/office/drawing/2014/main" id="{7665E335-576B-4CCE-B28A-7872D6BD6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6538DC1D-E94D-4444-A594-71CE6EBE4A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DBDA7F5-EDBF-4E15-A75B-8D9418BADBCC}" type="slidenum">
              <a:rPr lang="fr-FR" altLang="fr-FR" smtClean="0"/>
              <a:pPr>
                <a:defRPr/>
              </a:pPr>
              <a:t>‹N°›</a:t>
            </a:fld>
            <a:endParaRPr lang="fr-FR" altLang="fr-FR" sz="1400"/>
          </a:p>
        </p:txBody>
      </p:sp>
      <p:pic>
        <p:nvPicPr>
          <p:cNvPr id="7" name="Image 6">
            <a:extLst>
              <a:ext uri="{FF2B5EF4-FFF2-40B4-BE49-F238E27FC236}">
                <a16:creationId xmlns:a16="http://schemas.microsoft.com/office/drawing/2014/main" id="{1A8B6CE0-4F5E-4880-B1E5-AAF337F9190C}"/>
              </a:ext>
            </a:extLst>
          </p:cNvPr>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2" y="5658000"/>
            <a:ext cx="3823497" cy="1200000"/>
          </a:xfrm>
          <a:prstGeom prst="rect">
            <a:avLst/>
          </a:prstGeom>
        </p:spPr>
      </p:pic>
      <p:sp>
        <p:nvSpPr>
          <p:cNvPr id="8" name="Espace réservé de la date 3">
            <a:extLst>
              <a:ext uri="{FF2B5EF4-FFF2-40B4-BE49-F238E27FC236}">
                <a16:creationId xmlns:a16="http://schemas.microsoft.com/office/drawing/2014/main" id="{4397A048-A28D-4D18-9791-63301FDBBECA}"/>
              </a:ext>
            </a:extLst>
          </p:cNvPr>
          <p:cNvSpPr txBox="1">
            <a:spLocks/>
          </p:cNvSpPr>
          <p:nvPr userDrawn="1"/>
        </p:nvSpPr>
        <p:spPr>
          <a:xfrm>
            <a:off x="9504000" y="288000"/>
            <a:ext cx="2400000" cy="720000"/>
          </a:xfrm>
          <a:prstGeom prst="rect">
            <a:avLst/>
          </a:prstGeom>
        </p:spPr>
        <p:txBody>
          <a:bodyPr/>
          <a:lstStyle>
            <a:defPPr>
              <a:defRPr lang="fr-FR"/>
            </a:defPPr>
            <a:lvl1pPr marL="0" algn="r" defTabSz="457200" rtl="0" eaLnBrk="1" latinLnBrk="0" hangingPunct="1">
              <a:defRPr sz="18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EB6A17-D7A4-3049-9C0B-80302430D2B0}" type="datetimeFigureOut">
              <a:rPr lang="fr-FR" sz="1200" smtClean="0">
                <a:solidFill>
                  <a:srgbClr val="898989"/>
                </a:solidFill>
              </a:rPr>
              <a:pPr/>
              <a:t>19/10/2022</a:t>
            </a:fld>
            <a:endParaRPr lang="fr-FR" sz="1200" dirty="0">
              <a:solidFill>
                <a:srgbClr val="898989"/>
              </a:solidFill>
            </a:endParaRPr>
          </a:p>
          <a:p>
            <a:fld id="{2E794143-8163-F543-A4DC-FC997488DC9F}" type="slidenum">
              <a:rPr lang="fr-FR" sz="1200" b="1" smtClean="0">
                <a:solidFill>
                  <a:srgbClr val="898989"/>
                </a:solidFill>
              </a:rPr>
              <a:pPr/>
              <a:t>‹N°›</a:t>
            </a:fld>
            <a:endParaRPr lang="fr-FR" sz="1200" b="1" dirty="0">
              <a:solidFill>
                <a:srgbClr val="898989"/>
              </a:solidFill>
            </a:endParaRPr>
          </a:p>
        </p:txBody>
      </p:sp>
      <p:sp>
        <p:nvSpPr>
          <p:cNvPr id="9" name="Rectangle 6">
            <a:extLst>
              <a:ext uri="{FF2B5EF4-FFF2-40B4-BE49-F238E27FC236}">
                <a16:creationId xmlns:a16="http://schemas.microsoft.com/office/drawing/2014/main" id="{CD112439-03E1-45C6-A305-7FD8F5EA5EE0}"/>
              </a:ext>
            </a:extLst>
          </p:cNvPr>
          <p:cNvSpPr>
            <a:spLocks noChangeArrowheads="1"/>
          </p:cNvSpPr>
          <p:nvPr userDrawn="1"/>
        </p:nvSpPr>
        <p:spPr bwMode="auto">
          <a:xfrm>
            <a:off x="10992000" y="6618000"/>
            <a:ext cx="1200000" cy="240000"/>
          </a:xfrm>
          <a:prstGeom prst="rect">
            <a:avLst/>
          </a:prstGeom>
          <a:solidFill>
            <a:srgbClr val="49C5B1"/>
          </a:solidFill>
          <a:ln>
            <a:noFill/>
          </a:ln>
        </p:spPr>
        <p:txBody>
          <a:bodyPr/>
          <a:lstStyle/>
          <a:p>
            <a:endParaRPr lang="fr-FR" sz="2400"/>
          </a:p>
        </p:txBody>
      </p:sp>
      <p:sp>
        <p:nvSpPr>
          <p:cNvPr id="10" name="ZoneTexte 12">
            <a:extLst>
              <a:ext uri="{FF2B5EF4-FFF2-40B4-BE49-F238E27FC236}">
                <a16:creationId xmlns:a16="http://schemas.microsoft.com/office/drawing/2014/main" id="{27C44C93-636D-4E5B-AF3A-D3316575001E}"/>
              </a:ext>
            </a:extLst>
          </p:cNvPr>
          <p:cNvSpPr txBox="1">
            <a:spLocks noChangeArrowheads="1"/>
          </p:cNvSpPr>
          <p:nvPr userDrawn="1"/>
        </p:nvSpPr>
        <p:spPr bwMode="auto">
          <a:xfrm>
            <a:off x="0" y="6245501"/>
            <a:ext cx="1075200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fr-FR" sz="1200" b="1" spc="-50" dirty="0">
                <a:solidFill>
                  <a:srgbClr val="000000"/>
                </a:solidFill>
                <a:latin typeface="Arial" charset="0"/>
                <a:cs typeface="Arial" charset="0"/>
              </a:rPr>
              <a:t>Service public de Wallonie</a:t>
            </a:r>
            <a:r>
              <a:rPr lang="en-GB" sz="1200" b="1" kern="1200" spc="-50" dirty="0">
                <a:solidFill>
                  <a:schemeClr val="tx1"/>
                </a:solidFill>
                <a:effectLst/>
                <a:latin typeface="Arial"/>
                <a:ea typeface="ＭＳ Ｐゴシック" charset="0"/>
                <a:cs typeface="Arial"/>
              </a:rPr>
              <a:t> </a:t>
            </a:r>
            <a:r>
              <a:rPr lang="fr-FR" sz="1100" b="1" kern="1200" spc="-50" dirty="0">
                <a:solidFill>
                  <a:schemeClr val="tx1"/>
                </a:solidFill>
                <a:effectLst/>
                <a:latin typeface="Arial"/>
                <a:ea typeface="ＭＳ Ｐゴシック" charset="0"/>
                <a:cs typeface="Arial"/>
              </a:rPr>
              <a:t>|</a:t>
            </a:r>
            <a:r>
              <a:rPr lang="fr-FR" sz="1200" b="1" kern="1200" spc="-50" dirty="0">
                <a:solidFill>
                  <a:schemeClr val="tx1"/>
                </a:solidFill>
                <a:effectLst/>
                <a:latin typeface="Arial"/>
                <a:ea typeface="ＭＳ Ｐゴシック" charset="0"/>
                <a:cs typeface="Arial"/>
              </a:rPr>
              <a:t> </a:t>
            </a:r>
            <a:r>
              <a:rPr lang="fr-FR" sz="1200" b="1" kern="1200" spc="-50" dirty="0">
                <a:solidFill>
                  <a:srgbClr val="49C5B1"/>
                </a:solidFill>
                <a:effectLst/>
                <a:latin typeface="Arial"/>
                <a:ea typeface="ＭＳ Ｐゴシック" charset="0"/>
                <a:cs typeface="Arial"/>
              </a:rPr>
              <a:t>SPW Mobilité et Infrastructures</a:t>
            </a:r>
            <a:endParaRPr lang="fr-FR" sz="1200" b="1" spc="-50" dirty="0">
              <a:solidFill>
                <a:srgbClr val="49C5B1"/>
              </a:solidFill>
              <a:latin typeface="Arial"/>
              <a:cs typeface="Arial"/>
            </a:endParaRPr>
          </a:p>
        </p:txBody>
      </p:sp>
    </p:spTree>
    <p:extLst>
      <p:ext uri="{BB962C8B-B14F-4D97-AF65-F5344CB8AC3E}">
        <p14:creationId xmlns:p14="http://schemas.microsoft.com/office/powerpoint/2010/main" val="324635720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qc.spw.wallonie.be/fr/ig/index.html" TargetMode="External"/><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diagramData" Target="../diagrams/data5.xml"/><Relationship Id="rId18" Type="http://schemas.openxmlformats.org/officeDocument/2006/relationships/diagramData" Target="../diagrams/data6.xml"/><Relationship Id="rId26" Type="http://schemas.openxmlformats.org/officeDocument/2006/relationships/diagramColors" Target="../diagrams/colors7.xml"/><Relationship Id="rId39" Type="http://schemas.openxmlformats.org/officeDocument/2006/relationships/diagramLayout" Target="../diagrams/layout10.xml"/><Relationship Id="rId21" Type="http://schemas.openxmlformats.org/officeDocument/2006/relationships/diagramColors" Target="../diagrams/colors6.xml"/><Relationship Id="rId34" Type="http://schemas.openxmlformats.org/officeDocument/2006/relationships/diagramLayout" Target="../diagrams/layout9.xml"/><Relationship Id="rId42" Type="http://schemas.microsoft.com/office/2007/relationships/diagramDrawing" Target="../diagrams/drawing10.xml"/><Relationship Id="rId47" Type="http://schemas.microsoft.com/office/2007/relationships/diagramDrawing" Target="../diagrams/drawing11.xml"/><Relationship Id="rId50" Type="http://schemas.openxmlformats.org/officeDocument/2006/relationships/diagramQuickStyle" Target="../diagrams/quickStyle12.xml"/><Relationship Id="rId55" Type="http://schemas.openxmlformats.org/officeDocument/2006/relationships/diagramQuickStyle" Target="../diagrams/quickStyle13.xml"/><Relationship Id="rId7" Type="http://schemas.microsoft.com/office/2007/relationships/diagramDrawing" Target="../diagrams/drawing3.xml"/><Relationship Id="rId2" Type="http://schemas.openxmlformats.org/officeDocument/2006/relationships/notesSlide" Target="../notesSlides/notesSlide13.xml"/><Relationship Id="rId16" Type="http://schemas.openxmlformats.org/officeDocument/2006/relationships/diagramColors" Target="../diagrams/colors5.xml"/><Relationship Id="rId29" Type="http://schemas.openxmlformats.org/officeDocument/2006/relationships/diagramLayout" Target="../diagrams/layout8.xml"/><Relationship Id="rId11" Type="http://schemas.openxmlformats.org/officeDocument/2006/relationships/diagramColors" Target="../diagrams/colors4.xml"/><Relationship Id="rId24" Type="http://schemas.openxmlformats.org/officeDocument/2006/relationships/diagramLayout" Target="../diagrams/layout7.xml"/><Relationship Id="rId32" Type="http://schemas.microsoft.com/office/2007/relationships/diagramDrawing" Target="../diagrams/drawing8.xml"/><Relationship Id="rId37" Type="http://schemas.microsoft.com/office/2007/relationships/diagramDrawing" Target="../diagrams/drawing9.xml"/><Relationship Id="rId40" Type="http://schemas.openxmlformats.org/officeDocument/2006/relationships/diagramQuickStyle" Target="../diagrams/quickStyle10.xml"/><Relationship Id="rId45" Type="http://schemas.openxmlformats.org/officeDocument/2006/relationships/diagramQuickStyle" Target="../diagrams/quickStyle11.xml"/><Relationship Id="rId53" Type="http://schemas.openxmlformats.org/officeDocument/2006/relationships/diagramData" Target="../diagrams/data13.xml"/><Relationship Id="rId58" Type="http://schemas.openxmlformats.org/officeDocument/2006/relationships/diagramData" Target="../diagrams/data14.xml"/><Relationship Id="rId5" Type="http://schemas.openxmlformats.org/officeDocument/2006/relationships/diagramQuickStyle" Target="../diagrams/quickStyle3.xml"/><Relationship Id="rId61" Type="http://schemas.openxmlformats.org/officeDocument/2006/relationships/diagramColors" Target="../diagrams/colors14.xml"/><Relationship Id="rId19" Type="http://schemas.openxmlformats.org/officeDocument/2006/relationships/diagramLayout" Target="../diagrams/layout6.xml"/><Relationship Id="rId14" Type="http://schemas.openxmlformats.org/officeDocument/2006/relationships/diagramLayout" Target="../diagrams/layout5.xml"/><Relationship Id="rId22" Type="http://schemas.microsoft.com/office/2007/relationships/diagramDrawing" Target="../diagrams/drawing6.xml"/><Relationship Id="rId27" Type="http://schemas.microsoft.com/office/2007/relationships/diagramDrawing" Target="../diagrams/drawing7.xml"/><Relationship Id="rId30" Type="http://schemas.openxmlformats.org/officeDocument/2006/relationships/diagramQuickStyle" Target="../diagrams/quickStyle8.xml"/><Relationship Id="rId35" Type="http://schemas.openxmlformats.org/officeDocument/2006/relationships/diagramQuickStyle" Target="../diagrams/quickStyle9.xml"/><Relationship Id="rId43" Type="http://schemas.openxmlformats.org/officeDocument/2006/relationships/diagramData" Target="../diagrams/data11.xml"/><Relationship Id="rId48" Type="http://schemas.openxmlformats.org/officeDocument/2006/relationships/diagramData" Target="../diagrams/data12.xml"/><Relationship Id="rId56" Type="http://schemas.openxmlformats.org/officeDocument/2006/relationships/diagramColors" Target="../diagrams/colors13.xml"/><Relationship Id="rId8" Type="http://schemas.openxmlformats.org/officeDocument/2006/relationships/diagramData" Target="../diagrams/data4.xml"/><Relationship Id="rId51" Type="http://schemas.openxmlformats.org/officeDocument/2006/relationships/diagramColors" Target="../diagrams/colors12.xml"/><Relationship Id="rId3" Type="http://schemas.openxmlformats.org/officeDocument/2006/relationships/diagramData" Target="../diagrams/data3.xml"/><Relationship Id="rId12" Type="http://schemas.microsoft.com/office/2007/relationships/diagramDrawing" Target="../diagrams/drawing4.xml"/><Relationship Id="rId17" Type="http://schemas.microsoft.com/office/2007/relationships/diagramDrawing" Target="../diagrams/drawing5.xml"/><Relationship Id="rId25" Type="http://schemas.openxmlformats.org/officeDocument/2006/relationships/diagramQuickStyle" Target="../diagrams/quickStyle7.xml"/><Relationship Id="rId33" Type="http://schemas.openxmlformats.org/officeDocument/2006/relationships/diagramData" Target="../diagrams/data9.xml"/><Relationship Id="rId38" Type="http://schemas.openxmlformats.org/officeDocument/2006/relationships/diagramData" Target="../diagrams/data10.xml"/><Relationship Id="rId46" Type="http://schemas.openxmlformats.org/officeDocument/2006/relationships/diagramColors" Target="../diagrams/colors11.xml"/><Relationship Id="rId59" Type="http://schemas.openxmlformats.org/officeDocument/2006/relationships/diagramLayout" Target="../diagrams/layout14.xml"/><Relationship Id="rId20" Type="http://schemas.openxmlformats.org/officeDocument/2006/relationships/diagramQuickStyle" Target="../diagrams/quickStyle6.xml"/><Relationship Id="rId41" Type="http://schemas.openxmlformats.org/officeDocument/2006/relationships/diagramColors" Target="../diagrams/colors10.xml"/><Relationship Id="rId54" Type="http://schemas.openxmlformats.org/officeDocument/2006/relationships/diagramLayout" Target="../diagrams/layout13.xml"/><Relationship Id="rId62" Type="http://schemas.microsoft.com/office/2007/relationships/diagramDrawing" Target="../diagrams/drawing14.xml"/><Relationship Id="rId1" Type="http://schemas.openxmlformats.org/officeDocument/2006/relationships/slideLayout" Target="../slideLayouts/slideLayout2.xml"/><Relationship Id="rId6" Type="http://schemas.openxmlformats.org/officeDocument/2006/relationships/diagramColors" Target="../diagrams/colors3.xml"/><Relationship Id="rId15" Type="http://schemas.openxmlformats.org/officeDocument/2006/relationships/diagramQuickStyle" Target="../diagrams/quickStyle5.xml"/><Relationship Id="rId23" Type="http://schemas.openxmlformats.org/officeDocument/2006/relationships/diagramData" Target="../diagrams/data7.xml"/><Relationship Id="rId28" Type="http://schemas.openxmlformats.org/officeDocument/2006/relationships/diagramData" Target="../diagrams/data8.xml"/><Relationship Id="rId36" Type="http://schemas.openxmlformats.org/officeDocument/2006/relationships/diagramColors" Target="../diagrams/colors9.xml"/><Relationship Id="rId49" Type="http://schemas.openxmlformats.org/officeDocument/2006/relationships/diagramLayout" Target="../diagrams/layout12.xml"/><Relationship Id="rId57" Type="http://schemas.microsoft.com/office/2007/relationships/diagramDrawing" Target="../diagrams/drawing13.xml"/><Relationship Id="rId10" Type="http://schemas.openxmlformats.org/officeDocument/2006/relationships/diagramQuickStyle" Target="../diagrams/quickStyle4.xml"/><Relationship Id="rId31" Type="http://schemas.openxmlformats.org/officeDocument/2006/relationships/diagramColors" Target="../diagrams/colors8.xml"/><Relationship Id="rId44" Type="http://schemas.openxmlformats.org/officeDocument/2006/relationships/diagramLayout" Target="../diagrams/layout11.xml"/><Relationship Id="rId52" Type="http://schemas.microsoft.com/office/2007/relationships/diagramDrawing" Target="../diagrams/drawing12.xml"/><Relationship Id="rId60" Type="http://schemas.openxmlformats.org/officeDocument/2006/relationships/diagramQuickStyle" Target="../diagrams/quickStyle1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3A30B-7D5D-4747-86E1-3BC6D2950F72}"/>
              </a:ext>
            </a:extLst>
          </p:cNvPr>
          <p:cNvSpPr>
            <a:spLocks noGrp="1" noChangeArrowheads="1"/>
          </p:cNvSpPr>
          <p:nvPr>
            <p:ph type="ctrTitle"/>
          </p:nvPr>
        </p:nvSpPr>
        <p:spPr/>
        <p:txBody>
          <a:bodyPr/>
          <a:lstStyle/>
          <a:p>
            <a:pPr eaLnBrk="1" hangingPunct="1">
              <a:tabLst>
                <a:tab pos="7445375" algn="l"/>
              </a:tabLst>
              <a:defRPr/>
            </a:pPr>
            <a:r>
              <a:rPr lang="fr-BE" altLang="fr-FR" sz="2200" b="0" dirty="0">
                <a:latin typeface="Century Gothic" panose="020B0502020202020204" pitchFamily="34" charset="0"/>
              </a:rPr>
              <a:t>Direction des Etudes de Ponts MI11.3  - DEP</a:t>
            </a:r>
            <a:br>
              <a:rPr lang="fr-BE" altLang="fr-FR" sz="2200" b="0" dirty="0">
                <a:latin typeface="Century Gothic" panose="020B0502020202020204" pitchFamily="34" charset="0"/>
              </a:rPr>
            </a:br>
            <a:br>
              <a:rPr lang="fr-BE" altLang="fr-FR" sz="2200" b="0" dirty="0">
                <a:latin typeface="Century Gothic" panose="020B0502020202020204" pitchFamily="34" charset="0"/>
              </a:rPr>
            </a:br>
            <a:r>
              <a:rPr lang="fr-BE" altLang="fr-FR" sz="2200" b="0" dirty="0">
                <a:latin typeface="Century Gothic" panose="020B0502020202020204" pitchFamily="34" charset="0"/>
              </a:rPr>
              <a:t>= </a:t>
            </a:r>
            <a:r>
              <a:rPr lang="fr-BE" altLang="fr-FR" sz="2000" b="0" dirty="0">
                <a:latin typeface="Century Gothic" panose="020B0502020202020204" pitchFamily="34" charset="0"/>
              </a:rPr>
              <a:t>Bureau d’études en stabilité du Département des Expertises des Structures et Géotechniques, MI11,  au service du SPW</a:t>
            </a:r>
            <a:endParaRPr lang="fr-FR" altLang="fr-FR" sz="2000" b="0" dirty="0">
              <a:latin typeface="Century Gothic" panose="020B0502020202020204" pitchFamily="34" charset="0"/>
            </a:endParaRPr>
          </a:p>
        </p:txBody>
      </p:sp>
    </p:spTree>
    <p:extLst>
      <p:ext uri="{BB962C8B-B14F-4D97-AF65-F5344CB8AC3E}">
        <p14:creationId xmlns:p14="http://schemas.microsoft.com/office/powerpoint/2010/main" val="196302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06492EBC-BE12-4A9C-8D6C-B1937B2A74A5}"/>
              </a:ext>
            </a:extLst>
          </p:cNvPr>
          <p:cNvSpPr>
            <a:spLocks noGrp="1" noChangeArrowheads="1"/>
          </p:cNvSpPr>
          <p:nvPr>
            <p:ph type="title"/>
          </p:nvPr>
        </p:nvSpPr>
        <p:spPr>
          <a:xfrm>
            <a:off x="2208213" y="260351"/>
            <a:ext cx="7916862" cy="576263"/>
          </a:xfrm>
        </p:spPr>
        <p:txBody>
          <a:bodyPr>
            <a:normAutofit/>
          </a:bodyPr>
          <a:lstStyle/>
          <a:p>
            <a:pPr algn="ctr" eaLnBrk="1" hangingPunct="1"/>
            <a:r>
              <a:rPr lang="fr-BE" altLang="fr-FR" sz="2500" b="0" dirty="0">
                <a:latin typeface="Century Gothic" panose="020B0502020202020204" pitchFamily="34" charset="0"/>
              </a:rPr>
              <a:t>Programmes utilisés</a:t>
            </a:r>
          </a:p>
        </p:txBody>
      </p:sp>
      <p:sp>
        <p:nvSpPr>
          <p:cNvPr id="21507" name="Rectangle 5">
            <a:extLst>
              <a:ext uri="{FF2B5EF4-FFF2-40B4-BE49-F238E27FC236}">
                <a16:creationId xmlns:a16="http://schemas.microsoft.com/office/drawing/2014/main" id="{356C470E-CFB4-4936-B8CB-AE15E8838117}"/>
              </a:ext>
            </a:extLst>
          </p:cNvPr>
          <p:cNvSpPr>
            <a:spLocks noGrp="1" noChangeArrowheads="1"/>
          </p:cNvSpPr>
          <p:nvPr>
            <p:ph sz="half" idx="1"/>
          </p:nvPr>
        </p:nvSpPr>
        <p:spPr>
          <a:xfrm>
            <a:off x="1027115" y="1101720"/>
            <a:ext cx="4727573" cy="4138612"/>
          </a:xfrm>
        </p:spPr>
        <p:txBody>
          <a:bodyPr>
            <a:normAutofit lnSpcReduction="10000"/>
          </a:bodyPr>
          <a:lstStyle/>
          <a:p>
            <a:pPr marL="457200" indent="-457200" eaLnBrk="1" hangingPunct="1">
              <a:buFont typeface="+mj-lt"/>
              <a:buAutoNum type="alphaLcParenR"/>
            </a:pPr>
            <a:r>
              <a:rPr lang="fr-BE" altLang="fr-FR" sz="2400" b="0" dirty="0">
                <a:latin typeface="Century Gothic" panose="020B0502020202020204" pitchFamily="34" charset="0"/>
              </a:rPr>
              <a:t>Les programmes de calcul:</a:t>
            </a:r>
          </a:p>
          <a:p>
            <a:pPr marL="0" indent="0" eaLnBrk="1" hangingPunct="1">
              <a:buNone/>
            </a:pPr>
            <a:endParaRPr lang="fr-BE" altLang="fr-FR" sz="2000" b="0" dirty="0">
              <a:latin typeface="Century Gothic" panose="020B0502020202020204" pitchFamily="34" charset="0"/>
            </a:endParaRPr>
          </a:p>
          <a:p>
            <a:pPr eaLnBrk="1" hangingPunct="1"/>
            <a:r>
              <a:rPr lang="fr-BE" altLang="fr-FR" sz="2000" b="0" dirty="0">
                <a:latin typeface="Century Gothic" panose="020B0502020202020204" pitchFamily="34" charset="0"/>
              </a:rPr>
              <a:t>Ossa2d</a:t>
            </a:r>
          </a:p>
          <a:p>
            <a:pPr eaLnBrk="1" hangingPunct="1"/>
            <a:r>
              <a:rPr lang="fr-BE" altLang="fr-FR" sz="2000" b="0" dirty="0">
                <a:latin typeface="Century Gothic" panose="020B0502020202020204" pitchFamily="34" charset="0"/>
              </a:rPr>
              <a:t>Scia </a:t>
            </a:r>
            <a:r>
              <a:rPr lang="fr-BE" altLang="fr-FR" sz="2000" b="0" dirty="0" err="1">
                <a:latin typeface="Century Gothic" panose="020B0502020202020204" pitchFamily="34" charset="0"/>
              </a:rPr>
              <a:t>Engineer</a:t>
            </a:r>
            <a:endParaRPr lang="fr-BE" altLang="fr-FR" sz="2000" b="0" dirty="0">
              <a:latin typeface="Century Gothic" panose="020B0502020202020204" pitchFamily="34" charset="0"/>
            </a:endParaRPr>
          </a:p>
          <a:p>
            <a:pPr eaLnBrk="1" hangingPunct="1"/>
            <a:r>
              <a:rPr lang="fr-BE" altLang="fr-FR" sz="2000" b="0" dirty="0" err="1">
                <a:latin typeface="Century Gothic" panose="020B0502020202020204" pitchFamily="34" charset="0"/>
              </a:rPr>
              <a:t>LTBeam</a:t>
            </a:r>
            <a:endParaRPr lang="fr-BE" altLang="fr-FR" sz="2000" b="0" dirty="0">
              <a:latin typeface="Century Gothic" panose="020B0502020202020204" pitchFamily="34" charset="0"/>
            </a:endParaRPr>
          </a:p>
          <a:p>
            <a:pPr eaLnBrk="1" hangingPunct="1"/>
            <a:r>
              <a:rPr lang="fr-BE" altLang="fr-FR" sz="2000" b="0" dirty="0">
                <a:latin typeface="Century Gothic" panose="020B0502020202020204" pitchFamily="34" charset="0"/>
              </a:rPr>
              <a:t>HILTI</a:t>
            </a:r>
          </a:p>
          <a:p>
            <a:pPr eaLnBrk="1" hangingPunct="1"/>
            <a:r>
              <a:rPr lang="fr-BE" altLang="fr-FR" sz="2000" b="0" dirty="0">
                <a:latin typeface="Century Gothic" panose="020B0502020202020204" pitchFamily="34" charset="0"/>
              </a:rPr>
              <a:t>Programmes développés par le service (Massonnet, section béton, mur de soutènement, système de pieux, appuis, prédalles, ancrages,…)</a:t>
            </a:r>
          </a:p>
          <a:p>
            <a:pPr eaLnBrk="1" hangingPunct="1"/>
            <a:r>
              <a:rPr lang="fr-BE" altLang="fr-FR" sz="2400" b="0" dirty="0">
                <a:latin typeface="Century Gothic" panose="020B0502020202020204" pitchFamily="34" charset="0"/>
              </a:rPr>
              <a:t>… </a:t>
            </a:r>
          </a:p>
        </p:txBody>
      </p:sp>
      <p:pic>
        <p:nvPicPr>
          <p:cNvPr id="7" name="Espace réservé du contenu 2">
            <a:extLst>
              <a:ext uri="{FF2B5EF4-FFF2-40B4-BE49-F238E27FC236}">
                <a16:creationId xmlns:a16="http://schemas.microsoft.com/office/drawing/2014/main" id="{A3604CB4-FF69-41BD-904C-7357B6C0DD2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a:xfrm>
            <a:off x="5735960" y="3686974"/>
            <a:ext cx="3133169" cy="1859835"/>
          </a:xfrm>
          <a:prstGeom prst="rect">
            <a:avLst/>
          </a:prstGeom>
        </p:spPr>
      </p:pic>
      <p:pic>
        <p:nvPicPr>
          <p:cNvPr id="8" name="Image 7">
            <a:extLst>
              <a:ext uri="{FF2B5EF4-FFF2-40B4-BE49-F238E27FC236}">
                <a16:creationId xmlns:a16="http://schemas.microsoft.com/office/drawing/2014/main" id="{096A155F-4665-4C92-B9F4-F27A442536C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23792" y="816852"/>
            <a:ext cx="3960440" cy="152954"/>
          </a:xfrm>
          <a:prstGeom prst="rect">
            <a:avLst/>
          </a:prstGeom>
        </p:spPr>
      </p:pic>
      <p:pic>
        <p:nvPicPr>
          <p:cNvPr id="3" name="Image 2">
            <a:extLst>
              <a:ext uri="{FF2B5EF4-FFF2-40B4-BE49-F238E27FC236}">
                <a16:creationId xmlns:a16="http://schemas.microsoft.com/office/drawing/2014/main" id="{8138D0B7-C729-4F9A-92D6-8D0A06D4C3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89500" y="1612537"/>
            <a:ext cx="3679589" cy="1754403"/>
          </a:xfrm>
          <a:prstGeom prst="rect">
            <a:avLst/>
          </a:prstGeom>
        </p:spPr>
      </p:pic>
      <p:pic>
        <p:nvPicPr>
          <p:cNvPr id="21510" name="Picture 8" descr="ossa2d">
            <a:extLst>
              <a:ext uri="{FF2B5EF4-FFF2-40B4-BE49-F238E27FC236}">
                <a16:creationId xmlns:a16="http://schemas.microsoft.com/office/drawing/2014/main" id="{9E3D3359-7531-42EB-BBD3-F4840A40BA7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07727" y="3209692"/>
            <a:ext cx="3634695" cy="219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descr="LTBeam">
            <a:extLst>
              <a:ext uri="{FF2B5EF4-FFF2-40B4-BE49-F238E27FC236}">
                <a16:creationId xmlns:a16="http://schemas.microsoft.com/office/drawing/2014/main" id="{8AB9C183-B6EB-4C53-A552-5A71409FD93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362475" y="1329878"/>
            <a:ext cx="2658432" cy="160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B8F804-E442-45B7-A599-8A950D8FF08F}"/>
              </a:ext>
            </a:extLst>
          </p:cNvPr>
          <p:cNvSpPr>
            <a:spLocks noGrp="1" noChangeArrowheads="1"/>
          </p:cNvSpPr>
          <p:nvPr>
            <p:ph sz="half" idx="1"/>
          </p:nvPr>
        </p:nvSpPr>
        <p:spPr>
          <a:xfrm>
            <a:off x="767408" y="980728"/>
            <a:ext cx="5181600" cy="4351338"/>
          </a:xfrm>
        </p:spPr>
        <p:txBody>
          <a:bodyPr>
            <a:normAutofit/>
          </a:bodyPr>
          <a:lstStyle/>
          <a:p>
            <a:pPr eaLnBrk="1" hangingPunct="1">
              <a:buFontTx/>
              <a:buNone/>
            </a:pPr>
            <a:r>
              <a:rPr lang="fr-BE" altLang="fr-FR" sz="2400" dirty="0">
                <a:latin typeface="Century Gothic" panose="020B0502020202020204" pitchFamily="34" charset="0"/>
              </a:rPr>
              <a:t>b) Les programmes de</a:t>
            </a:r>
            <a:r>
              <a:rPr lang="fr-BE" altLang="fr-FR" sz="2400" b="0" dirty="0">
                <a:latin typeface="Century Gothic" panose="020B0502020202020204" pitchFamily="34" charset="0"/>
              </a:rPr>
              <a:t> dessin:</a:t>
            </a:r>
          </a:p>
          <a:p>
            <a:pPr eaLnBrk="1" hangingPunct="1"/>
            <a:r>
              <a:rPr lang="fr-BE" altLang="fr-FR" sz="2400" b="0" dirty="0" err="1">
                <a:latin typeface="Century Gothic" panose="020B0502020202020204" pitchFamily="34" charset="0"/>
              </a:rPr>
              <a:t>Autocad</a:t>
            </a:r>
            <a:endParaRPr lang="fr-BE" altLang="fr-FR" sz="2400" b="0" dirty="0">
              <a:latin typeface="Century Gothic" panose="020B0502020202020204" pitchFamily="34" charset="0"/>
            </a:endParaRPr>
          </a:p>
          <a:p>
            <a:pPr eaLnBrk="1" hangingPunct="1"/>
            <a:r>
              <a:rPr lang="fr-BE" altLang="fr-FR" sz="2400" b="0" dirty="0">
                <a:latin typeface="Century Gothic" panose="020B0502020202020204" pitchFamily="34" charset="0"/>
              </a:rPr>
              <a:t>Photoshop</a:t>
            </a:r>
          </a:p>
          <a:p>
            <a:pPr eaLnBrk="1" hangingPunct="1"/>
            <a:r>
              <a:rPr lang="fr-BE" altLang="fr-FR" sz="2400" dirty="0" err="1">
                <a:latin typeface="Century Gothic" panose="020B0502020202020204" pitchFamily="34" charset="0"/>
              </a:rPr>
              <a:t>Sketchup</a:t>
            </a:r>
            <a:endParaRPr lang="fr-BE" altLang="fr-FR" sz="2400" b="0" dirty="0">
              <a:latin typeface="Century Gothic" panose="020B0502020202020204" pitchFamily="34" charset="0"/>
            </a:endParaRPr>
          </a:p>
          <a:p>
            <a:pPr eaLnBrk="1" hangingPunct="1"/>
            <a:endParaRPr lang="fr-BE" altLang="fr-FR" sz="2400" b="0" dirty="0">
              <a:latin typeface="Century Gothic" panose="020B0502020202020204" pitchFamily="34" charset="0"/>
            </a:endParaRPr>
          </a:p>
          <a:p>
            <a:pPr eaLnBrk="1" hangingPunct="1">
              <a:buFontTx/>
              <a:buNone/>
            </a:pPr>
            <a:endParaRPr lang="fr-BE" altLang="fr-FR" sz="2400" b="0" dirty="0">
              <a:latin typeface="Century Gothic" panose="020B0502020202020204" pitchFamily="34" charset="0"/>
            </a:endParaRPr>
          </a:p>
          <a:p>
            <a:pPr eaLnBrk="1" hangingPunct="1">
              <a:buFontTx/>
              <a:buNone/>
            </a:pPr>
            <a:r>
              <a:rPr lang="fr-BE" altLang="fr-FR" sz="2400" b="0" dirty="0">
                <a:latin typeface="Century Gothic" panose="020B0502020202020204" pitchFamily="34" charset="0"/>
              </a:rPr>
              <a:t>c) Les programmes de gestion:</a:t>
            </a:r>
          </a:p>
          <a:p>
            <a:pPr eaLnBrk="1" hangingPunct="1"/>
            <a:r>
              <a:rPr lang="fr-BE" altLang="fr-FR" sz="2400" b="0" dirty="0">
                <a:latin typeface="Century Gothic" panose="020B0502020202020204" pitchFamily="34" charset="0"/>
              </a:rPr>
              <a:t>MAO</a:t>
            </a:r>
          </a:p>
          <a:p>
            <a:pPr eaLnBrk="1" hangingPunct="1"/>
            <a:endParaRPr lang="fr-BE" altLang="fr-FR" sz="2000" dirty="0"/>
          </a:p>
        </p:txBody>
      </p:sp>
      <p:pic>
        <p:nvPicPr>
          <p:cNvPr id="7" name="Image 6">
            <a:extLst>
              <a:ext uri="{FF2B5EF4-FFF2-40B4-BE49-F238E27FC236}">
                <a16:creationId xmlns:a16="http://schemas.microsoft.com/office/drawing/2014/main" id="{6E495BE1-C887-4D19-A34E-5DBDABBDAF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3792" y="4149080"/>
            <a:ext cx="5665783" cy="1926085"/>
          </a:xfrm>
          <a:prstGeom prst="rect">
            <a:avLst/>
          </a:prstGeom>
        </p:spPr>
      </p:pic>
      <p:pic>
        <p:nvPicPr>
          <p:cNvPr id="3" name="Image 2">
            <a:extLst>
              <a:ext uri="{FF2B5EF4-FFF2-40B4-BE49-F238E27FC236}">
                <a16:creationId xmlns:a16="http://schemas.microsoft.com/office/drawing/2014/main" id="{FEE1B0FD-9D82-48BC-9F74-5DDBC4ABF4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2066" y="-21447"/>
            <a:ext cx="5391484" cy="3810487"/>
          </a:xfrm>
          <a:prstGeom prst="rect">
            <a:avLst/>
          </a:prstGeom>
        </p:spPr>
      </p:pic>
    </p:spTree>
    <p:extLst>
      <p:ext uri="{BB962C8B-B14F-4D97-AF65-F5344CB8AC3E}">
        <p14:creationId xmlns:p14="http://schemas.microsoft.com/office/powerpoint/2010/main" val="91393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3">
            <a:extLst>
              <a:ext uri="{FF2B5EF4-FFF2-40B4-BE49-F238E27FC236}">
                <a16:creationId xmlns:a16="http://schemas.microsoft.com/office/drawing/2014/main" id="{FB296EC7-7315-4E42-96A7-89E866DAE451}"/>
              </a:ext>
            </a:extLst>
          </p:cNvPr>
          <p:cNvSpPr txBox="1">
            <a:spLocks noChangeArrowheads="1"/>
          </p:cNvSpPr>
          <p:nvPr/>
        </p:nvSpPr>
        <p:spPr bwMode="auto">
          <a:xfrm>
            <a:off x="1992313" y="3068639"/>
            <a:ext cx="8496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b="1">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50000"/>
              </a:spcBef>
              <a:buFontTx/>
              <a:buNone/>
            </a:pPr>
            <a:r>
              <a:rPr lang="fr-BE" altLang="fr-FR" sz="1200" b="0">
                <a:latin typeface="Arial" panose="020B0604020202020204" pitchFamily="34" charset="0"/>
              </a:rPr>
              <a:t>					Réparation d’une poutre de la Régie de Battice</a:t>
            </a:r>
          </a:p>
          <a:p>
            <a:pPr eaLnBrk="1" hangingPunct="1">
              <a:spcBef>
                <a:spcPct val="50000"/>
              </a:spcBef>
              <a:buFontTx/>
              <a:buNone/>
            </a:pPr>
            <a:r>
              <a:rPr lang="fr-BE" altLang="fr-FR" sz="1200" b="0">
                <a:latin typeface="Arial" panose="020B0604020202020204" pitchFamily="34" charset="0"/>
              </a:rPr>
              <a:t>	Portique des silos à sel</a:t>
            </a:r>
            <a:endParaRPr lang="fr-BE" altLang="fr-FR" b="0">
              <a:latin typeface="Times New Roman" panose="02020603050405020304" pitchFamily="18" charset="0"/>
            </a:endParaRPr>
          </a:p>
        </p:txBody>
      </p:sp>
      <p:graphicFrame>
        <p:nvGraphicFramePr>
          <p:cNvPr id="12" name="Espace réservé du contenu 11">
            <a:extLst>
              <a:ext uri="{FF2B5EF4-FFF2-40B4-BE49-F238E27FC236}">
                <a16:creationId xmlns:a16="http://schemas.microsoft.com/office/drawing/2014/main" id="{5D9A686E-0E5A-49C5-9A8D-3346DB604E21}"/>
              </a:ext>
            </a:extLst>
          </p:cNvPr>
          <p:cNvGraphicFramePr>
            <a:graphicFrameLocks noGrp="1"/>
          </p:cNvGraphicFramePr>
          <p:nvPr>
            <p:ph sz="quarter" idx="1"/>
            <p:extLst>
              <p:ext uri="{D42A27DB-BD31-4B8C-83A1-F6EECF244321}">
                <p14:modId xmlns:p14="http://schemas.microsoft.com/office/powerpoint/2010/main" val="1418642093"/>
              </p:ext>
            </p:extLst>
          </p:nvPr>
        </p:nvGraphicFramePr>
        <p:xfrm>
          <a:off x="694506" y="44624"/>
          <a:ext cx="9649965" cy="5844051"/>
        </p:xfrm>
        <a:graphic>
          <a:graphicData uri="http://schemas.openxmlformats.org/drawingml/2006/table">
            <a:tbl>
              <a:tblPr firstRow="1" bandRow="1">
                <a:tableStyleId>{5C22544A-7EE6-4342-B048-85BDC9FD1C3A}</a:tableStyleId>
              </a:tblPr>
              <a:tblGrid>
                <a:gridCol w="1205774">
                  <a:extLst>
                    <a:ext uri="{9D8B030D-6E8A-4147-A177-3AD203B41FA5}">
                      <a16:colId xmlns:a16="http://schemas.microsoft.com/office/drawing/2014/main" val="20000"/>
                    </a:ext>
                  </a:extLst>
                </a:gridCol>
                <a:gridCol w="723765">
                  <a:extLst>
                    <a:ext uri="{9D8B030D-6E8A-4147-A177-3AD203B41FA5}">
                      <a16:colId xmlns:a16="http://schemas.microsoft.com/office/drawing/2014/main" val="20001"/>
                    </a:ext>
                  </a:extLst>
                </a:gridCol>
                <a:gridCol w="3860074">
                  <a:extLst>
                    <a:ext uri="{9D8B030D-6E8A-4147-A177-3AD203B41FA5}">
                      <a16:colId xmlns:a16="http://schemas.microsoft.com/office/drawing/2014/main" val="20002"/>
                    </a:ext>
                  </a:extLst>
                </a:gridCol>
                <a:gridCol w="2010455">
                  <a:extLst>
                    <a:ext uri="{9D8B030D-6E8A-4147-A177-3AD203B41FA5}">
                      <a16:colId xmlns:a16="http://schemas.microsoft.com/office/drawing/2014/main" val="20003"/>
                    </a:ext>
                  </a:extLst>
                </a:gridCol>
                <a:gridCol w="1849897">
                  <a:extLst>
                    <a:ext uri="{9D8B030D-6E8A-4147-A177-3AD203B41FA5}">
                      <a16:colId xmlns:a16="http://schemas.microsoft.com/office/drawing/2014/main" val="20004"/>
                    </a:ext>
                  </a:extLst>
                </a:gridCol>
              </a:tblGrid>
              <a:tr h="488189">
                <a:tc gridSpan="5">
                  <a:txBody>
                    <a:bodyPr/>
                    <a:lstStyle/>
                    <a:p>
                      <a:pPr algn="l" fontAlgn="b"/>
                      <a:r>
                        <a:rPr lang="fr-BE" sz="1200" b="1" i="0" u="none" strike="noStrike" dirty="0">
                          <a:solidFill>
                            <a:srgbClr val="FFFFFF"/>
                          </a:solidFill>
                          <a:latin typeface="Century Gothic" panose="020B0502020202020204" pitchFamily="34" charset="0"/>
                        </a:rPr>
                        <a:t>Etude d'avant projet avec fournitures des plans d’adjudication + métré</a:t>
                      </a:r>
                      <a:r>
                        <a:rPr lang="fr-BE" sz="1000" b="1" i="0" u="none" strike="noStrike" dirty="0">
                          <a:solidFill>
                            <a:srgbClr val="000000"/>
                          </a:solidFill>
                          <a:latin typeface="Century Gothic" panose="020B0502020202020204" pitchFamily="34" charset="0"/>
                        </a:rPr>
                        <a:t> </a:t>
                      </a:r>
                    </a:p>
                    <a:p>
                      <a:pPr algn="l" fontAlgn="b"/>
                      <a:r>
                        <a:rPr lang="fr-BE" sz="1000" b="1" i="0" u="none" strike="noStrike" dirty="0">
                          <a:solidFill>
                            <a:srgbClr val="000000"/>
                          </a:solidFill>
                          <a:latin typeface="Century Gothic" panose="020B0502020202020204" pitchFamily="34" charset="0"/>
                        </a:rPr>
                        <a:t> </a:t>
                      </a:r>
                    </a:p>
                  </a:txBody>
                  <a:tcPr marL="9525" marR="9525" marT="9523" marB="0" anchor="b"/>
                </a:tc>
                <a:tc hMerge="1">
                  <a:txBody>
                    <a:bodyPr/>
                    <a:lstStyle/>
                    <a:p>
                      <a:endParaRPr lang="fr-BE"/>
                    </a:p>
                  </a:txBody>
                  <a:tcPr/>
                </a:tc>
                <a:tc hMerge="1">
                  <a:txBody>
                    <a:bodyPr/>
                    <a:lstStyle/>
                    <a:p>
                      <a:endParaRPr lang="fr-BE"/>
                    </a:p>
                  </a:txBody>
                  <a:tcPr/>
                </a:tc>
                <a:tc hMerge="1">
                  <a:txBody>
                    <a:bodyPr/>
                    <a:lstStyle/>
                    <a:p>
                      <a:pPr algn="l" fontAlgn="b"/>
                      <a:endParaRPr lang="fr-BE" sz="1000" b="1" i="0" u="none" strike="noStrike">
                        <a:solidFill>
                          <a:srgbClr val="000000"/>
                        </a:solidFill>
                        <a:latin typeface="Arial"/>
                      </a:endParaRPr>
                    </a:p>
                  </a:txBody>
                  <a:tcPr marL="9525" marR="9525" marT="9525" marB="0" anchor="b"/>
                </a:tc>
                <a:tc hMerge="1">
                  <a:txBody>
                    <a:bodyPr/>
                    <a:lstStyle/>
                    <a:p>
                      <a:pPr algn="l" fontAlgn="b"/>
                      <a:endParaRPr lang="fr-BE" sz="1000" b="1" i="0" u="none" strike="noStrike" dirty="0">
                        <a:solidFill>
                          <a:srgbClr val="000000"/>
                        </a:solidFill>
                        <a:latin typeface="Arial"/>
                      </a:endParaRPr>
                    </a:p>
                  </a:txBody>
                  <a:tcPr marL="9525" marR="9525" marT="9525" marB="0" anchor="b"/>
                </a:tc>
                <a:extLst>
                  <a:ext uri="{0D108BD9-81ED-4DB2-BD59-A6C34878D82A}">
                    <a16:rowId xmlns:a16="http://schemas.microsoft.com/office/drawing/2014/main" val="10000"/>
                  </a:ext>
                </a:extLst>
              </a:tr>
              <a:tr h="172620">
                <a:tc>
                  <a:txBody>
                    <a:bodyPr/>
                    <a:lstStyle/>
                    <a:p>
                      <a:pPr algn="r" fontAlgn="b"/>
                      <a:r>
                        <a:rPr lang="fr-BE" sz="1100" b="0" i="0" u="none" strike="noStrike" dirty="0">
                          <a:solidFill>
                            <a:schemeClr val="tx1"/>
                          </a:solidFill>
                          <a:effectLst/>
                          <a:latin typeface="Century Gothic" panose="020B0502020202020204" pitchFamily="34" charset="0"/>
                        </a:rPr>
                        <a:t>24/05/2019</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7157</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du Carrefour à rochefort</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10001"/>
                  </a:ext>
                </a:extLst>
              </a:tr>
              <a:tr h="172620">
                <a:tc>
                  <a:txBody>
                    <a:bodyPr/>
                    <a:lstStyle/>
                    <a:p>
                      <a:pPr algn="r" fontAlgn="b"/>
                      <a:r>
                        <a:rPr lang="fr-BE" sz="1100" b="0" i="0" u="none" strike="noStrike" dirty="0">
                          <a:solidFill>
                            <a:schemeClr val="tx1"/>
                          </a:solidFill>
                          <a:effectLst/>
                          <a:latin typeface="Century Gothic" panose="020B0502020202020204" pitchFamily="34" charset="0"/>
                        </a:rPr>
                        <a:t>08/09/2021</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6432</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d'Emptinne</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3069319386"/>
                  </a:ext>
                </a:extLst>
              </a:tr>
              <a:tr h="172620">
                <a:tc>
                  <a:txBody>
                    <a:bodyPr/>
                    <a:lstStyle/>
                    <a:p>
                      <a:pPr algn="r" fontAlgn="b"/>
                      <a:r>
                        <a:rPr lang="fr-BE" sz="1100" b="0" i="0" u="none" strike="noStrike" dirty="0">
                          <a:solidFill>
                            <a:schemeClr val="tx1"/>
                          </a:solidFill>
                          <a:effectLst/>
                          <a:latin typeface="Century Gothic" panose="020B0502020202020204" pitchFamily="34" charset="0"/>
                        </a:rPr>
                        <a:t>10/02/2020</a:t>
                      </a:r>
                    </a:p>
                  </a:txBody>
                  <a:tcPr marL="0" marR="0" marT="0" marB="0" anchor="b"/>
                </a:tc>
                <a:tc>
                  <a:txBody>
                    <a:bodyPr/>
                    <a:lstStyle/>
                    <a:p>
                      <a:pPr algn="r" fontAlgn="b"/>
                      <a:r>
                        <a:rPr lang="fr-BE" sz="1100" b="0" i="0" u="none" strike="noStrike" dirty="0">
                          <a:solidFill>
                            <a:schemeClr val="tx1"/>
                          </a:solidFill>
                          <a:effectLst/>
                          <a:latin typeface="Century Gothic" panose="020B0502020202020204" pitchFamily="34" charset="0"/>
                        </a:rPr>
                        <a:t>9630</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Passerelle de Fosses les plombs à Vedrin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2099678283"/>
                  </a:ext>
                </a:extLst>
              </a:tr>
              <a:tr h="172620">
                <a:tc>
                  <a:txBody>
                    <a:bodyPr/>
                    <a:lstStyle/>
                    <a:p>
                      <a:pPr algn="r" fontAlgn="b"/>
                      <a:r>
                        <a:rPr lang="fr-BE" sz="1100" b="0" i="0" u="none" strike="noStrike" dirty="0">
                          <a:solidFill>
                            <a:schemeClr val="tx1"/>
                          </a:solidFill>
                          <a:effectLst/>
                          <a:latin typeface="Century Gothic" panose="020B0502020202020204" pitchFamily="34" charset="0"/>
                        </a:rPr>
                        <a:t>26/09/2019</a:t>
                      </a:r>
                    </a:p>
                  </a:txBody>
                  <a:tcPr marL="0" marR="0" marT="0" marB="0" anchor="b"/>
                </a:tc>
                <a:tc>
                  <a:txBody>
                    <a:bodyPr/>
                    <a:lstStyle/>
                    <a:p>
                      <a:pPr algn="r" fontAlgn="b"/>
                      <a:r>
                        <a:rPr lang="fr-BE" sz="1100" b="0" i="0" u="none" strike="noStrike" dirty="0">
                          <a:solidFill>
                            <a:schemeClr val="tx1"/>
                          </a:solidFill>
                          <a:effectLst/>
                          <a:latin typeface="Century Gothic" panose="020B0502020202020204" pitchFamily="34" charset="0"/>
                        </a:rPr>
                        <a:t>1131</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de la carrière</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étude de la réhabilitation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C MANDERLIER</a:t>
                      </a:r>
                    </a:p>
                  </a:txBody>
                  <a:tcPr marL="0" marR="0" marT="0" marB="0" anchor="b"/>
                </a:tc>
                <a:extLst>
                  <a:ext uri="{0D108BD9-81ED-4DB2-BD59-A6C34878D82A}">
                    <a16:rowId xmlns:a16="http://schemas.microsoft.com/office/drawing/2014/main" val="745425702"/>
                  </a:ext>
                </a:extLst>
              </a:tr>
              <a:tr h="156247">
                <a:tc>
                  <a:txBody>
                    <a:bodyPr/>
                    <a:lstStyle/>
                    <a:p>
                      <a:pPr algn="r" fontAlgn="b"/>
                      <a:r>
                        <a:rPr lang="fr-BE" sz="1100" b="0" i="0" u="none" strike="noStrike">
                          <a:solidFill>
                            <a:schemeClr val="tx1"/>
                          </a:solidFill>
                          <a:effectLst/>
                          <a:latin typeface="Century Gothic" panose="020B0502020202020204" pitchFamily="34" charset="0"/>
                        </a:rPr>
                        <a:t>06/09/2021</a:t>
                      </a:r>
                    </a:p>
                  </a:txBody>
                  <a:tcPr marL="0" marR="0" marT="0" marB="0" anchor="b"/>
                </a:tc>
                <a:tc>
                  <a:txBody>
                    <a:bodyPr/>
                    <a:lstStyle/>
                    <a:p>
                      <a:pPr algn="r" fontAlgn="b"/>
                      <a:r>
                        <a:rPr lang="fr-BE" sz="1100" b="0" i="0" u="none" strike="noStrike" dirty="0">
                          <a:solidFill>
                            <a:schemeClr val="tx1"/>
                          </a:solidFill>
                          <a:effectLst/>
                          <a:latin typeface="Century Gothic" panose="020B0502020202020204" pitchFamily="34" charset="0"/>
                        </a:rPr>
                        <a:t>4348</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de </a:t>
                      </a:r>
                      <a:r>
                        <a:rPr lang="fr-BE" sz="1100" b="0" i="0" u="none" strike="noStrike" dirty="0" err="1">
                          <a:solidFill>
                            <a:schemeClr val="tx1"/>
                          </a:solidFill>
                          <a:effectLst/>
                          <a:latin typeface="Century Gothic" panose="020B0502020202020204" pitchFamily="34" charset="0"/>
                        </a:rPr>
                        <a:t>Taviet</a:t>
                      </a:r>
                      <a:endParaRPr lang="fr-BE" sz="1100" b="0"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étude de la réhabilitation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E PECQUET/C MANDERLIER</a:t>
                      </a:r>
                    </a:p>
                  </a:txBody>
                  <a:tcPr marL="0" marR="0" marT="0" marB="0" anchor="b"/>
                </a:tc>
                <a:extLst>
                  <a:ext uri="{0D108BD9-81ED-4DB2-BD59-A6C34878D82A}">
                    <a16:rowId xmlns:a16="http://schemas.microsoft.com/office/drawing/2014/main" val="3257498253"/>
                  </a:ext>
                </a:extLst>
              </a:tr>
              <a:tr h="172620">
                <a:tc>
                  <a:txBody>
                    <a:bodyPr/>
                    <a:lstStyle/>
                    <a:p>
                      <a:pPr algn="r" fontAlgn="b"/>
                      <a:r>
                        <a:rPr lang="fr-BE" sz="1100" b="0" i="0" u="none" strike="noStrike">
                          <a:solidFill>
                            <a:schemeClr val="tx1"/>
                          </a:solidFill>
                          <a:effectLst/>
                          <a:latin typeface="Century Gothic" panose="020B0502020202020204" pitchFamily="34" charset="0"/>
                        </a:rPr>
                        <a:t>10/01/2022</a:t>
                      </a:r>
                    </a:p>
                  </a:txBody>
                  <a:tcPr marL="0" marR="0" marT="0" marB="0" anchor="b"/>
                </a:tc>
                <a:tc>
                  <a:txBody>
                    <a:bodyPr/>
                    <a:lstStyle/>
                    <a:p>
                      <a:pPr algn="r" fontAlgn="b"/>
                      <a:r>
                        <a:rPr lang="fr-BE" sz="1100" b="0" i="0" u="none" strike="noStrike" dirty="0">
                          <a:solidFill>
                            <a:schemeClr val="tx1"/>
                          </a:solidFill>
                          <a:effectLst/>
                          <a:latin typeface="Century Gothic" panose="020B0502020202020204" pitchFamily="34" charset="0"/>
                        </a:rPr>
                        <a:t>1305</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OA9</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étude de la réhabilitation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F TAQUET</a:t>
                      </a:r>
                    </a:p>
                  </a:txBody>
                  <a:tcPr marL="0" marR="0" marT="0" marB="0" anchor="b"/>
                </a:tc>
                <a:extLst>
                  <a:ext uri="{0D108BD9-81ED-4DB2-BD59-A6C34878D82A}">
                    <a16:rowId xmlns:a16="http://schemas.microsoft.com/office/drawing/2014/main" val="3985842248"/>
                  </a:ext>
                </a:extLst>
              </a:tr>
              <a:tr h="172620">
                <a:tc>
                  <a:txBody>
                    <a:bodyPr/>
                    <a:lstStyle/>
                    <a:p>
                      <a:pPr algn="r" fontAlgn="b"/>
                      <a:r>
                        <a:rPr lang="fr-BE" sz="1100" b="0" i="0" u="none" strike="noStrike">
                          <a:solidFill>
                            <a:schemeClr val="tx1"/>
                          </a:solidFill>
                          <a:effectLst/>
                          <a:latin typeface="Century Gothic" panose="020B0502020202020204" pitchFamily="34" charset="0"/>
                        </a:rPr>
                        <a:t>07/09/2022</a:t>
                      </a:r>
                    </a:p>
                  </a:txBody>
                  <a:tcPr marL="0" marR="0" marT="0" marB="0" anchor="b"/>
                </a:tc>
                <a:tc>
                  <a:txBody>
                    <a:bodyPr/>
                    <a:lstStyle/>
                    <a:p>
                      <a:pPr algn="r" fontAlgn="b"/>
                      <a:r>
                        <a:rPr lang="fr-BE" sz="1100" b="0" i="0" u="none" strike="noStrike" dirty="0">
                          <a:solidFill>
                            <a:schemeClr val="tx1"/>
                          </a:solidFill>
                          <a:effectLst/>
                          <a:latin typeface="Century Gothic" panose="020B0502020202020204" pitchFamily="34" charset="0"/>
                        </a:rPr>
                        <a:t>9892</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sur le Ruisseau d'</a:t>
                      </a:r>
                      <a:r>
                        <a:rPr lang="fr-BE" sz="1100" b="0" i="0" u="none" strike="noStrike" dirty="0" err="1">
                          <a:solidFill>
                            <a:schemeClr val="tx1"/>
                          </a:solidFill>
                          <a:effectLst/>
                          <a:latin typeface="Century Gothic" panose="020B0502020202020204" pitchFamily="34" charset="0"/>
                        </a:rPr>
                        <a:t>Oret</a:t>
                      </a:r>
                      <a:r>
                        <a:rPr lang="fr-BE" sz="1100" b="0" i="0" u="none" strike="noStrike" dirty="0">
                          <a:solidFill>
                            <a:schemeClr val="tx1"/>
                          </a:solidFill>
                          <a:effectLst/>
                          <a:latin typeface="Century Gothic" panose="020B0502020202020204" pitchFamily="34" charset="0"/>
                        </a:rPr>
                        <a:t> (</a:t>
                      </a:r>
                      <a:r>
                        <a:rPr lang="fr-BE" sz="1100" b="0" i="0" u="none" strike="noStrike" dirty="0" err="1">
                          <a:solidFill>
                            <a:schemeClr val="tx1"/>
                          </a:solidFill>
                          <a:effectLst/>
                          <a:latin typeface="Century Gothic" panose="020B0502020202020204" pitchFamily="34" charset="0"/>
                        </a:rPr>
                        <a:t>Biesme</a:t>
                      </a:r>
                      <a:r>
                        <a:rPr lang="fr-BE" sz="1100" b="0" i="0" u="none" strike="noStrike" dirty="0">
                          <a:solidFill>
                            <a:schemeClr val="tx1"/>
                          </a:solidFill>
                          <a:effectLst/>
                          <a:latin typeface="Century Gothic" panose="020B0502020202020204" pitchFamily="34" charset="0"/>
                        </a:rPr>
                        <a:t>)</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2508449702"/>
                  </a:ext>
                </a:extLst>
              </a:tr>
              <a:tr h="172620">
                <a:tc>
                  <a:txBody>
                    <a:bodyPr/>
                    <a:lstStyle/>
                    <a:p>
                      <a:pPr algn="r" fontAlgn="b"/>
                      <a:r>
                        <a:rPr lang="fr-BE" sz="1100" b="0" i="0" u="none" strike="noStrike">
                          <a:solidFill>
                            <a:schemeClr val="tx1"/>
                          </a:solidFill>
                          <a:effectLst/>
                          <a:latin typeface="Century Gothic" panose="020B0502020202020204" pitchFamily="34" charset="0"/>
                        </a:rPr>
                        <a:t>22/09/2021</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532</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d'</a:t>
                      </a:r>
                      <a:r>
                        <a:rPr lang="fr-BE" sz="1100" b="0" i="0" u="none" strike="noStrike" dirty="0" err="1">
                          <a:solidFill>
                            <a:schemeClr val="tx1"/>
                          </a:solidFill>
                          <a:effectLst/>
                          <a:latin typeface="Century Gothic" panose="020B0502020202020204" pitchFamily="34" charset="0"/>
                        </a:rPr>
                        <a:t>Etalles</a:t>
                      </a:r>
                      <a:endParaRPr lang="fr-BE" sz="1100" b="0"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4273175975"/>
                  </a:ext>
                </a:extLst>
              </a:tr>
              <a:tr h="172620">
                <a:tc>
                  <a:txBody>
                    <a:bodyPr/>
                    <a:lstStyle/>
                    <a:p>
                      <a:pPr algn="r" fontAlgn="b"/>
                      <a:r>
                        <a:rPr lang="fr-BE" sz="1100" b="0" i="0" u="none" strike="noStrike">
                          <a:solidFill>
                            <a:schemeClr val="tx1"/>
                          </a:solidFill>
                          <a:effectLst/>
                          <a:latin typeface="Century Gothic" panose="020B0502020202020204" pitchFamily="34" charset="0"/>
                        </a:rPr>
                        <a:t>09/04/2020</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4382</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du Vicinal 2 à La Roche-en-Ardennes</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étude de la réhabilitation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C MANDERLIER</a:t>
                      </a:r>
                    </a:p>
                  </a:txBody>
                  <a:tcPr marL="0" marR="0" marT="0" marB="0" anchor="b"/>
                </a:tc>
                <a:extLst>
                  <a:ext uri="{0D108BD9-81ED-4DB2-BD59-A6C34878D82A}">
                    <a16:rowId xmlns:a16="http://schemas.microsoft.com/office/drawing/2014/main" val="372766215"/>
                  </a:ext>
                </a:extLst>
              </a:tr>
              <a:tr h="172620">
                <a:tc>
                  <a:txBody>
                    <a:bodyPr/>
                    <a:lstStyle/>
                    <a:p>
                      <a:pPr algn="r" fontAlgn="b"/>
                      <a:r>
                        <a:rPr lang="fr-BE" sz="1100" b="0" i="0" u="none" strike="noStrike">
                          <a:solidFill>
                            <a:schemeClr val="tx1"/>
                          </a:solidFill>
                          <a:effectLst/>
                          <a:latin typeface="Century Gothic" panose="020B0502020202020204" pitchFamily="34" charset="0"/>
                        </a:rPr>
                        <a:t>09/04/2020</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5875</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du Vicinal 1 à La Roche-en-Ardennes</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étude de la réhabilitation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C MANDERLIER</a:t>
                      </a:r>
                    </a:p>
                  </a:txBody>
                  <a:tcPr marL="0" marR="0" marT="0" marB="0" anchor="b"/>
                </a:tc>
                <a:extLst>
                  <a:ext uri="{0D108BD9-81ED-4DB2-BD59-A6C34878D82A}">
                    <a16:rowId xmlns:a16="http://schemas.microsoft.com/office/drawing/2014/main" val="3489455840"/>
                  </a:ext>
                </a:extLst>
              </a:tr>
              <a:tr h="172620">
                <a:tc>
                  <a:txBody>
                    <a:bodyPr/>
                    <a:lstStyle/>
                    <a:p>
                      <a:pPr algn="r" fontAlgn="b"/>
                      <a:r>
                        <a:rPr lang="fr-BE" sz="1100" b="0" i="0" u="none" strike="noStrike">
                          <a:solidFill>
                            <a:schemeClr val="tx1"/>
                          </a:solidFill>
                          <a:effectLst/>
                          <a:latin typeface="Century Gothic" panose="020B0502020202020204" pitchFamily="34" charset="0"/>
                        </a:rPr>
                        <a:t>10/02/2020</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 </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du moulin de Lens</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2842552419"/>
                  </a:ext>
                </a:extLst>
              </a:tr>
              <a:tr h="172620">
                <a:tc>
                  <a:txBody>
                    <a:bodyPr/>
                    <a:lstStyle/>
                    <a:p>
                      <a:pPr algn="r" fontAlgn="b"/>
                      <a:r>
                        <a:rPr lang="fr-BE" sz="1100" b="0" i="0" u="none" strike="noStrike">
                          <a:solidFill>
                            <a:schemeClr val="tx1"/>
                          </a:solidFill>
                          <a:effectLst/>
                          <a:latin typeface="Century Gothic" panose="020B0502020202020204" pitchFamily="34" charset="0"/>
                        </a:rPr>
                        <a:t>13/02/2020</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10869</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sur la grande </a:t>
                      </a:r>
                      <a:r>
                        <a:rPr lang="fr-BE" sz="1100" b="0" i="0" u="none" strike="noStrike" dirty="0" err="1">
                          <a:solidFill>
                            <a:schemeClr val="tx1"/>
                          </a:solidFill>
                          <a:effectLst/>
                          <a:latin typeface="Century Gothic" panose="020B0502020202020204" pitchFamily="34" charset="0"/>
                        </a:rPr>
                        <a:t>hornelle</a:t>
                      </a:r>
                      <a:endParaRPr lang="fr-BE" sz="1100" b="0"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C BEAUJEAN</a:t>
                      </a:r>
                    </a:p>
                  </a:txBody>
                  <a:tcPr marL="0" marR="0" marT="0" marB="0" anchor="b"/>
                </a:tc>
                <a:extLst>
                  <a:ext uri="{0D108BD9-81ED-4DB2-BD59-A6C34878D82A}">
                    <a16:rowId xmlns:a16="http://schemas.microsoft.com/office/drawing/2014/main" val="3840640825"/>
                  </a:ext>
                </a:extLst>
              </a:tr>
              <a:tr h="172620">
                <a:tc>
                  <a:txBody>
                    <a:bodyPr/>
                    <a:lstStyle/>
                    <a:p>
                      <a:pPr algn="r" fontAlgn="b"/>
                      <a:r>
                        <a:rPr lang="fr-BE" sz="1100" b="0" i="0" u="none" strike="noStrike">
                          <a:solidFill>
                            <a:schemeClr val="tx1"/>
                          </a:solidFill>
                          <a:effectLst/>
                          <a:latin typeface="Century Gothic" panose="020B0502020202020204" pitchFamily="34" charset="0"/>
                        </a:rPr>
                        <a:t>22/02/2022</a:t>
                      </a:r>
                    </a:p>
                  </a:txBody>
                  <a:tcPr marL="0" marR="0" marT="0" marB="0" anchor="b"/>
                </a:tc>
                <a:tc>
                  <a:txBody>
                    <a:bodyPr/>
                    <a:lstStyle/>
                    <a:p>
                      <a:pPr algn="r" fontAlgn="ctr"/>
                      <a:r>
                        <a:rPr lang="fr-BE" sz="1100" b="0" i="0" u="none" strike="noStrike">
                          <a:solidFill>
                            <a:schemeClr val="tx1"/>
                          </a:solidFill>
                          <a:effectLst/>
                          <a:latin typeface="Century Gothic" panose="020B0502020202020204" pitchFamily="34" charset="0"/>
                        </a:rPr>
                        <a:t>1471</a:t>
                      </a:r>
                    </a:p>
                  </a:txBody>
                  <a:tcPr marL="0" marR="0" marT="0" marB="0" anchor="ctr"/>
                </a:tc>
                <a:tc>
                  <a:txBody>
                    <a:bodyPr/>
                    <a:lstStyle/>
                    <a:p>
                      <a:pPr algn="l" fontAlgn="ctr"/>
                      <a:r>
                        <a:rPr lang="fr-BE" sz="1100" b="0" i="0" u="none" strike="noStrike" dirty="0">
                          <a:solidFill>
                            <a:schemeClr val="tx1"/>
                          </a:solidFill>
                          <a:effectLst/>
                          <a:latin typeface="Century Gothic" panose="020B0502020202020204" pitchFamily="34" charset="0"/>
                        </a:rPr>
                        <a:t>Pont de </a:t>
                      </a:r>
                      <a:r>
                        <a:rPr lang="fr-BE" sz="1100" b="0" i="0" u="none" strike="noStrike" dirty="0" err="1">
                          <a:solidFill>
                            <a:schemeClr val="tx1"/>
                          </a:solidFill>
                          <a:effectLst/>
                          <a:latin typeface="Century Gothic" panose="020B0502020202020204" pitchFamily="34" charset="0"/>
                        </a:rPr>
                        <a:t>Wiers</a:t>
                      </a:r>
                      <a:r>
                        <a:rPr lang="fr-BE" sz="1100" b="0" i="0" u="none" strike="noStrike" dirty="0">
                          <a:solidFill>
                            <a:schemeClr val="tx1"/>
                          </a:solidFill>
                          <a:effectLst/>
                          <a:latin typeface="Century Gothic" panose="020B0502020202020204" pitchFamily="34" charset="0"/>
                        </a:rPr>
                        <a:t> 2026.</a:t>
                      </a:r>
                    </a:p>
                  </a:txBody>
                  <a:tcPr marL="0" marR="0" marT="0" marB="0" anchor="ctr"/>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ctr"/>
                      <a:r>
                        <a:rPr lang="fr-BE" sz="1100" b="0" i="0" u="none" strike="noStrike">
                          <a:solidFill>
                            <a:schemeClr val="tx1"/>
                          </a:solidFill>
                          <a:effectLst/>
                          <a:latin typeface="Century Gothic" panose="020B0502020202020204" pitchFamily="34" charset="0"/>
                        </a:rPr>
                        <a:t>L SMOLDERS</a:t>
                      </a:r>
                    </a:p>
                  </a:txBody>
                  <a:tcPr marL="0" marR="0" marT="0" marB="0" anchor="ctr"/>
                </a:tc>
                <a:extLst>
                  <a:ext uri="{0D108BD9-81ED-4DB2-BD59-A6C34878D82A}">
                    <a16:rowId xmlns:a16="http://schemas.microsoft.com/office/drawing/2014/main" val="1551309970"/>
                  </a:ext>
                </a:extLst>
              </a:tr>
              <a:tr h="172620">
                <a:tc>
                  <a:txBody>
                    <a:bodyPr/>
                    <a:lstStyle/>
                    <a:p>
                      <a:pPr algn="r" fontAlgn="b"/>
                      <a:r>
                        <a:rPr lang="fr-BE" sz="1100" b="0" i="0" u="none" strike="noStrike">
                          <a:solidFill>
                            <a:schemeClr val="tx1"/>
                          </a:solidFill>
                          <a:effectLst/>
                          <a:latin typeface="Century Gothic" panose="020B0502020202020204" pitchFamily="34" charset="0"/>
                        </a:rPr>
                        <a:t>18/11/2019</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3547</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Rue claire fontaine à Chapelle lez </a:t>
                      </a:r>
                      <a:r>
                        <a:rPr lang="fr-BE" sz="1100" b="0" i="0" u="none" strike="noStrike" dirty="0" err="1">
                          <a:solidFill>
                            <a:schemeClr val="tx1"/>
                          </a:solidFill>
                          <a:effectLst/>
                          <a:latin typeface="Century Gothic" panose="020B0502020202020204" pitchFamily="34" charset="0"/>
                        </a:rPr>
                        <a:t>Hairlemont</a:t>
                      </a:r>
                      <a:endParaRPr lang="fr-BE" sz="1100" b="0"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étude de la réhabilitation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E PECQUET</a:t>
                      </a:r>
                    </a:p>
                  </a:txBody>
                  <a:tcPr marL="0" marR="0" marT="0" marB="0" anchor="b"/>
                </a:tc>
                <a:extLst>
                  <a:ext uri="{0D108BD9-81ED-4DB2-BD59-A6C34878D82A}">
                    <a16:rowId xmlns:a16="http://schemas.microsoft.com/office/drawing/2014/main" val="2901712526"/>
                  </a:ext>
                </a:extLst>
              </a:tr>
              <a:tr h="172620">
                <a:tc>
                  <a:txBody>
                    <a:bodyPr/>
                    <a:lstStyle/>
                    <a:p>
                      <a:pPr algn="r" fontAlgn="b"/>
                      <a:r>
                        <a:rPr lang="fr-BE" sz="1100" b="0" i="0" u="none" strike="noStrike">
                          <a:solidFill>
                            <a:schemeClr val="tx1"/>
                          </a:solidFill>
                          <a:effectLst/>
                          <a:latin typeface="Century Gothic" panose="020B0502020202020204" pitchFamily="34" charset="0"/>
                        </a:rPr>
                        <a:t>06/12/2019</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9376</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DE LA CHAUSSÉE DE FLEURUS À JUMET</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1942896319"/>
                  </a:ext>
                </a:extLst>
              </a:tr>
              <a:tr h="172620">
                <a:tc>
                  <a:txBody>
                    <a:bodyPr/>
                    <a:lstStyle/>
                    <a:p>
                      <a:pPr algn="r" fontAlgn="b"/>
                      <a:r>
                        <a:rPr lang="fr-BE" sz="1100" b="0" i="0" u="none" strike="noStrike">
                          <a:solidFill>
                            <a:schemeClr val="tx1"/>
                          </a:solidFill>
                          <a:effectLst/>
                          <a:latin typeface="Century Gothic" panose="020B0502020202020204" pitchFamily="34" charset="0"/>
                        </a:rPr>
                        <a:t>20/10/2021</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3 283</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I11</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1764300625"/>
                  </a:ext>
                </a:extLst>
              </a:tr>
              <a:tr h="172620">
                <a:tc>
                  <a:txBody>
                    <a:bodyPr/>
                    <a:lstStyle/>
                    <a:p>
                      <a:pPr algn="r" fontAlgn="b"/>
                      <a:r>
                        <a:rPr lang="fr-BE" sz="1100" b="0" i="0" u="none" strike="noStrike">
                          <a:solidFill>
                            <a:schemeClr val="tx1"/>
                          </a:solidFill>
                          <a:effectLst/>
                          <a:latin typeface="Century Gothic" panose="020B0502020202020204" pitchFamily="34" charset="0"/>
                        </a:rPr>
                        <a:t>10/05/2022</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9553</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passerelle de </a:t>
                      </a:r>
                      <a:r>
                        <a:rPr lang="fr-BE" sz="1100" b="0" i="0" u="none" strike="noStrike" dirty="0" err="1">
                          <a:solidFill>
                            <a:schemeClr val="tx1"/>
                          </a:solidFill>
                          <a:effectLst/>
                          <a:latin typeface="Century Gothic" panose="020B0502020202020204" pitchFamily="34" charset="0"/>
                        </a:rPr>
                        <a:t>Froidchapelle</a:t>
                      </a:r>
                      <a:endParaRPr lang="fr-BE" sz="1100" b="0"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G SACCO</a:t>
                      </a:r>
                    </a:p>
                  </a:txBody>
                  <a:tcPr marL="0" marR="0" marT="0" marB="0" anchor="b"/>
                </a:tc>
                <a:extLst>
                  <a:ext uri="{0D108BD9-81ED-4DB2-BD59-A6C34878D82A}">
                    <a16:rowId xmlns:a16="http://schemas.microsoft.com/office/drawing/2014/main" val="1911097031"/>
                  </a:ext>
                </a:extLst>
              </a:tr>
              <a:tr h="172620">
                <a:tc>
                  <a:txBody>
                    <a:bodyPr/>
                    <a:lstStyle/>
                    <a:p>
                      <a:pPr algn="r" fontAlgn="b"/>
                      <a:r>
                        <a:rPr lang="fr-BE" sz="1100" b="0" i="0" u="none" strike="noStrike">
                          <a:solidFill>
                            <a:schemeClr val="tx1"/>
                          </a:solidFill>
                          <a:effectLst/>
                          <a:latin typeface="Century Gothic" panose="020B0502020202020204" pitchFamily="34" charset="0"/>
                        </a:rPr>
                        <a:t> </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9619</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OUVRAGE N°52 sur la ligne </a:t>
                      </a:r>
                      <a:r>
                        <a:rPr lang="fr-BE" sz="1100" b="0" i="0" u="none" strike="noStrike" dirty="0" err="1">
                          <a:solidFill>
                            <a:schemeClr val="tx1"/>
                          </a:solidFill>
                          <a:effectLst/>
                          <a:latin typeface="Century Gothic" panose="020B0502020202020204" pitchFamily="34" charset="0"/>
                        </a:rPr>
                        <a:t>RAVeL</a:t>
                      </a:r>
                      <a:r>
                        <a:rPr lang="fr-BE" sz="1100" b="0" i="0" u="none" strike="noStrike" dirty="0">
                          <a:solidFill>
                            <a:schemeClr val="tx1"/>
                          </a:solidFill>
                          <a:effectLst/>
                          <a:latin typeface="Century Gothic" panose="020B0502020202020204" pitchFamily="34" charset="0"/>
                        </a:rPr>
                        <a:t> 147</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étude de la réhabilitation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E PECQUET</a:t>
                      </a:r>
                    </a:p>
                  </a:txBody>
                  <a:tcPr marL="0" marR="0" marT="0" marB="0" anchor="b"/>
                </a:tc>
                <a:extLst>
                  <a:ext uri="{0D108BD9-81ED-4DB2-BD59-A6C34878D82A}">
                    <a16:rowId xmlns:a16="http://schemas.microsoft.com/office/drawing/2014/main" val="927082109"/>
                  </a:ext>
                </a:extLst>
              </a:tr>
              <a:tr h="172620">
                <a:tc>
                  <a:txBody>
                    <a:bodyPr/>
                    <a:lstStyle/>
                    <a:p>
                      <a:pPr algn="r" fontAlgn="b"/>
                      <a:r>
                        <a:rPr lang="fr-BE" sz="1100" b="0" i="0" u="none" strike="noStrike">
                          <a:solidFill>
                            <a:schemeClr val="tx1"/>
                          </a:solidFill>
                          <a:effectLst/>
                          <a:latin typeface="Century Gothic" panose="020B0502020202020204" pitchFamily="34" charset="0"/>
                        </a:rPr>
                        <a:t>27/05/2019</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4646, 4772</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Ponts 28, 28A </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étude de la réhabilitation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10002"/>
                  </a:ext>
                </a:extLst>
              </a:tr>
              <a:tr h="182242">
                <a:tc>
                  <a:txBody>
                    <a:bodyPr/>
                    <a:lstStyle/>
                    <a:p>
                      <a:pPr algn="r" fontAlgn="b"/>
                      <a:r>
                        <a:rPr lang="fr-BE" sz="1100" b="0" i="0" u="none" strike="noStrike">
                          <a:solidFill>
                            <a:schemeClr val="tx1"/>
                          </a:solidFill>
                          <a:effectLst/>
                          <a:latin typeface="Century Gothic" panose="020B0502020202020204" pitchFamily="34" charset="0"/>
                        </a:rPr>
                        <a:t>23/02/2021</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1144</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Roi Baudouin</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E PECQUET - C HAREMZA</a:t>
                      </a:r>
                    </a:p>
                  </a:txBody>
                  <a:tcPr marL="0" marR="0" marT="0" marB="0" anchor="b"/>
                </a:tc>
                <a:extLst>
                  <a:ext uri="{0D108BD9-81ED-4DB2-BD59-A6C34878D82A}">
                    <a16:rowId xmlns:a16="http://schemas.microsoft.com/office/drawing/2014/main" val="10003"/>
                  </a:ext>
                </a:extLst>
              </a:tr>
              <a:tr h="172620">
                <a:tc>
                  <a:txBody>
                    <a:bodyPr/>
                    <a:lstStyle/>
                    <a:p>
                      <a:pPr algn="r" fontAlgn="b"/>
                      <a:r>
                        <a:rPr lang="fr-BE" sz="1100" b="0" i="0" u="none" strike="noStrike">
                          <a:solidFill>
                            <a:schemeClr val="tx1"/>
                          </a:solidFill>
                          <a:effectLst/>
                          <a:latin typeface="Century Gothic" panose="020B0502020202020204" pitchFamily="34" charset="0"/>
                        </a:rPr>
                        <a:t>24/11/2021</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4752,4753</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10 et Pont 9</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D MINETTE</a:t>
                      </a:r>
                    </a:p>
                  </a:txBody>
                  <a:tcPr marL="0" marR="0" marT="0" marB="0" anchor="b"/>
                </a:tc>
                <a:extLst>
                  <a:ext uri="{0D108BD9-81ED-4DB2-BD59-A6C34878D82A}">
                    <a16:rowId xmlns:a16="http://schemas.microsoft.com/office/drawing/2014/main" val="10004"/>
                  </a:ext>
                </a:extLst>
              </a:tr>
              <a:tr h="172620">
                <a:tc>
                  <a:txBody>
                    <a:bodyPr/>
                    <a:lstStyle/>
                    <a:p>
                      <a:pPr algn="r" fontAlgn="b"/>
                      <a:r>
                        <a:rPr lang="fr-BE" sz="1100" b="0" i="0" u="none" strike="noStrike">
                          <a:solidFill>
                            <a:schemeClr val="tx1"/>
                          </a:solidFill>
                          <a:effectLst/>
                          <a:latin typeface="Century Gothic" panose="020B0502020202020204" pitchFamily="34" charset="0"/>
                        </a:rPr>
                        <a:t>22/04/2022</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3014</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Pont de </a:t>
                      </a:r>
                      <a:r>
                        <a:rPr lang="fr-BE" sz="1100" b="0" i="0" u="none" strike="noStrike" dirty="0" err="1">
                          <a:solidFill>
                            <a:schemeClr val="tx1"/>
                          </a:solidFill>
                          <a:effectLst/>
                          <a:latin typeface="Century Gothic" panose="020B0502020202020204" pitchFamily="34" charset="0"/>
                        </a:rPr>
                        <a:t>Fétinne</a:t>
                      </a:r>
                      <a:endParaRPr lang="fr-BE" sz="1100" b="0"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E PECQUET</a:t>
                      </a:r>
                    </a:p>
                  </a:txBody>
                  <a:tcPr marL="0" marR="0" marT="0" marB="0" anchor="b"/>
                </a:tc>
                <a:extLst>
                  <a:ext uri="{0D108BD9-81ED-4DB2-BD59-A6C34878D82A}">
                    <a16:rowId xmlns:a16="http://schemas.microsoft.com/office/drawing/2014/main" val="10005"/>
                  </a:ext>
                </a:extLst>
              </a:tr>
              <a:tr h="172620">
                <a:tc>
                  <a:txBody>
                    <a:bodyPr/>
                    <a:lstStyle/>
                    <a:p>
                      <a:pPr algn="r" fontAlgn="b"/>
                      <a:r>
                        <a:rPr lang="fr-BE" sz="1100" b="0" i="0" u="none" strike="noStrike">
                          <a:solidFill>
                            <a:schemeClr val="tx1"/>
                          </a:solidFill>
                          <a:effectLst/>
                          <a:latin typeface="Century Gothic" panose="020B0502020202020204" pitchFamily="34" charset="0"/>
                        </a:rPr>
                        <a:t>17/05/2021</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4715</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111 sur la ligne 34</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Plan d'adjudication</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C BEAUJEAN</a:t>
                      </a:r>
                    </a:p>
                  </a:txBody>
                  <a:tcPr marL="0" marR="0" marT="0" marB="0" anchor="b"/>
                </a:tc>
                <a:extLst>
                  <a:ext uri="{0D108BD9-81ED-4DB2-BD59-A6C34878D82A}">
                    <a16:rowId xmlns:a16="http://schemas.microsoft.com/office/drawing/2014/main" val="10006"/>
                  </a:ext>
                </a:extLst>
              </a:tr>
              <a:tr h="172620">
                <a:tc>
                  <a:txBody>
                    <a:bodyPr/>
                    <a:lstStyle/>
                    <a:p>
                      <a:pPr algn="r" fontAlgn="b"/>
                      <a:r>
                        <a:rPr lang="fr-BE" sz="1100" b="0" i="0" u="none" strike="noStrike">
                          <a:solidFill>
                            <a:schemeClr val="tx1"/>
                          </a:solidFill>
                          <a:effectLst/>
                          <a:latin typeface="Century Gothic" panose="020B0502020202020204" pitchFamily="34" charset="0"/>
                        </a:rPr>
                        <a:t>15/03/2021</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12580</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Passerelle parallèle au pont SNCB de la rue mitoyenne</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F CAMMARATA</a:t>
                      </a:r>
                    </a:p>
                  </a:txBody>
                  <a:tcPr marL="0" marR="0" marT="0" marB="0" anchor="b"/>
                </a:tc>
                <a:extLst>
                  <a:ext uri="{0D108BD9-81ED-4DB2-BD59-A6C34878D82A}">
                    <a16:rowId xmlns:a16="http://schemas.microsoft.com/office/drawing/2014/main" val="10007"/>
                  </a:ext>
                </a:extLst>
              </a:tr>
              <a:tr h="172620">
                <a:tc>
                  <a:txBody>
                    <a:bodyPr/>
                    <a:lstStyle/>
                    <a:p>
                      <a:pPr algn="r" fontAlgn="b"/>
                      <a:r>
                        <a:rPr lang="fr-BE" sz="1100" b="0" i="0" u="none" strike="noStrike">
                          <a:solidFill>
                            <a:schemeClr val="tx1"/>
                          </a:solidFill>
                          <a:effectLst/>
                          <a:latin typeface="Century Gothic" panose="020B0502020202020204" pitchFamily="34" charset="0"/>
                        </a:rPr>
                        <a:t>01/04/2022</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4668</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49 à Chaineux</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F CAMMARATA</a:t>
                      </a:r>
                    </a:p>
                  </a:txBody>
                  <a:tcPr marL="0" marR="0" marT="0" marB="0" anchor="b"/>
                </a:tc>
                <a:extLst>
                  <a:ext uri="{0D108BD9-81ED-4DB2-BD59-A6C34878D82A}">
                    <a16:rowId xmlns:a16="http://schemas.microsoft.com/office/drawing/2014/main" val="10008"/>
                  </a:ext>
                </a:extLst>
              </a:tr>
              <a:tr h="172620">
                <a:tc>
                  <a:txBody>
                    <a:bodyPr/>
                    <a:lstStyle/>
                    <a:p>
                      <a:pPr algn="r" fontAlgn="b"/>
                      <a:r>
                        <a:rPr lang="fr-BE" sz="1100" b="0" i="0" u="none" strike="noStrike">
                          <a:solidFill>
                            <a:schemeClr val="tx1"/>
                          </a:solidFill>
                          <a:effectLst/>
                          <a:latin typeface="Century Gothic" panose="020B0502020202020204" pitchFamily="34" charset="0"/>
                        </a:rPr>
                        <a:t>21/02/2022</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11551</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Mur de soutenement N648 à Froithier</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10009"/>
                  </a:ext>
                </a:extLst>
              </a:tr>
              <a:tr h="172620">
                <a:tc>
                  <a:txBody>
                    <a:bodyPr/>
                    <a:lstStyle/>
                    <a:p>
                      <a:pPr algn="r" fontAlgn="b"/>
                      <a:r>
                        <a:rPr lang="fr-BE" sz="1100" b="0" i="0" u="none" strike="noStrike">
                          <a:solidFill>
                            <a:schemeClr val="tx1"/>
                          </a:solidFill>
                          <a:effectLst/>
                          <a:latin typeface="Century Gothic" panose="020B0502020202020204" pitchFamily="34" charset="0"/>
                        </a:rPr>
                        <a:t>22/02/2022</a:t>
                      </a:r>
                    </a:p>
                  </a:txBody>
                  <a:tcPr marL="0" marR="0" marT="0" marB="0" anchor="b"/>
                </a:tc>
                <a:tc>
                  <a:txBody>
                    <a:bodyPr/>
                    <a:lstStyle/>
                    <a:p>
                      <a:pPr algn="r" fontAlgn="ctr"/>
                      <a:r>
                        <a:rPr lang="fr-BE" sz="1100" b="0" i="0" u="none" strike="noStrike">
                          <a:solidFill>
                            <a:schemeClr val="tx1"/>
                          </a:solidFill>
                          <a:effectLst/>
                          <a:latin typeface="Century Gothic" panose="020B0502020202020204" pitchFamily="34" charset="0"/>
                        </a:rPr>
                        <a:t>1469</a:t>
                      </a:r>
                    </a:p>
                  </a:txBody>
                  <a:tcPr marL="0" marR="0" marT="0" marB="0" anchor="ctr"/>
                </a:tc>
                <a:tc>
                  <a:txBody>
                    <a:bodyPr/>
                    <a:lstStyle/>
                    <a:p>
                      <a:pPr algn="l" fontAlgn="ctr"/>
                      <a:r>
                        <a:rPr lang="fr-BE" sz="1100" b="0" i="0" u="none" strike="noStrike">
                          <a:solidFill>
                            <a:schemeClr val="tx1"/>
                          </a:solidFill>
                          <a:effectLst/>
                          <a:latin typeface="Century Gothic" panose="020B0502020202020204" pitchFamily="34" charset="0"/>
                        </a:rPr>
                        <a:t>Pont du Grosmont 2024</a:t>
                      </a:r>
                    </a:p>
                  </a:txBody>
                  <a:tcPr marL="0" marR="0" marT="0" marB="0" anchor="ctr"/>
                </a:tc>
                <a:tc>
                  <a:txBody>
                    <a:bodyPr/>
                    <a:lstStyle/>
                    <a:p>
                      <a:pPr algn="l" fontAlgn="b"/>
                      <a:r>
                        <a:rPr lang="fr-BE" sz="1100" b="0" i="0" u="none" strike="noStrike" dirty="0">
                          <a:solidFill>
                            <a:schemeClr val="tx1"/>
                          </a:solidFill>
                          <a:effectLst/>
                          <a:latin typeface="Century Gothic" panose="020B0502020202020204" pitchFamily="34" charset="0"/>
                        </a:rPr>
                        <a:t>Plan d'adjudication + Métré</a:t>
                      </a:r>
                    </a:p>
                  </a:txBody>
                  <a:tcPr marL="0" marR="0" marT="0" marB="0" anchor="b"/>
                </a:tc>
                <a:tc>
                  <a:txBody>
                    <a:bodyPr/>
                    <a:lstStyle/>
                    <a:p>
                      <a:pPr algn="l" fontAlgn="ctr"/>
                      <a:r>
                        <a:rPr lang="fr-BE" sz="1100" b="0" i="0" u="none" strike="noStrike">
                          <a:solidFill>
                            <a:schemeClr val="tx1"/>
                          </a:solidFill>
                          <a:effectLst/>
                          <a:latin typeface="Century Gothic" panose="020B0502020202020204" pitchFamily="34" charset="0"/>
                        </a:rPr>
                        <a:t>C MANDERLIER</a:t>
                      </a:r>
                    </a:p>
                  </a:txBody>
                  <a:tcPr marL="0" marR="0" marT="0" marB="0" anchor="ctr"/>
                </a:tc>
                <a:extLst>
                  <a:ext uri="{0D108BD9-81ED-4DB2-BD59-A6C34878D82A}">
                    <a16:rowId xmlns:a16="http://schemas.microsoft.com/office/drawing/2014/main" val="10010"/>
                  </a:ext>
                </a:extLst>
              </a:tr>
              <a:tr h="172620">
                <a:tc>
                  <a:txBody>
                    <a:bodyPr/>
                    <a:lstStyle/>
                    <a:p>
                      <a:pPr algn="r" fontAlgn="b"/>
                      <a:r>
                        <a:rPr lang="fr-BE" sz="1100" b="0" i="0" u="none" strike="noStrike">
                          <a:solidFill>
                            <a:schemeClr val="tx1"/>
                          </a:solidFill>
                          <a:effectLst/>
                          <a:latin typeface="Century Gothic" panose="020B0502020202020204" pitchFamily="34" charset="0"/>
                        </a:rPr>
                        <a:t>06/04/2021</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1447</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 Pont du Goulet de la Darse de Baudour</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G SACCO</a:t>
                      </a:r>
                    </a:p>
                  </a:txBody>
                  <a:tcPr marL="0" marR="0" marT="0" marB="0" anchor="b"/>
                </a:tc>
                <a:extLst>
                  <a:ext uri="{0D108BD9-81ED-4DB2-BD59-A6C34878D82A}">
                    <a16:rowId xmlns:a16="http://schemas.microsoft.com/office/drawing/2014/main" val="10011"/>
                  </a:ext>
                </a:extLst>
              </a:tr>
              <a:tr h="172620">
                <a:tc>
                  <a:txBody>
                    <a:bodyPr/>
                    <a:lstStyle/>
                    <a:p>
                      <a:pPr algn="r" fontAlgn="b"/>
                      <a:r>
                        <a:rPr lang="fr-BE" sz="1100" b="0" i="0" u="none" strike="noStrike">
                          <a:solidFill>
                            <a:schemeClr val="tx1"/>
                          </a:solidFill>
                          <a:effectLst/>
                          <a:latin typeface="Century Gothic" panose="020B0502020202020204" pitchFamily="34" charset="0"/>
                        </a:rPr>
                        <a:t>19/10/2021</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11607</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Maison de l'ile aux Corsaires</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étude de la réhabilitation</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10012"/>
                  </a:ext>
                </a:extLst>
              </a:tr>
              <a:tr h="172620">
                <a:tc>
                  <a:txBody>
                    <a:bodyPr/>
                    <a:lstStyle/>
                    <a:p>
                      <a:pPr algn="r" fontAlgn="b"/>
                      <a:r>
                        <a:rPr lang="fr-BE" sz="1100" b="0" i="0" u="none" strike="noStrike">
                          <a:solidFill>
                            <a:schemeClr val="tx1"/>
                          </a:solidFill>
                          <a:effectLst/>
                          <a:latin typeface="Century Gothic" panose="020B0502020202020204" pitchFamily="34" charset="0"/>
                        </a:rPr>
                        <a:t>18/05/2022</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22456</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du Pahis sur l'Aisne</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10013"/>
                  </a:ext>
                </a:extLst>
              </a:tr>
              <a:tr h="172620">
                <a:tc>
                  <a:txBody>
                    <a:bodyPr/>
                    <a:lstStyle/>
                    <a:p>
                      <a:pPr algn="r" fontAlgn="b"/>
                      <a:r>
                        <a:rPr lang="fr-BE" sz="1100" b="0" i="0" u="none" strike="noStrike">
                          <a:solidFill>
                            <a:schemeClr val="tx1"/>
                          </a:solidFill>
                          <a:effectLst/>
                          <a:latin typeface="Century Gothic" panose="020B0502020202020204" pitchFamily="34" charset="0"/>
                        </a:rPr>
                        <a:t>18/05/2022</a:t>
                      </a:r>
                    </a:p>
                  </a:txBody>
                  <a:tcPr marL="0" marR="0" marT="0" marB="0" anchor="b"/>
                </a:tc>
                <a:tc>
                  <a:txBody>
                    <a:bodyPr/>
                    <a:lstStyle/>
                    <a:p>
                      <a:pPr algn="r" fontAlgn="b"/>
                      <a:r>
                        <a:rPr lang="fr-BE" sz="1100" b="0" i="0" u="none" strike="noStrike">
                          <a:solidFill>
                            <a:schemeClr val="tx1"/>
                          </a:solidFill>
                          <a:effectLst/>
                          <a:latin typeface="Century Gothic" panose="020B0502020202020204" pitchFamily="34" charset="0"/>
                        </a:rPr>
                        <a:t>22450</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Pont rue du Marché</a:t>
                      </a:r>
                    </a:p>
                  </a:txBody>
                  <a:tcPr marL="0" marR="0" marT="0" marB="0" anchor="b"/>
                </a:tc>
                <a:tc>
                  <a:txBody>
                    <a:bodyPr/>
                    <a:lstStyle/>
                    <a:p>
                      <a:pPr algn="l" fontAlgn="b"/>
                      <a:r>
                        <a:rPr lang="fr-BE" sz="1100" b="0" i="0" u="none" strike="noStrike">
                          <a:solidFill>
                            <a:schemeClr val="tx1"/>
                          </a:solidFill>
                          <a:effectLst/>
                          <a:latin typeface="Century Gothic" panose="020B0502020202020204" pitchFamily="34" charset="0"/>
                        </a:rPr>
                        <a:t>Plan d'adjudication + Métré</a:t>
                      </a:r>
                    </a:p>
                  </a:txBody>
                  <a:tcPr marL="0" marR="0" marT="0" marB="0" anchor="b"/>
                </a:tc>
                <a:tc>
                  <a:txBody>
                    <a:bodyPr/>
                    <a:lstStyle/>
                    <a:p>
                      <a:pPr algn="l" fontAlgn="b"/>
                      <a:r>
                        <a:rPr lang="fr-BE" sz="1100" b="0" i="0" u="none" strike="noStrike" dirty="0">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1001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a:extLst>
              <a:ext uri="{FF2B5EF4-FFF2-40B4-BE49-F238E27FC236}">
                <a16:creationId xmlns:a16="http://schemas.microsoft.com/office/drawing/2014/main" id="{3FE9EF5A-0E8F-4B59-B5CD-8A1EB3B22F7A}"/>
              </a:ext>
            </a:extLst>
          </p:cNvPr>
          <p:cNvSpPr>
            <a:spLocks noGrp="1" noChangeArrowheads="1"/>
          </p:cNvSpPr>
          <p:nvPr>
            <p:ph type="title"/>
          </p:nvPr>
        </p:nvSpPr>
        <p:spPr>
          <a:xfrm>
            <a:off x="-24680" y="214313"/>
            <a:ext cx="10406931" cy="900112"/>
          </a:xfrm>
        </p:spPr>
        <p:txBody>
          <a:bodyPr>
            <a:normAutofit fontScale="90000"/>
          </a:bodyPr>
          <a:lstStyle/>
          <a:p>
            <a:pPr algn="ctr"/>
            <a:r>
              <a:rPr lang="fr-FR" altLang="fr-FR" sz="2800" b="0" dirty="0">
                <a:latin typeface="Century Gothic" panose="020B0502020202020204" pitchFamily="34" charset="0"/>
                <a:cs typeface="Arial" panose="020B0604020202020204" pitchFamily="34" charset="0"/>
              </a:rPr>
              <a:t>2. Le suivi et le contrôle d’études de stabilité</a:t>
            </a:r>
            <a:br>
              <a:rPr lang="fr-FR" altLang="fr-FR" sz="3200" b="0" dirty="0"/>
            </a:br>
            <a:endParaRPr lang="fr-BE" altLang="fr-FR" dirty="0"/>
          </a:p>
        </p:txBody>
      </p:sp>
      <p:sp>
        <p:nvSpPr>
          <p:cNvPr id="25603" name="Espace réservé du contenu 2">
            <a:extLst>
              <a:ext uri="{FF2B5EF4-FFF2-40B4-BE49-F238E27FC236}">
                <a16:creationId xmlns:a16="http://schemas.microsoft.com/office/drawing/2014/main" id="{4F7317D4-8B97-4884-A81F-A26CF8622F51}"/>
              </a:ext>
            </a:extLst>
          </p:cNvPr>
          <p:cNvSpPr>
            <a:spLocks noGrp="1" noChangeArrowheads="1"/>
          </p:cNvSpPr>
          <p:nvPr>
            <p:ph sz="half" idx="1"/>
          </p:nvPr>
        </p:nvSpPr>
        <p:spPr>
          <a:xfrm>
            <a:off x="1774825" y="836612"/>
            <a:ext cx="8286750" cy="4608611"/>
          </a:xfrm>
        </p:spPr>
        <p:txBody>
          <a:bodyPr>
            <a:normAutofit fontScale="92500" lnSpcReduction="10000"/>
          </a:bodyPr>
          <a:lstStyle/>
          <a:p>
            <a:pPr marL="0" indent="0">
              <a:buNone/>
            </a:pPr>
            <a:r>
              <a:rPr lang="fr-BE" altLang="fr-FR" sz="2000" b="0" i="1" dirty="0">
                <a:latin typeface="Century Gothic" panose="020B0502020202020204" pitchFamily="34" charset="0"/>
              </a:rPr>
              <a:t>Après adjudication, l’ingénieur dirigeant nous envoie les plans et les notes de calculs du bureau d’études de l’entrepreneur pour vérification.</a:t>
            </a:r>
          </a:p>
          <a:p>
            <a:pPr marL="0" indent="0">
              <a:buNone/>
            </a:pPr>
            <a:endParaRPr lang="fr-BE" altLang="fr-FR" sz="2000" b="0" i="1" dirty="0">
              <a:latin typeface="Century Gothic" panose="020B0502020202020204" pitchFamily="34" charset="0"/>
            </a:endParaRPr>
          </a:p>
          <a:p>
            <a:pPr marL="0" indent="0">
              <a:buNone/>
            </a:pPr>
            <a:r>
              <a:rPr lang="fr-BE" altLang="fr-FR" sz="2000" b="0" i="1" dirty="0">
                <a:latin typeface="Century Gothic" panose="020B0502020202020204" pitchFamily="34" charset="0"/>
              </a:rPr>
              <a:t>Ce suivi d’étude concerne :</a:t>
            </a:r>
          </a:p>
          <a:p>
            <a:r>
              <a:rPr lang="fr-BE" altLang="fr-FR" sz="2000" b="0" i="1" dirty="0">
                <a:latin typeface="Century Gothic" panose="020B0502020202020204" pitchFamily="34" charset="0"/>
              </a:rPr>
              <a:t>la conformité aux normes de calculs,</a:t>
            </a:r>
          </a:p>
          <a:p>
            <a:r>
              <a:rPr lang="fr-BE" altLang="fr-FR" sz="2000" b="0" i="1" dirty="0">
                <a:latin typeface="Century Gothic" panose="020B0502020202020204" pitchFamily="34" charset="0"/>
              </a:rPr>
              <a:t> la conformité aux recommandations du cahier des charges.</a:t>
            </a:r>
          </a:p>
          <a:p>
            <a:pPr marL="0" indent="0">
              <a:buNone/>
            </a:pPr>
            <a:endParaRPr lang="fr-BE" altLang="fr-FR" sz="2000" b="0" i="1" dirty="0">
              <a:latin typeface="Century Gothic" panose="020B0502020202020204" pitchFamily="34" charset="0"/>
            </a:endParaRPr>
          </a:p>
          <a:p>
            <a:pPr marL="0" indent="0">
              <a:buNone/>
            </a:pPr>
            <a:r>
              <a:rPr lang="fr-BE" altLang="fr-FR" sz="2000" b="0" i="1" dirty="0">
                <a:latin typeface="Century Gothic" panose="020B0502020202020204" pitchFamily="34" charset="0"/>
              </a:rPr>
              <a:t>=&gt; collaboration avec les autres directions du Département </a:t>
            </a:r>
            <a:r>
              <a:rPr lang="fr-BE" altLang="fr-FR" sz="2000" i="1" dirty="0">
                <a:latin typeface="Century Gothic" panose="020B0502020202020204" pitchFamily="34" charset="0"/>
              </a:rPr>
              <a:t>Expertises Structures et Géotechnique</a:t>
            </a:r>
            <a:endParaRPr lang="fr-BE" altLang="fr-FR" sz="2000" b="0" i="1" dirty="0">
              <a:latin typeface="Century Gothic" panose="020B0502020202020204" pitchFamily="34" charset="0"/>
            </a:endParaRPr>
          </a:p>
          <a:p>
            <a:pPr marL="0" indent="0">
              <a:buNone/>
            </a:pPr>
            <a:endParaRPr lang="fr-BE" altLang="fr-FR" sz="2000" b="0" i="1" dirty="0">
              <a:latin typeface="Century Gothic" panose="020B0502020202020204" pitchFamily="34" charset="0"/>
            </a:endParaRPr>
          </a:p>
          <a:p>
            <a:pPr marL="0" indent="0">
              <a:buNone/>
            </a:pPr>
            <a:r>
              <a:rPr lang="fr-BE" altLang="fr-FR" sz="2000" b="0" i="1" dirty="0">
                <a:latin typeface="Century Gothic" panose="020B0502020202020204" pitchFamily="34" charset="0"/>
              </a:rPr>
              <a:t>Nous effectuons aussi la vérification de structures existantes lors de placement de glissière de sécurité, de mur antibruit, de chargement particulier,…</a:t>
            </a:r>
          </a:p>
          <a:p>
            <a:pPr marL="0" indent="0">
              <a:buNone/>
            </a:pPr>
            <a:endParaRPr lang="fr-BE" altLang="fr-FR" sz="2000" b="0" i="1" dirty="0"/>
          </a:p>
          <a:p>
            <a:pPr marL="0" indent="0">
              <a:buNone/>
            </a:pPr>
            <a:endParaRPr lang="fr-BE" altLang="fr-FR" sz="2400" b="0" dirty="0"/>
          </a:p>
        </p:txBody>
      </p:sp>
      <p:pic>
        <p:nvPicPr>
          <p:cNvPr id="4" name="Image 3">
            <a:extLst>
              <a:ext uri="{FF2B5EF4-FFF2-40B4-BE49-F238E27FC236}">
                <a16:creationId xmlns:a16="http://schemas.microsoft.com/office/drawing/2014/main" id="{5FB18112-FA99-4A98-8623-A488B52ED2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31504" y="579647"/>
            <a:ext cx="7056784" cy="22066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a:extLst>
              <a:ext uri="{FF2B5EF4-FFF2-40B4-BE49-F238E27FC236}">
                <a16:creationId xmlns:a16="http://schemas.microsoft.com/office/drawing/2014/main" id="{03989843-B152-407C-B1BB-99D7F0E3572F}"/>
              </a:ext>
            </a:extLst>
          </p:cNvPr>
          <p:cNvSpPr>
            <a:spLocks noGrp="1" noChangeArrowheads="1"/>
          </p:cNvSpPr>
          <p:nvPr>
            <p:ph type="title"/>
          </p:nvPr>
        </p:nvSpPr>
        <p:spPr>
          <a:xfrm>
            <a:off x="1055440" y="285751"/>
            <a:ext cx="9577064" cy="900113"/>
          </a:xfrm>
        </p:spPr>
        <p:txBody>
          <a:bodyPr>
            <a:normAutofit fontScale="90000"/>
          </a:bodyPr>
          <a:lstStyle/>
          <a:p>
            <a:r>
              <a:rPr lang="fr-BE" altLang="fr-FR" sz="2000" b="0" i="1" dirty="0">
                <a:latin typeface="Century Gothic" panose="020B0502020202020204" pitchFamily="34" charset="0"/>
              </a:rPr>
              <a:t>Le contrôle concerne aussi d’anciennes notes de calculs ou des plans sans note de calculs.</a:t>
            </a:r>
            <a:br>
              <a:rPr lang="fr-BE" altLang="fr-FR" sz="2000" b="0" i="1" dirty="0">
                <a:latin typeface="Century Gothic" panose="020B0502020202020204" pitchFamily="34" charset="0"/>
              </a:rPr>
            </a:br>
            <a:br>
              <a:rPr lang="fr-BE" altLang="fr-FR" sz="2000" b="0" i="1" dirty="0">
                <a:latin typeface="Century Gothic" panose="020B0502020202020204" pitchFamily="34" charset="0"/>
              </a:rPr>
            </a:br>
            <a:r>
              <a:rPr lang="fr-BE" altLang="fr-FR" sz="2000" b="0" i="1" dirty="0">
                <a:latin typeface="Century Gothic" panose="020B0502020202020204" pitchFamily="34" charset="0"/>
              </a:rPr>
              <a:t>Exemple: vérification de charges admissibles sur un vieil ouvrage (Pont sur la Sure</a:t>
            </a:r>
            <a:r>
              <a:rPr lang="fr-BE" altLang="fr-FR" sz="2000" b="0" dirty="0">
                <a:latin typeface="Century Gothic" panose="020B0502020202020204" pitchFamily="34" charset="0"/>
              </a:rPr>
              <a:t>)</a:t>
            </a:r>
            <a:endParaRPr lang="fr-BE" altLang="fr-FR" sz="2400" b="0" dirty="0">
              <a:latin typeface="Century Gothic" panose="020B0502020202020204" pitchFamily="34" charset="0"/>
            </a:endParaRPr>
          </a:p>
        </p:txBody>
      </p:sp>
      <p:pic>
        <p:nvPicPr>
          <p:cNvPr id="5" name="Image 4">
            <a:extLst>
              <a:ext uri="{FF2B5EF4-FFF2-40B4-BE49-F238E27FC236}">
                <a16:creationId xmlns:a16="http://schemas.microsoft.com/office/drawing/2014/main" id="{96FB448B-F9E1-44B3-9B12-0479BD90E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9576" y="1509055"/>
            <a:ext cx="8073791" cy="41153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5A169627-68A1-45EB-BA2F-9AFDEA050A05}"/>
              </a:ext>
            </a:extLst>
          </p:cNvPr>
          <p:cNvGraphicFramePr>
            <a:graphicFrameLocks noGrp="1"/>
          </p:cNvGraphicFramePr>
          <p:nvPr>
            <p:ph sz="half" idx="1"/>
            <p:extLst>
              <p:ext uri="{D42A27DB-BD31-4B8C-83A1-F6EECF244321}">
                <p14:modId xmlns:p14="http://schemas.microsoft.com/office/powerpoint/2010/main" val="1862277994"/>
              </p:ext>
            </p:extLst>
          </p:nvPr>
        </p:nvGraphicFramePr>
        <p:xfrm>
          <a:off x="2279576" y="12937"/>
          <a:ext cx="7848872" cy="6245854"/>
        </p:xfrm>
        <a:graphic>
          <a:graphicData uri="http://schemas.openxmlformats.org/drawingml/2006/table">
            <a:tbl>
              <a:tblPr firstRow="1" bandRow="1">
                <a:tableStyleId>{5C22544A-7EE6-4342-B048-85BDC9FD1C3A}</a:tableStyleId>
              </a:tblPr>
              <a:tblGrid>
                <a:gridCol w="769496">
                  <a:extLst>
                    <a:ext uri="{9D8B030D-6E8A-4147-A177-3AD203B41FA5}">
                      <a16:colId xmlns:a16="http://schemas.microsoft.com/office/drawing/2014/main" val="20000"/>
                    </a:ext>
                  </a:extLst>
                </a:gridCol>
                <a:gridCol w="846448">
                  <a:extLst>
                    <a:ext uri="{9D8B030D-6E8A-4147-A177-3AD203B41FA5}">
                      <a16:colId xmlns:a16="http://schemas.microsoft.com/office/drawing/2014/main" val="20001"/>
                    </a:ext>
                  </a:extLst>
                </a:gridCol>
                <a:gridCol w="3539688">
                  <a:extLst>
                    <a:ext uri="{9D8B030D-6E8A-4147-A177-3AD203B41FA5}">
                      <a16:colId xmlns:a16="http://schemas.microsoft.com/office/drawing/2014/main" val="20002"/>
                    </a:ext>
                  </a:extLst>
                </a:gridCol>
                <a:gridCol w="876971">
                  <a:extLst>
                    <a:ext uri="{9D8B030D-6E8A-4147-A177-3AD203B41FA5}">
                      <a16:colId xmlns:a16="http://schemas.microsoft.com/office/drawing/2014/main" val="20003"/>
                    </a:ext>
                  </a:extLst>
                </a:gridCol>
                <a:gridCol w="1816269">
                  <a:extLst>
                    <a:ext uri="{9D8B030D-6E8A-4147-A177-3AD203B41FA5}">
                      <a16:colId xmlns:a16="http://schemas.microsoft.com/office/drawing/2014/main" val="20004"/>
                    </a:ext>
                  </a:extLst>
                </a:gridCol>
              </a:tblGrid>
              <a:tr h="248342">
                <a:tc gridSpan="3">
                  <a:txBody>
                    <a:bodyPr/>
                    <a:lstStyle/>
                    <a:p>
                      <a:pPr algn="l" fontAlgn="b"/>
                      <a:r>
                        <a:rPr lang="fr-BE" sz="1200" b="1" i="0" u="none" strike="noStrike" dirty="0">
                          <a:solidFill>
                            <a:srgbClr val="FFFFFF"/>
                          </a:solidFill>
                          <a:latin typeface="+mj-lt"/>
                        </a:rPr>
                        <a:t>Suivi d'études</a:t>
                      </a:r>
                      <a:endParaRPr lang="fr-BE" sz="1000" b="1" i="0" u="none" strike="noStrike" dirty="0">
                        <a:solidFill>
                          <a:srgbClr val="000000"/>
                        </a:solidFill>
                        <a:latin typeface="Arial"/>
                      </a:endParaRPr>
                    </a:p>
                    <a:p>
                      <a:pPr algn="l" fontAlgn="b"/>
                      <a:r>
                        <a:rPr lang="fr-BE" sz="1000" b="1" i="0" u="none" strike="noStrike" dirty="0">
                          <a:solidFill>
                            <a:srgbClr val="000000"/>
                          </a:solidFill>
                          <a:latin typeface="Arial"/>
                        </a:rPr>
                        <a:t> </a:t>
                      </a:r>
                    </a:p>
                  </a:txBody>
                  <a:tcPr marL="9525" marR="9525" marT="9524" marB="0" anchor="b"/>
                </a:tc>
                <a:tc hMerge="1">
                  <a:txBody>
                    <a:bodyPr/>
                    <a:lstStyle/>
                    <a:p>
                      <a:endParaRPr lang="fr-BE"/>
                    </a:p>
                  </a:txBody>
                  <a:tcPr/>
                </a:tc>
                <a:tc hMerge="1">
                  <a:txBody>
                    <a:bodyPr/>
                    <a:lstStyle/>
                    <a:p>
                      <a:pPr algn="l" fontAlgn="b"/>
                      <a:endParaRPr lang="fr-BE" sz="1000" b="1" i="0" u="none" strike="noStrike" dirty="0">
                        <a:solidFill>
                          <a:srgbClr val="000000"/>
                        </a:solidFill>
                        <a:latin typeface="Arial"/>
                      </a:endParaRPr>
                    </a:p>
                  </a:txBody>
                  <a:tcPr marL="9525" marR="9525" marT="9525" marB="0" anchor="b"/>
                </a:tc>
                <a:tc>
                  <a:txBody>
                    <a:bodyPr/>
                    <a:lstStyle/>
                    <a:p>
                      <a:pPr algn="l" fontAlgn="b"/>
                      <a:r>
                        <a:rPr lang="fr-BE" sz="1000" b="1" i="0" u="none" strike="noStrike">
                          <a:solidFill>
                            <a:srgbClr val="000000"/>
                          </a:solidFill>
                          <a:latin typeface="Arial"/>
                        </a:rPr>
                        <a:t> </a:t>
                      </a:r>
                    </a:p>
                  </a:txBody>
                  <a:tcPr marL="9525" marR="9525" marT="9524" marB="0" anchor="b"/>
                </a:tc>
                <a:tc>
                  <a:txBody>
                    <a:bodyPr/>
                    <a:lstStyle/>
                    <a:p>
                      <a:pPr algn="l" fontAlgn="b"/>
                      <a:r>
                        <a:rPr lang="fr-BE" sz="1000" b="1" i="0" u="none" strike="noStrike">
                          <a:solidFill>
                            <a:srgbClr val="000000"/>
                          </a:solidFill>
                          <a:latin typeface="Arial"/>
                        </a:rPr>
                        <a:t> </a:t>
                      </a:r>
                    </a:p>
                  </a:txBody>
                  <a:tcPr marL="9525" marR="9525" marT="9524" marB="0" anchor="b"/>
                </a:tc>
                <a:extLst>
                  <a:ext uri="{0D108BD9-81ED-4DB2-BD59-A6C34878D82A}">
                    <a16:rowId xmlns:a16="http://schemas.microsoft.com/office/drawing/2014/main" val="10000"/>
                  </a:ext>
                </a:extLst>
              </a:tr>
              <a:tr h="87009">
                <a:tc>
                  <a:txBody>
                    <a:bodyPr/>
                    <a:lstStyle/>
                    <a:p>
                      <a:pPr algn="r" fontAlgn="b"/>
                      <a:r>
                        <a:rPr lang="fr-BE" sz="900" b="0" i="0" u="none" strike="noStrike" dirty="0">
                          <a:solidFill>
                            <a:schemeClr val="tx1"/>
                          </a:solidFill>
                          <a:effectLst/>
                          <a:latin typeface="Century Gothic" panose="020B0502020202020204" pitchFamily="34" charset="0"/>
                        </a:rPr>
                        <a:t>02/05/2019</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12298</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Passerelle Charlemagne sur la RN5 - </a:t>
                      </a:r>
                      <a:r>
                        <a:rPr lang="fr-BE" sz="900" b="1" i="0" u="none" strike="noStrike" dirty="0" err="1">
                          <a:solidFill>
                            <a:schemeClr val="tx1"/>
                          </a:solidFill>
                          <a:effectLst/>
                          <a:latin typeface="Century Gothic" panose="020B0502020202020204" pitchFamily="34" charset="0"/>
                        </a:rPr>
                        <a:t>RAVeL</a:t>
                      </a:r>
                      <a:r>
                        <a:rPr lang="fr-BE" sz="900" b="1" i="0" u="none" strike="noStrike" dirty="0">
                          <a:solidFill>
                            <a:schemeClr val="tx1"/>
                          </a:solidFill>
                          <a:effectLst/>
                          <a:latin typeface="Century Gothic" panose="020B0502020202020204" pitchFamily="34" charset="0"/>
                        </a:rPr>
                        <a:t> L156 à NAMUR</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BEAUJEAN</a:t>
                      </a:r>
                    </a:p>
                  </a:txBody>
                  <a:tcPr marL="0" marR="0" marT="0" marB="0" anchor="b"/>
                </a:tc>
                <a:extLst>
                  <a:ext uri="{0D108BD9-81ED-4DB2-BD59-A6C34878D82A}">
                    <a16:rowId xmlns:a16="http://schemas.microsoft.com/office/drawing/2014/main" val="10001"/>
                  </a:ext>
                </a:extLst>
              </a:tr>
              <a:tr h="90835">
                <a:tc>
                  <a:txBody>
                    <a:bodyPr/>
                    <a:lstStyle/>
                    <a:p>
                      <a:pPr algn="r" fontAlgn="b"/>
                      <a:r>
                        <a:rPr lang="fr-BE" sz="900" b="0" i="0" u="none" strike="noStrike" dirty="0">
                          <a:solidFill>
                            <a:schemeClr val="tx1"/>
                          </a:solidFill>
                          <a:effectLst/>
                          <a:latin typeface="Century Gothic" panose="020B0502020202020204" pitchFamily="34" charset="0"/>
                        </a:rPr>
                        <a:t>11/09/2020</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12523</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Passerelles sur le Pont cassé de Membre - </a:t>
                      </a:r>
                      <a:r>
                        <a:rPr lang="fr-BE" sz="900" b="1" i="0" u="none" strike="noStrike" dirty="0" err="1">
                          <a:solidFill>
                            <a:schemeClr val="tx1"/>
                          </a:solidFill>
                          <a:effectLst/>
                          <a:latin typeface="Century Gothic" panose="020B0502020202020204" pitchFamily="34" charset="0"/>
                        </a:rPr>
                        <a:t>RAVeL</a:t>
                      </a:r>
                      <a:r>
                        <a:rPr lang="fr-BE" sz="900" b="1" i="0" u="none" strike="noStrike" dirty="0">
                          <a:solidFill>
                            <a:schemeClr val="tx1"/>
                          </a:solidFill>
                          <a:effectLst/>
                          <a:latin typeface="Century Gothic" panose="020B0502020202020204" pitchFamily="34" charset="0"/>
                        </a:rPr>
                        <a:t> L524</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BEAUJEAN</a:t>
                      </a:r>
                    </a:p>
                  </a:txBody>
                  <a:tcPr marL="0" marR="0" marT="0" marB="0" anchor="b"/>
                </a:tc>
                <a:extLst>
                  <a:ext uri="{0D108BD9-81ED-4DB2-BD59-A6C34878D82A}">
                    <a16:rowId xmlns:a16="http://schemas.microsoft.com/office/drawing/2014/main" val="2374215603"/>
                  </a:ext>
                </a:extLst>
              </a:tr>
              <a:tr h="80123">
                <a:tc>
                  <a:txBody>
                    <a:bodyPr/>
                    <a:lstStyle/>
                    <a:p>
                      <a:pPr algn="r" fontAlgn="b"/>
                      <a:r>
                        <a:rPr lang="fr-BE" sz="900" b="0" i="0" u="none" strike="noStrike" dirty="0">
                          <a:solidFill>
                            <a:schemeClr val="tx1"/>
                          </a:solidFill>
                          <a:effectLst/>
                          <a:latin typeface="Century Gothic" panose="020B0502020202020204" pitchFamily="34" charset="0"/>
                        </a:rPr>
                        <a:t>16/02/2022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6124</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Passerelle du pont d'</a:t>
                      </a:r>
                      <a:r>
                        <a:rPr lang="fr-BE" sz="900" b="1" i="0" u="none" strike="noStrike" dirty="0" err="1">
                          <a:solidFill>
                            <a:schemeClr val="tx1"/>
                          </a:solidFill>
                          <a:effectLst/>
                          <a:latin typeface="Century Gothic" panose="020B0502020202020204" pitchFamily="34" charset="0"/>
                        </a:rPr>
                        <a:t>Heuvy</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2030763809"/>
                  </a:ext>
                </a:extLst>
              </a:tr>
              <a:tr h="80123">
                <a:tc>
                  <a:txBody>
                    <a:bodyPr/>
                    <a:lstStyle/>
                    <a:p>
                      <a:pPr algn="r" fontAlgn="b"/>
                      <a:r>
                        <a:rPr lang="fr-BE" sz="900" b="0" i="0" u="none" strike="noStrike" dirty="0">
                          <a:solidFill>
                            <a:schemeClr val="tx1"/>
                          </a:solidFill>
                          <a:effectLst/>
                          <a:latin typeface="Century Gothic" panose="020B0502020202020204" pitchFamily="34" charset="0"/>
                        </a:rPr>
                        <a:t>24/02/2022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115</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Pont des 3 arches sur la lesse àn Rochefort</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488671660"/>
                  </a:ext>
                </a:extLst>
              </a:tr>
              <a:tr h="80123">
                <a:tc>
                  <a:txBody>
                    <a:bodyPr/>
                    <a:lstStyle/>
                    <a:p>
                      <a:pPr algn="r" fontAlgn="b"/>
                      <a:r>
                        <a:rPr lang="fr-BE" sz="900" b="0" i="0" u="none" strike="noStrike">
                          <a:solidFill>
                            <a:schemeClr val="tx1"/>
                          </a:solidFill>
                          <a:effectLst/>
                          <a:latin typeface="Century Gothic" panose="020B0502020202020204" pitchFamily="34" charset="0"/>
                        </a:rPr>
                        <a:t>24/02/2022</a:t>
                      </a:r>
                    </a:p>
                  </a:txBody>
                  <a:tcPr marL="0" marR="0" marT="0" marB="0" anchor="b"/>
                </a:tc>
                <a:tc>
                  <a:txBody>
                    <a:bodyPr/>
                    <a:lstStyle/>
                    <a:p>
                      <a:pPr algn="r" fontAlgn="b"/>
                      <a:r>
                        <a:rPr lang="fr-BE" sz="900" b="0" i="0" u="none" strike="noStrike" dirty="0">
                          <a:solidFill>
                            <a:schemeClr val="tx1"/>
                          </a:solidFill>
                          <a:effectLst/>
                          <a:latin typeface="Century Gothic" panose="020B0502020202020204" pitchFamily="34" charset="0"/>
                        </a:rPr>
                        <a:t>1390</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sur le bief</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MANDERLIER</a:t>
                      </a:r>
                    </a:p>
                  </a:txBody>
                  <a:tcPr marL="0" marR="0" marT="0" marB="0" anchor="b"/>
                </a:tc>
                <a:extLst>
                  <a:ext uri="{0D108BD9-81ED-4DB2-BD59-A6C34878D82A}">
                    <a16:rowId xmlns:a16="http://schemas.microsoft.com/office/drawing/2014/main" val="456138762"/>
                  </a:ext>
                </a:extLst>
              </a:tr>
              <a:tr h="80123">
                <a:tc>
                  <a:txBody>
                    <a:bodyPr/>
                    <a:lstStyle/>
                    <a:p>
                      <a:pPr algn="r" fontAlgn="b"/>
                      <a:r>
                        <a:rPr lang="fr-BE" sz="900" b="0" i="0" u="none" strike="noStrike">
                          <a:solidFill>
                            <a:schemeClr val="tx1"/>
                          </a:solidFill>
                          <a:effectLst/>
                          <a:latin typeface="Century Gothic" panose="020B0502020202020204" pitchFamily="34" charset="0"/>
                        </a:rPr>
                        <a:t>17/03/2021</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9479</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Passerelle Boulevard Cauchy</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BEAUJEAN - E.PEQUET</a:t>
                      </a:r>
                    </a:p>
                  </a:txBody>
                  <a:tcPr marL="0" marR="0" marT="0" marB="0" anchor="b"/>
                </a:tc>
                <a:extLst>
                  <a:ext uri="{0D108BD9-81ED-4DB2-BD59-A6C34878D82A}">
                    <a16:rowId xmlns:a16="http://schemas.microsoft.com/office/drawing/2014/main" val="2793561874"/>
                  </a:ext>
                </a:extLst>
              </a:tr>
              <a:tr h="80123">
                <a:tc>
                  <a:txBody>
                    <a:bodyPr/>
                    <a:lstStyle/>
                    <a:p>
                      <a:pPr algn="r" fontAlgn="b"/>
                      <a:r>
                        <a:rPr lang="fr-BE" sz="900" b="0" i="0" u="none" strike="noStrike">
                          <a:solidFill>
                            <a:schemeClr val="tx1"/>
                          </a:solidFill>
                          <a:effectLst/>
                          <a:latin typeface="Century Gothic" panose="020B0502020202020204" pitchFamily="34" charset="0"/>
                        </a:rPr>
                        <a:t>16/04/2021</a:t>
                      </a:r>
                    </a:p>
                  </a:txBody>
                  <a:tcPr marL="0" marR="0" marT="0" marB="0" anchor="b"/>
                </a:tc>
                <a:tc>
                  <a:txBody>
                    <a:bodyPr/>
                    <a:lstStyle/>
                    <a:p>
                      <a:pPr algn="r" fontAlgn="b"/>
                      <a:r>
                        <a:rPr lang="fr-BE" sz="900" b="0" i="0" u="none" strike="noStrike" dirty="0">
                          <a:solidFill>
                            <a:schemeClr val="tx1"/>
                          </a:solidFill>
                          <a:effectLst/>
                          <a:latin typeface="Century Gothic" panose="020B0502020202020204" pitchFamily="34" charset="0"/>
                        </a:rPr>
                        <a:t>1401</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Pont de Hotton</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150598748"/>
                  </a:ext>
                </a:extLst>
              </a:tr>
              <a:tr h="80123">
                <a:tc>
                  <a:txBody>
                    <a:bodyPr/>
                    <a:lstStyle/>
                    <a:p>
                      <a:pPr algn="r" fontAlgn="b"/>
                      <a:r>
                        <a:rPr lang="fr-BE" sz="900" b="0" i="0" u="none" strike="noStrike">
                          <a:solidFill>
                            <a:schemeClr val="tx1"/>
                          </a:solidFill>
                          <a:effectLst/>
                          <a:latin typeface="Century Gothic" panose="020B0502020202020204" pitchFamily="34" charset="0"/>
                        </a:rPr>
                        <a:t> </a:t>
                      </a:r>
                    </a:p>
                  </a:txBody>
                  <a:tcPr marL="0" marR="0" marT="0" marB="0" anchor="b"/>
                </a:tc>
                <a:tc>
                  <a:txBody>
                    <a:bodyPr/>
                    <a:lstStyle/>
                    <a:p>
                      <a:pPr algn="r" fontAlgn="b"/>
                      <a:r>
                        <a:rPr lang="fr-BE" sz="900" b="0" i="0" u="none" strike="noStrike" dirty="0">
                          <a:solidFill>
                            <a:schemeClr val="tx1"/>
                          </a:solidFill>
                          <a:effectLst/>
                          <a:latin typeface="Century Gothic" panose="020B0502020202020204" pitchFamily="34" charset="0"/>
                        </a:rPr>
                        <a:t>6150</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Viaduc à </a:t>
                      </a:r>
                      <a:r>
                        <a:rPr lang="fr-BE" sz="900" b="1" i="0" u="none" strike="noStrike" dirty="0" err="1">
                          <a:solidFill>
                            <a:schemeClr val="tx1"/>
                          </a:solidFill>
                          <a:effectLst/>
                          <a:latin typeface="Century Gothic" panose="020B0502020202020204" pitchFamily="34" charset="0"/>
                        </a:rPr>
                        <a:t>Athus</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4259304179"/>
                  </a:ext>
                </a:extLst>
              </a:tr>
              <a:tr h="80123">
                <a:tc>
                  <a:txBody>
                    <a:bodyPr/>
                    <a:lstStyle/>
                    <a:p>
                      <a:pPr algn="r" fontAlgn="b"/>
                      <a:r>
                        <a:rPr lang="fr-BE" sz="900" b="0" i="0" u="none" strike="noStrike">
                          <a:solidFill>
                            <a:schemeClr val="tx1"/>
                          </a:solidFill>
                          <a:effectLst/>
                          <a:latin typeface="Century Gothic" panose="020B0502020202020204" pitchFamily="34" charset="0"/>
                        </a:rPr>
                        <a:t>01/09/2022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 </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pont 40 à Manhay</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F CAMMARATA</a:t>
                      </a:r>
                    </a:p>
                  </a:txBody>
                  <a:tcPr marL="0" marR="0" marT="0" marB="0" anchor="b"/>
                </a:tc>
                <a:extLst>
                  <a:ext uri="{0D108BD9-81ED-4DB2-BD59-A6C34878D82A}">
                    <a16:rowId xmlns:a16="http://schemas.microsoft.com/office/drawing/2014/main" val="257548562"/>
                  </a:ext>
                </a:extLst>
              </a:tr>
              <a:tr h="80123">
                <a:tc>
                  <a:txBody>
                    <a:bodyPr/>
                    <a:lstStyle/>
                    <a:p>
                      <a:pPr algn="r" fontAlgn="b"/>
                      <a:r>
                        <a:rPr lang="fr-BE" sz="900" b="0" i="0" u="none" strike="noStrike">
                          <a:solidFill>
                            <a:schemeClr val="tx1"/>
                          </a:solidFill>
                          <a:effectLst/>
                          <a:latin typeface="Century Gothic" panose="020B0502020202020204" pitchFamily="34" charset="0"/>
                        </a:rPr>
                        <a:t>19/12/2016</a:t>
                      </a:r>
                    </a:p>
                  </a:txBody>
                  <a:tcPr marL="0" marR="0" marT="0" marB="0" anchor="b"/>
                </a:tc>
                <a:tc>
                  <a:txBody>
                    <a:bodyPr/>
                    <a:lstStyle/>
                    <a:p>
                      <a:pPr algn="r" fontAlgn="ctr"/>
                      <a:r>
                        <a:rPr lang="fr-BE" sz="900" b="0" i="0" u="none" strike="noStrike" dirty="0">
                          <a:solidFill>
                            <a:schemeClr val="tx1"/>
                          </a:solidFill>
                          <a:effectLst/>
                          <a:latin typeface="Century Gothic" panose="020B0502020202020204" pitchFamily="34" charset="0"/>
                        </a:rPr>
                        <a:t> </a:t>
                      </a:r>
                    </a:p>
                  </a:txBody>
                  <a:tcPr marL="0" marR="0" marT="0" marB="0" anchor="ctr"/>
                </a:tc>
                <a:tc>
                  <a:txBody>
                    <a:bodyPr/>
                    <a:lstStyle/>
                    <a:p>
                      <a:pPr algn="l" fontAlgn="ctr"/>
                      <a:r>
                        <a:rPr lang="fr-BE" sz="900" b="1" i="0" u="none" strike="noStrike">
                          <a:solidFill>
                            <a:schemeClr val="tx1"/>
                          </a:solidFill>
                          <a:effectLst/>
                          <a:latin typeface="Century Gothic" panose="020B0502020202020204" pitchFamily="34" charset="0"/>
                        </a:rPr>
                        <a:t>Pont Belle vue</a:t>
                      </a:r>
                    </a:p>
                  </a:txBody>
                  <a:tcPr marL="0" marR="0" marT="0" marB="0" anchor="ctr"/>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ctr"/>
                      <a:r>
                        <a:rPr lang="fr-BE" sz="900" b="0" i="0" u="none" strike="noStrike">
                          <a:solidFill>
                            <a:schemeClr val="tx1"/>
                          </a:solidFill>
                          <a:effectLst/>
                          <a:latin typeface="Century Gothic" panose="020B0502020202020204" pitchFamily="34" charset="0"/>
                        </a:rPr>
                        <a:t>L SMOLDERS</a:t>
                      </a:r>
                    </a:p>
                  </a:txBody>
                  <a:tcPr marL="0" marR="0" marT="0" marB="0" anchor="ctr"/>
                </a:tc>
                <a:extLst>
                  <a:ext uri="{0D108BD9-81ED-4DB2-BD59-A6C34878D82A}">
                    <a16:rowId xmlns:a16="http://schemas.microsoft.com/office/drawing/2014/main" val="1743413370"/>
                  </a:ext>
                </a:extLst>
              </a:tr>
              <a:tr h="80123">
                <a:tc>
                  <a:txBody>
                    <a:bodyPr/>
                    <a:lstStyle/>
                    <a:p>
                      <a:pPr algn="r" fontAlgn="b"/>
                      <a:r>
                        <a:rPr lang="fr-BE" sz="900" b="0" i="0" u="none" strike="noStrike">
                          <a:solidFill>
                            <a:schemeClr val="tx1"/>
                          </a:solidFill>
                          <a:effectLst/>
                          <a:latin typeface="Century Gothic" panose="020B0502020202020204" pitchFamily="34" charset="0"/>
                        </a:rPr>
                        <a:t>31/08/2022</a:t>
                      </a:r>
                    </a:p>
                  </a:txBody>
                  <a:tcPr marL="0" marR="0" marT="0" marB="0" anchor="b"/>
                </a:tc>
                <a:tc>
                  <a:txBody>
                    <a:bodyPr/>
                    <a:lstStyle/>
                    <a:p>
                      <a:pPr algn="r" fontAlgn="b"/>
                      <a:r>
                        <a:rPr lang="fr-BE" sz="900" b="0" i="0" u="none" strike="noStrike" dirty="0">
                          <a:solidFill>
                            <a:schemeClr val="tx1"/>
                          </a:solidFill>
                          <a:effectLst/>
                          <a:latin typeface="Century Gothic" panose="020B0502020202020204" pitchFamily="34" charset="0"/>
                        </a:rPr>
                        <a:t>4899</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Tunnel de la gare (sous place </a:t>
                      </a:r>
                      <a:r>
                        <a:rPr lang="fr-BE" sz="900" b="1" i="0" u="none" strike="noStrike" dirty="0" err="1">
                          <a:solidFill>
                            <a:schemeClr val="tx1"/>
                          </a:solidFill>
                          <a:effectLst/>
                          <a:latin typeface="Century Gothic" panose="020B0502020202020204" pitchFamily="34" charset="0"/>
                        </a:rPr>
                        <a:t>léopold</a:t>
                      </a:r>
                      <a:r>
                        <a:rPr lang="fr-BE" sz="900" b="1" i="0" u="none" strike="noStrike" dirty="0">
                          <a:solidFill>
                            <a:schemeClr val="tx1"/>
                          </a:solidFill>
                          <a:effectLst/>
                          <a:latin typeface="Century Gothic" panose="020B0502020202020204" pitchFamily="34" charset="0"/>
                        </a:rPr>
                        <a:t>)</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E PECQUET</a:t>
                      </a:r>
                    </a:p>
                  </a:txBody>
                  <a:tcPr marL="0" marR="0" marT="0" marB="0" anchor="b"/>
                </a:tc>
                <a:extLst>
                  <a:ext uri="{0D108BD9-81ED-4DB2-BD59-A6C34878D82A}">
                    <a16:rowId xmlns:a16="http://schemas.microsoft.com/office/drawing/2014/main" val="2426060306"/>
                  </a:ext>
                </a:extLst>
              </a:tr>
              <a:tr h="94550">
                <a:tc>
                  <a:txBody>
                    <a:bodyPr/>
                    <a:lstStyle/>
                    <a:p>
                      <a:pPr algn="r" fontAlgn="b"/>
                      <a:r>
                        <a:rPr lang="fr-BE" sz="900" b="0" i="0" u="none" strike="noStrike">
                          <a:solidFill>
                            <a:schemeClr val="tx1"/>
                          </a:solidFill>
                          <a:effectLst/>
                          <a:latin typeface="Century Gothic" panose="020B0502020202020204" pitchFamily="34" charset="0"/>
                        </a:rPr>
                        <a:t>08/03/2022</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12070 et 1288</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Aqueduc X et Aqueduc XI</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F CAMMARATA</a:t>
                      </a:r>
                    </a:p>
                  </a:txBody>
                  <a:tcPr marL="0" marR="0" marT="0" marB="0" anchor="b"/>
                </a:tc>
                <a:extLst>
                  <a:ext uri="{0D108BD9-81ED-4DB2-BD59-A6C34878D82A}">
                    <a16:rowId xmlns:a16="http://schemas.microsoft.com/office/drawing/2014/main" val="870988279"/>
                  </a:ext>
                </a:extLst>
              </a:tr>
              <a:tr h="78485">
                <a:tc>
                  <a:txBody>
                    <a:bodyPr/>
                    <a:lstStyle/>
                    <a:p>
                      <a:pPr algn="r" fontAlgn="b"/>
                      <a:r>
                        <a:rPr lang="fr-BE" sz="900" b="0" i="0" u="none" strike="noStrike">
                          <a:solidFill>
                            <a:schemeClr val="tx1"/>
                          </a:solidFill>
                          <a:effectLst/>
                          <a:latin typeface="Century Gothic" panose="020B0502020202020204" pitchFamily="34" charset="0"/>
                        </a:rPr>
                        <a:t>09/06/2022</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12069 et 9895</a:t>
                      </a:r>
                    </a:p>
                  </a:txBody>
                  <a:tcPr marL="0" marR="0" marT="0" marB="0" anchor="b"/>
                </a:tc>
                <a:tc>
                  <a:txBody>
                    <a:bodyPr/>
                    <a:lstStyle/>
                    <a:p>
                      <a:pPr algn="l" fontAlgn="b"/>
                      <a:r>
                        <a:rPr lang="fr-BE" sz="900" b="1" i="0" u="none" strike="noStrike" dirty="0" err="1">
                          <a:solidFill>
                            <a:schemeClr val="tx1"/>
                          </a:solidFill>
                          <a:effectLst/>
                          <a:latin typeface="Century Gothic" panose="020B0502020202020204" pitchFamily="34" charset="0"/>
                        </a:rPr>
                        <a:t>Armco</a:t>
                      </a:r>
                      <a:r>
                        <a:rPr lang="fr-BE" sz="900" b="1" i="0" u="none" strike="noStrike" dirty="0">
                          <a:solidFill>
                            <a:schemeClr val="tx1"/>
                          </a:solidFill>
                          <a:effectLst/>
                          <a:latin typeface="Century Gothic" panose="020B0502020202020204" pitchFamily="34" charset="0"/>
                        </a:rPr>
                        <a:t> de </a:t>
                      </a:r>
                      <a:r>
                        <a:rPr lang="fr-BE" sz="900" b="1" i="0" u="none" strike="noStrike" dirty="0" err="1">
                          <a:solidFill>
                            <a:schemeClr val="tx1"/>
                          </a:solidFill>
                          <a:effectLst/>
                          <a:latin typeface="Century Gothic" panose="020B0502020202020204" pitchFamily="34" charset="0"/>
                        </a:rPr>
                        <a:t>galoyettes</a:t>
                      </a:r>
                      <a:r>
                        <a:rPr lang="fr-BE" sz="900" b="1" i="0" u="none" strike="noStrike" dirty="0">
                          <a:solidFill>
                            <a:schemeClr val="tx1"/>
                          </a:solidFill>
                          <a:effectLst/>
                          <a:latin typeface="Century Gothic" panose="020B0502020202020204" pitchFamily="34" charset="0"/>
                        </a:rPr>
                        <a:t> Aqueduc XII et </a:t>
                      </a:r>
                      <a:r>
                        <a:rPr lang="fr-BE" sz="900" b="1" i="0" u="none" strike="noStrike" dirty="0" err="1">
                          <a:solidFill>
                            <a:schemeClr val="tx1"/>
                          </a:solidFill>
                          <a:effectLst/>
                          <a:latin typeface="Century Gothic" panose="020B0502020202020204" pitchFamily="34" charset="0"/>
                        </a:rPr>
                        <a:t>Timeon</a:t>
                      </a:r>
                      <a:r>
                        <a:rPr lang="fr-BE" sz="900" b="1" i="0" u="none" strike="noStrike" dirty="0">
                          <a:solidFill>
                            <a:schemeClr val="tx1"/>
                          </a:solidFill>
                          <a:effectLst/>
                          <a:latin typeface="Century Gothic" panose="020B0502020202020204" pitchFamily="34" charset="0"/>
                        </a:rPr>
                        <a:t> Aqueduc 2</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F CAMMARATA</a:t>
                      </a:r>
                    </a:p>
                  </a:txBody>
                  <a:tcPr marL="0" marR="0" marT="0" marB="0" anchor="b"/>
                </a:tc>
                <a:extLst>
                  <a:ext uri="{0D108BD9-81ED-4DB2-BD59-A6C34878D82A}">
                    <a16:rowId xmlns:a16="http://schemas.microsoft.com/office/drawing/2014/main" val="908195436"/>
                  </a:ext>
                </a:extLst>
              </a:tr>
              <a:tr h="98552">
                <a:tc>
                  <a:txBody>
                    <a:bodyPr/>
                    <a:lstStyle/>
                    <a:p>
                      <a:pPr algn="r" fontAlgn="b"/>
                      <a:r>
                        <a:rPr lang="fr-BE" sz="900" b="0" i="0" u="none" strike="noStrike">
                          <a:solidFill>
                            <a:schemeClr val="tx1"/>
                          </a:solidFill>
                          <a:effectLst/>
                          <a:latin typeface="Century Gothic" panose="020B0502020202020204" pitchFamily="34" charset="0"/>
                        </a:rPr>
                        <a:t>08/03/2022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2854, 5047</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Viaduc de La Villette et Pont 247 a Bommerée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3555152262"/>
                  </a:ext>
                </a:extLst>
              </a:tr>
              <a:tr h="80123">
                <a:tc>
                  <a:txBody>
                    <a:bodyPr/>
                    <a:lstStyle/>
                    <a:p>
                      <a:pPr algn="r" fontAlgn="b"/>
                      <a:r>
                        <a:rPr lang="fr-BE" sz="900" b="0" i="0" u="none" strike="noStrike">
                          <a:solidFill>
                            <a:schemeClr val="tx1"/>
                          </a:solidFill>
                          <a:effectLst/>
                          <a:latin typeface="Century Gothic" panose="020B0502020202020204" pitchFamily="34" charset="0"/>
                        </a:rPr>
                        <a:t>19/02/2021</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9103</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Passerelle d'</a:t>
                      </a:r>
                      <a:r>
                        <a:rPr lang="fr-BE" sz="900" b="1" i="0" u="none" strike="noStrike" dirty="0" err="1">
                          <a:solidFill>
                            <a:schemeClr val="tx1"/>
                          </a:solidFill>
                          <a:effectLst/>
                          <a:latin typeface="Century Gothic" panose="020B0502020202020204" pitchFamily="34" charset="0"/>
                        </a:rPr>
                        <a:t>Arquenne</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F CAMMARATA</a:t>
                      </a:r>
                    </a:p>
                  </a:txBody>
                  <a:tcPr marL="0" marR="0" marT="0" marB="0" anchor="b"/>
                </a:tc>
                <a:extLst>
                  <a:ext uri="{0D108BD9-81ED-4DB2-BD59-A6C34878D82A}">
                    <a16:rowId xmlns:a16="http://schemas.microsoft.com/office/drawing/2014/main" val="3672643654"/>
                  </a:ext>
                </a:extLst>
              </a:tr>
              <a:tr h="80123">
                <a:tc>
                  <a:txBody>
                    <a:bodyPr/>
                    <a:lstStyle/>
                    <a:p>
                      <a:pPr algn="r" fontAlgn="b"/>
                      <a:r>
                        <a:rPr lang="fr-BE" sz="900" b="0" i="0" u="none" strike="noStrike">
                          <a:solidFill>
                            <a:schemeClr val="tx1"/>
                          </a:solidFill>
                          <a:effectLst/>
                          <a:latin typeface="Century Gothic" panose="020B0502020202020204" pitchFamily="34" charset="0"/>
                        </a:rPr>
                        <a:t>07/03/2022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12224</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Pont sur la grande Gette </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d'études</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2075462031"/>
                  </a:ext>
                </a:extLst>
              </a:tr>
              <a:tr h="80123">
                <a:tc>
                  <a:txBody>
                    <a:bodyPr/>
                    <a:lstStyle/>
                    <a:p>
                      <a:pPr algn="r" fontAlgn="b"/>
                      <a:r>
                        <a:rPr lang="fr-BE" sz="900" b="0" i="0" u="none" strike="noStrike">
                          <a:solidFill>
                            <a:schemeClr val="tx1"/>
                          </a:solidFill>
                          <a:effectLst/>
                          <a:latin typeface="Century Gothic" panose="020B0502020202020204" pitchFamily="34" charset="0"/>
                        </a:rPr>
                        <a:t>29/04/2022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10954</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du Verseau à </a:t>
                      </a:r>
                      <a:r>
                        <a:rPr lang="fr-BE" sz="900" b="1" i="0" u="none" strike="noStrike" dirty="0" err="1">
                          <a:solidFill>
                            <a:schemeClr val="tx1"/>
                          </a:solidFill>
                          <a:effectLst/>
                          <a:latin typeface="Century Gothic" panose="020B0502020202020204" pitchFamily="34" charset="0"/>
                        </a:rPr>
                        <a:t>Bierges</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F CAMMARATA</a:t>
                      </a:r>
                    </a:p>
                  </a:txBody>
                  <a:tcPr marL="0" marR="0" marT="0" marB="0" anchor="b"/>
                </a:tc>
                <a:extLst>
                  <a:ext uri="{0D108BD9-81ED-4DB2-BD59-A6C34878D82A}">
                    <a16:rowId xmlns:a16="http://schemas.microsoft.com/office/drawing/2014/main" val="3294447030"/>
                  </a:ext>
                </a:extLst>
              </a:tr>
              <a:tr h="80123">
                <a:tc>
                  <a:txBody>
                    <a:bodyPr/>
                    <a:lstStyle/>
                    <a:p>
                      <a:pPr algn="r" fontAlgn="b"/>
                      <a:r>
                        <a:rPr lang="fr-BE" sz="900" b="0" i="0" u="none" strike="noStrike">
                          <a:solidFill>
                            <a:schemeClr val="tx1"/>
                          </a:solidFill>
                          <a:effectLst/>
                          <a:latin typeface="Century Gothic" panose="020B0502020202020204" pitchFamily="34" charset="0"/>
                        </a:rPr>
                        <a:t> </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12165</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Passerelle de la rue de la </a:t>
                      </a:r>
                      <a:r>
                        <a:rPr lang="fr-BE" sz="900" b="1" i="0" u="none" strike="noStrike" dirty="0" err="1">
                          <a:solidFill>
                            <a:schemeClr val="tx1"/>
                          </a:solidFill>
                          <a:effectLst/>
                          <a:latin typeface="Century Gothic" panose="020B0502020202020204" pitchFamily="34" charset="0"/>
                        </a:rPr>
                        <a:t>Papyrée</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BEAUJEAN</a:t>
                      </a:r>
                    </a:p>
                  </a:txBody>
                  <a:tcPr marL="0" marR="0" marT="0" marB="0" anchor="b"/>
                </a:tc>
                <a:extLst>
                  <a:ext uri="{0D108BD9-81ED-4DB2-BD59-A6C34878D82A}">
                    <a16:rowId xmlns:a16="http://schemas.microsoft.com/office/drawing/2014/main" val="2713589338"/>
                  </a:ext>
                </a:extLst>
              </a:tr>
              <a:tr h="80123">
                <a:tc>
                  <a:txBody>
                    <a:bodyPr/>
                    <a:lstStyle/>
                    <a:p>
                      <a:pPr algn="r" fontAlgn="b"/>
                      <a:r>
                        <a:rPr lang="fr-BE" sz="900" b="0" i="0" u="none" strike="noStrike">
                          <a:solidFill>
                            <a:schemeClr val="tx1"/>
                          </a:solidFill>
                          <a:effectLst/>
                          <a:latin typeface="Century Gothic" panose="020B0502020202020204" pitchFamily="34" charset="0"/>
                        </a:rPr>
                        <a:t>13/09/2022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12925</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Passerelle rue du Manil à Wavre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BEAUJEAN</a:t>
                      </a:r>
                    </a:p>
                  </a:txBody>
                  <a:tcPr marL="0" marR="0" marT="0" marB="0" anchor="b"/>
                </a:tc>
                <a:extLst>
                  <a:ext uri="{0D108BD9-81ED-4DB2-BD59-A6C34878D82A}">
                    <a16:rowId xmlns:a16="http://schemas.microsoft.com/office/drawing/2014/main" val="2352598295"/>
                  </a:ext>
                </a:extLst>
              </a:tr>
              <a:tr h="80123">
                <a:tc>
                  <a:txBody>
                    <a:bodyPr/>
                    <a:lstStyle/>
                    <a:p>
                      <a:pPr algn="r" fontAlgn="b"/>
                      <a:r>
                        <a:rPr lang="fr-BE" sz="900" b="0" i="0" u="none" strike="noStrike">
                          <a:solidFill>
                            <a:schemeClr val="tx1"/>
                          </a:solidFill>
                          <a:effectLst/>
                          <a:latin typeface="Century Gothic" panose="020B0502020202020204" pitchFamily="34" charset="0"/>
                        </a:rPr>
                        <a:t>08/09/2022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 </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Pont N230-R24 à Nivelles</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569231387"/>
                  </a:ext>
                </a:extLst>
              </a:tr>
              <a:tr h="80123">
                <a:tc>
                  <a:txBody>
                    <a:bodyPr/>
                    <a:lstStyle/>
                    <a:p>
                      <a:pPr algn="r" fontAlgn="b"/>
                      <a:r>
                        <a:rPr lang="fr-BE" sz="900" b="0" i="0" u="none" strike="noStrike">
                          <a:solidFill>
                            <a:schemeClr val="tx1"/>
                          </a:solidFill>
                          <a:effectLst/>
                          <a:latin typeface="Century Gothic" panose="020B0502020202020204" pitchFamily="34" charset="0"/>
                        </a:rPr>
                        <a:t>08/09/2022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 </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N586-R24 à Nivelles</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1365683371"/>
                  </a:ext>
                </a:extLst>
              </a:tr>
              <a:tr h="80123">
                <a:tc>
                  <a:txBody>
                    <a:bodyPr/>
                    <a:lstStyle/>
                    <a:p>
                      <a:pPr algn="r" fontAlgn="b"/>
                      <a:r>
                        <a:rPr lang="fr-BE" sz="900" b="0" i="0" u="none" strike="noStrike">
                          <a:solidFill>
                            <a:schemeClr val="tx1"/>
                          </a:solidFill>
                          <a:effectLst/>
                          <a:latin typeface="Century Gothic" panose="020B0502020202020204" pitchFamily="34" charset="0"/>
                        </a:rPr>
                        <a:t>08/09/2022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11312</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Accès parking RER </a:t>
                      </a:r>
                      <a:r>
                        <a:rPr lang="fr-BE" sz="900" b="1" i="0" u="none" strike="noStrike" dirty="0" err="1">
                          <a:solidFill>
                            <a:schemeClr val="tx1"/>
                          </a:solidFill>
                          <a:effectLst/>
                          <a:latin typeface="Century Gothic" panose="020B0502020202020204" pitchFamily="34" charset="0"/>
                        </a:rPr>
                        <a:t>àLLN</a:t>
                      </a:r>
                      <a:r>
                        <a:rPr lang="fr-BE" sz="900" b="1" i="0" u="none" strike="noStrike" dirty="0">
                          <a:solidFill>
                            <a:schemeClr val="tx1"/>
                          </a:solidFill>
                          <a:effectLst/>
                          <a:latin typeface="Century Gothic" panose="020B0502020202020204" pitchFamily="34" charset="0"/>
                        </a:rPr>
                        <a:t> </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E PECQUET</a:t>
                      </a:r>
                    </a:p>
                  </a:txBody>
                  <a:tcPr marL="0" marR="0" marT="0" marB="0" anchor="b"/>
                </a:tc>
                <a:extLst>
                  <a:ext uri="{0D108BD9-81ED-4DB2-BD59-A6C34878D82A}">
                    <a16:rowId xmlns:a16="http://schemas.microsoft.com/office/drawing/2014/main" val="10002"/>
                  </a:ext>
                </a:extLst>
              </a:tr>
              <a:tr h="80123">
                <a:tc>
                  <a:txBody>
                    <a:bodyPr/>
                    <a:lstStyle/>
                    <a:p>
                      <a:pPr algn="r" fontAlgn="b"/>
                      <a:r>
                        <a:rPr lang="fr-BE" sz="900" b="0" i="0" u="none" strike="noStrike">
                          <a:solidFill>
                            <a:schemeClr val="tx1"/>
                          </a:solidFill>
                          <a:effectLst/>
                          <a:latin typeface="Century Gothic" panose="020B0502020202020204" pitchFamily="34" charset="0"/>
                        </a:rPr>
                        <a:t>14/09/2022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 </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Pertuis sous la RN279</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F CAMMARATA</a:t>
                      </a:r>
                    </a:p>
                  </a:txBody>
                  <a:tcPr marL="0" marR="0" marT="0" marB="0" anchor="b"/>
                </a:tc>
                <a:extLst>
                  <a:ext uri="{0D108BD9-81ED-4DB2-BD59-A6C34878D82A}">
                    <a16:rowId xmlns:a16="http://schemas.microsoft.com/office/drawing/2014/main" val="10003"/>
                  </a:ext>
                </a:extLst>
              </a:tr>
              <a:tr h="80123">
                <a:tc>
                  <a:txBody>
                    <a:bodyPr/>
                    <a:lstStyle/>
                    <a:p>
                      <a:pPr algn="r" fontAlgn="b"/>
                      <a:r>
                        <a:rPr lang="fr-BE" sz="900" b="0" i="0" u="none" strike="noStrike">
                          <a:solidFill>
                            <a:schemeClr val="tx1"/>
                          </a:solidFill>
                          <a:effectLst/>
                          <a:latin typeface="Century Gothic" panose="020B0502020202020204" pitchFamily="34" charset="0"/>
                        </a:rPr>
                        <a:t>27/05/2019</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4647</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29 à </a:t>
                      </a:r>
                      <a:r>
                        <a:rPr lang="fr-BE" sz="900" b="1" i="0" u="none" strike="noStrike" dirty="0" err="1">
                          <a:solidFill>
                            <a:schemeClr val="tx1"/>
                          </a:solidFill>
                          <a:effectLst/>
                          <a:latin typeface="Century Gothic" panose="020B0502020202020204" pitchFamily="34" charset="0"/>
                        </a:rPr>
                        <a:t>Liége</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10004"/>
                  </a:ext>
                </a:extLst>
              </a:tr>
              <a:tr h="91483">
                <a:tc>
                  <a:txBody>
                    <a:bodyPr/>
                    <a:lstStyle/>
                    <a:p>
                      <a:pPr algn="r" fontAlgn="b"/>
                      <a:r>
                        <a:rPr lang="fr-BE" sz="900" b="0" i="0" u="none" strike="noStrike">
                          <a:solidFill>
                            <a:schemeClr val="tx1"/>
                          </a:solidFill>
                          <a:effectLst/>
                          <a:latin typeface="Century Gothic" panose="020B0502020202020204" pitchFamily="34" charset="0"/>
                        </a:rPr>
                        <a:t>05/03/2019</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5076, 1397</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Pont de l'Atlas V</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E PECQUET</a:t>
                      </a:r>
                    </a:p>
                  </a:txBody>
                  <a:tcPr marL="0" marR="0" marT="0" marB="0" anchor="b"/>
                </a:tc>
                <a:extLst>
                  <a:ext uri="{0D108BD9-81ED-4DB2-BD59-A6C34878D82A}">
                    <a16:rowId xmlns:a16="http://schemas.microsoft.com/office/drawing/2014/main" val="10005"/>
                  </a:ext>
                </a:extLst>
              </a:tr>
              <a:tr h="80123">
                <a:tc>
                  <a:txBody>
                    <a:bodyPr/>
                    <a:lstStyle/>
                    <a:p>
                      <a:pPr algn="r" fontAlgn="b"/>
                      <a:r>
                        <a:rPr lang="fr-BE" sz="900" b="0" i="0" u="none" strike="noStrike">
                          <a:solidFill>
                            <a:schemeClr val="tx1"/>
                          </a:solidFill>
                          <a:effectLst/>
                          <a:latin typeface="Century Gothic" panose="020B0502020202020204" pitchFamily="34" charset="0"/>
                        </a:rPr>
                        <a:t>21/01/2021</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12534</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Trémie de Bressoux </a:t>
                      </a:r>
                      <a:r>
                        <a:rPr lang="fr-BE" sz="900" b="1" i="0" u="none" strike="noStrike" dirty="0" err="1">
                          <a:solidFill>
                            <a:schemeClr val="tx1"/>
                          </a:solidFill>
                          <a:effectLst/>
                          <a:latin typeface="Century Gothic" panose="020B0502020202020204" pitchFamily="34" charset="0"/>
                        </a:rPr>
                        <a:t>siur</a:t>
                      </a:r>
                      <a:r>
                        <a:rPr lang="fr-BE" sz="900" b="1" i="0" u="none" strike="noStrike" dirty="0">
                          <a:solidFill>
                            <a:schemeClr val="tx1"/>
                          </a:solidFill>
                          <a:effectLst/>
                          <a:latin typeface="Century Gothic" panose="020B0502020202020204" pitchFamily="34" charset="0"/>
                        </a:rPr>
                        <a:t> l'A25</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10006"/>
                  </a:ext>
                </a:extLst>
              </a:tr>
              <a:tr h="80123">
                <a:tc>
                  <a:txBody>
                    <a:bodyPr/>
                    <a:lstStyle/>
                    <a:p>
                      <a:pPr algn="r" fontAlgn="b"/>
                      <a:r>
                        <a:rPr lang="fr-BE" sz="900" b="0" i="0" u="none" strike="noStrike">
                          <a:solidFill>
                            <a:schemeClr val="tx1"/>
                          </a:solidFill>
                          <a:effectLst/>
                          <a:latin typeface="Century Gothic" panose="020B0502020202020204" pitchFamily="34" charset="0"/>
                        </a:rPr>
                        <a:t>14/04/2021</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3816</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Pont d'Aywaille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G SACCO</a:t>
                      </a:r>
                    </a:p>
                  </a:txBody>
                  <a:tcPr marL="0" marR="0" marT="0" marB="0" anchor="b"/>
                </a:tc>
                <a:extLst>
                  <a:ext uri="{0D108BD9-81ED-4DB2-BD59-A6C34878D82A}">
                    <a16:rowId xmlns:a16="http://schemas.microsoft.com/office/drawing/2014/main" val="10007"/>
                  </a:ext>
                </a:extLst>
              </a:tr>
              <a:tr h="80123">
                <a:tc>
                  <a:txBody>
                    <a:bodyPr/>
                    <a:lstStyle/>
                    <a:p>
                      <a:pPr algn="r" fontAlgn="b"/>
                      <a:r>
                        <a:rPr lang="fr-BE" sz="900" b="0" i="0" u="none" strike="noStrike">
                          <a:solidFill>
                            <a:schemeClr val="tx1"/>
                          </a:solidFill>
                          <a:effectLst/>
                          <a:latin typeface="Century Gothic" panose="020B0502020202020204" pitchFamily="34" charset="0"/>
                        </a:rPr>
                        <a:t>30/11/2021</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1354</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Kennedy</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E PECQUET</a:t>
                      </a:r>
                    </a:p>
                  </a:txBody>
                  <a:tcPr marL="0" marR="0" marT="0" marB="0" anchor="b"/>
                </a:tc>
                <a:extLst>
                  <a:ext uri="{0D108BD9-81ED-4DB2-BD59-A6C34878D82A}">
                    <a16:rowId xmlns:a16="http://schemas.microsoft.com/office/drawing/2014/main" val="10008"/>
                  </a:ext>
                </a:extLst>
              </a:tr>
              <a:tr h="80123">
                <a:tc>
                  <a:txBody>
                    <a:bodyPr/>
                    <a:lstStyle/>
                    <a:p>
                      <a:pPr algn="r" fontAlgn="b"/>
                      <a:r>
                        <a:rPr lang="fr-BE" sz="900" b="0" i="0" u="none" strike="noStrike">
                          <a:solidFill>
                            <a:schemeClr val="tx1"/>
                          </a:solidFill>
                          <a:effectLst/>
                          <a:latin typeface="Century Gothic" panose="020B0502020202020204" pitchFamily="34" charset="0"/>
                        </a:rPr>
                        <a:t>04/02/2022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4635, 4636</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15 sous la rue des maraichers</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10009"/>
                  </a:ext>
                </a:extLst>
              </a:tr>
              <a:tr h="80123">
                <a:tc>
                  <a:txBody>
                    <a:bodyPr/>
                    <a:lstStyle/>
                    <a:p>
                      <a:pPr algn="l" fontAlgn="b"/>
                      <a:r>
                        <a:rPr lang="fr-BE" sz="900" b="0" i="0" u="none" strike="noStrike">
                          <a:solidFill>
                            <a:schemeClr val="tx1"/>
                          </a:solidFill>
                          <a:effectLst/>
                          <a:latin typeface="Century Gothic" panose="020B0502020202020204" pitchFamily="34" charset="0"/>
                        </a:rPr>
                        <a:t> </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3986</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de </a:t>
                      </a:r>
                      <a:r>
                        <a:rPr lang="fr-BE" sz="900" b="1" i="0" u="none" strike="noStrike" dirty="0" err="1">
                          <a:solidFill>
                            <a:schemeClr val="tx1"/>
                          </a:solidFill>
                          <a:effectLst/>
                          <a:latin typeface="Century Gothic" panose="020B0502020202020204" pitchFamily="34" charset="0"/>
                        </a:rPr>
                        <a:t>Prayon</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10010"/>
                  </a:ext>
                </a:extLst>
              </a:tr>
              <a:tr h="80123">
                <a:tc>
                  <a:txBody>
                    <a:bodyPr/>
                    <a:lstStyle/>
                    <a:p>
                      <a:pPr algn="r" fontAlgn="b"/>
                      <a:r>
                        <a:rPr lang="fr-BE" sz="900" b="0" i="0" u="none" strike="noStrike">
                          <a:solidFill>
                            <a:schemeClr val="tx1"/>
                          </a:solidFill>
                          <a:effectLst/>
                          <a:latin typeface="Century Gothic" panose="020B0502020202020204" pitchFamily="34" charset="0"/>
                        </a:rPr>
                        <a:t>20/04/2022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3986</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Mur de berge à </a:t>
                      </a:r>
                      <a:r>
                        <a:rPr lang="fr-BE" sz="900" b="1" i="0" u="none" strike="noStrike" dirty="0" err="1">
                          <a:solidFill>
                            <a:schemeClr val="tx1"/>
                          </a:solidFill>
                          <a:effectLst/>
                          <a:latin typeface="Century Gothic" panose="020B0502020202020204" pitchFamily="34" charset="0"/>
                        </a:rPr>
                        <a:t>Prayon</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10011"/>
                  </a:ext>
                </a:extLst>
              </a:tr>
              <a:tr h="80123">
                <a:tc>
                  <a:txBody>
                    <a:bodyPr/>
                    <a:lstStyle/>
                    <a:p>
                      <a:pPr algn="r" fontAlgn="b"/>
                      <a:r>
                        <a:rPr lang="fr-BE" sz="900" b="0" i="0" u="none" strike="noStrike">
                          <a:solidFill>
                            <a:schemeClr val="tx1"/>
                          </a:solidFill>
                          <a:effectLst/>
                          <a:latin typeface="Century Gothic" panose="020B0502020202020204" pitchFamily="34" charset="0"/>
                        </a:rPr>
                        <a:t>10/08/2020</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10460</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Passerelle L45 à Trois pont</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10012"/>
                  </a:ext>
                </a:extLst>
              </a:tr>
              <a:tr h="80123">
                <a:tc>
                  <a:txBody>
                    <a:bodyPr/>
                    <a:lstStyle/>
                    <a:p>
                      <a:pPr algn="r" fontAlgn="b"/>
                      <a:r>
                        <a:rPr lang="fr-BE" sz="900" b="0" i="0" u="none" strike="noStrike">
                          <a:solidFill>
                            <a:schemeClr val="tx1"/>
                          </a:solidFill>
                          <a:effectLst/>
                          <a:latin typeface="Century Gothic" panose="020B0502020202020204" pitchFamily="34" charset="0"/>
                        </a:rPr>
                        <a:t>08/10/2020</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10074</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Pont de Wieschen de Kaiserbarack - RAVeL L47a</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P GIUNTA</a:t>
                      </a:r>
                    </a:p>
                  </a:txBody>
                  <a:tcPr marL="0" marR="0" marT="0" marB="0" anchor="b"/>
                </a:tc>
                <a:extLst>
                  <a:ext uri="{0D108BD9-81ED-4DB2-BD59-A6C34878D82A}">
                    <a16:rowId xmlns:a16="http://schemas.microsoft.com/office/drawing/2014/main" val="10013"/>
                  </a:ext>
                </a:extLst>
              </a:tr>
              <a:tr h="80123">
                <a:tc>
                  <a:txBody>
                    <a:bodyPr/>
                    <a:lstStyle/>
                    <a:p>
                      <a:pPr algn="r" fontAlgn="b"/>
                      <a:r>
                        <a:rPr lang="fr-BE" sz="900" b="0" i="0" u="none" strike="noStrike">
                          <a:solidFill>
                            <a:schemeClr val="tx1"/>
                          </a:solidFill>
                          <a:effectLst/>
                          <a:latin typeface="Century Gothic" panose="020B0502020202020204" pitchFamily="34" charset="0"/>
                        </a:rPr>
                        <a:t>14/12/2020</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4475</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30 de Jalhay</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C BEAUJEAN</a:t>
                      </a:r>
                    </a:p>
                  </a:txBody>
                  <a:tcPr marL="0" marR="0" marT="0" marB="0" anchor="b"/>
                </a:tc>
                <a:extLst>
                  <a:ext uri="{0D108BD9-81ED-4DB2-BD59-A6C34878D82A}">
                    <a16:rowId xmlns:a16="http://schemas.microsoft.com/office/drawing/2014/main" val="10014"/>
                  </a:ext>
                </a:extLst>
              </a:tr>
              <a:tr h="80123">
                <a:tc>
                  <a:txBody>
                    <a:bodyPr/>
                    <a:lstStyle/>
                    <a:p>
                      <a:pPr algn="r" fontAlgn="b"/>
                      <a:r>
                        <a:rPr lang="fr-BE" sz="900" b="0" i="0" u="none" strike="noStrike">
                          <a:solidFill>
                            <a:schemeClr val="tx1"/>
                          </a:solidFill>
                          <a:effectLst/>
                          <a:latin typeface="Century Gothic" panose="020B0502020202020204" pitchFamily="34" charset="0"/>
                        </a:rPr>
                        <a:t>08/11/2021</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3996-1</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Nouveau Pont de Louheau</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10015"/>
                  </a:ext>
                </a:extLst>
              </a:tr>
              <a:tr h="80123">
                <a:tc>
                  <a:txBody>
                    <a:bodyPr/>
                    <a:lstStyle/>
                    <a:p>
                      <a:pPr algn="r" fontAlgn="b"/>
                      <a:r>
                        <a:rPr lang="fr-BE" sz="900" b="0" i="0" u="none" strike="noStrike">
                          <a:solidFill>
                            <a:schemeClr val="tx1"/>
                          </a:solidFill>
                          <a:effectLst/>
                          <a:latin typeface="Century Gothic" panose="020B0502020202020204" pitchFamily="34" charset="0"/>
                        </a:rPr>
                        <a:t>07/02/2022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11617</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Passerelles sur la </a:t>
                      </a:r>
                      <a:r>
                        <a:rPr lang="fr-BE" sz="900" b="1" i="0" u="none" strike="noStrike" dirty="0" err="1">
                          <a:solidFill>
                            <a:schemeClr val="tx1"/>
                          </a:solidFill>
                          <a:effectLst/>
                          <a:latin typeface="Century Gothic" panose="020B0502020202020204" pitchFamily="34" charset="0"/>
                        </a:rPr>
                        <a:t>veloroute</a:t>
                      </a:r>
                      <a:r>
                        <a:rPr lang="fr-BE" sz="900" b="1" i="0" u="none" strike="noStrike" dirty="0">
                          <a:solidFill>
                            <a:schemeClr val="tx1"/>
                          </a:solidFill>
                          <a:effectLst/>
                          <a:latin typeface="Century Gothic" panose="020B0502020202020204" pitchFamily="34" charset="0"/>
                        </a:rPr>
                        <a:t> des sources</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C MANDERLIER/F TAQUET</a:t>
                      </a:r>
                    </a:p>
                  </a:txBody>
                  <a:tcPr marL="0" marR="0" marT="0" marB="0" anchor="b"/>
                </a:tc>
                <a:extLst>
                  <a:ext uri="{0D108BD9-81ED-4DB2-BD59-A6C34878D82A}">
                    <a16:rowId xmlns:a16="http://schemas.microsoft.com/office/drawing/2014/main" val="10016"/>
                  </a:ext>
                </a:extLst>
              </a:tr>
              <a:tr h="80123">
                <a:tc>
                  <a:txBody>
                    <a:bodyPr/>
                    <a:lstStyle/>
                    <a:p>
                      <a:pPr algn="r" fontAlgn="b"/>
                      <a:r>
                        <a:rPr lang="fr-BE" sz="900" b="0" i="0" u="none" strike="noStrike">
                          <a:solidFill>
                            <a:schemeClr val="tx1"/>
                          </a:solidFill>
                          <a:effectLst/>
                          <a:latin typeface="Century Gothic" panose="020B0502020202020204" pitchFamily="34" charset="0"/>
                        </a:rPr>
                        <a:t>17/02/2022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9779</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Passerelle à </a:t>
                      </a:r>
                      <a:r>
                        <a:rPr lang="fr-BE" sz="900" b="1" i="0" u="none" strike="noStrike" dirty="0" err="1">
                          <a:solidFill>
                            <a:schemeClr val="tx1"/>
                          </a:solidFill>
                          <a:effectLst/>
                          <a:latin typeface="Century Gothic" panose="020B0502020202020204" pitchFamily="34" charset="0"/>
                        </a:rPr>
                        <a:t>Auel</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C MANDERLIER/F TAQUET</a:t>
                      </a:r>
                    </a:p>
                  </a:txBody>
                  <a:tcPr marL="0" marR="0" marT="0" marB="0" anchor="b"/>
                </a:tc>
                <a:extLst>
                  <a:ext uri="{0D108BD9-81ED-4DB2-BD59-A6C34878D82A}">
                    <a16:rowId xmlns:a16="http://schemas.microsoft.com/office/drawing/2014/main" val="10017"/>
                  </a:ext>
                </a:extLst>
              </a:tr>
              <a:tr h="80123">
                <a:tc>
                  <a:txBody>
                    <a:bodyPr/>
                    <a:lstStyle/>
                    <a:p>
                      <a:pPr algn="r" fontAlgn="b"/>
                      <a:r>
                        <a:rPr lang="fr-BE" sz="900" b="0" i="0" u="none" strike="noStrike">
                          <a:solidFill>
                            <a:schemeClr val="tx1"/>
                          </a:solidFill>
                          <a:effectLst/>
                          <a:latin typeface="Century Gothic" panose="020B0502020202020204" pitchFamily="34" charset="0"/>
                        </a:rPr>
                        <a:t>29/07/2022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3070</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Viaduc de Lambermont</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D MINETTE</a:t>
                      </a:r>
                    </a:p>
                  </a:txBody>
                  <a:tcPr marL="0" marR="0" marT="0" marB="0" anchor="b"/>
                </a:tc>
                <a:extLst>
                  <a:ext uri="{0D108BD9-81ED-4DB2-BD59-A6C34878D82A}">
                    <a16:rowId xmlns:a16="http://schemas.microsoft.com/office/drawing/2014/main" val="10018"/>
                  </a:ext>
                </a:extLst>
              </a:tr>
              <a:tr h="80123">
                <a:tc>
                  <a:txBody>
                    <a:bodyPr/>
                    <a:lstStyle/>
                    <a:p>
                      <a:pPr algn="r" fontAlgn="b"/>
                      <a:r>
                        <a:rPr lang="fr-BE" sz="900" b="0" i="0" u="none" strike="noStrike">
                          <a:solidFill>
                            <a:schemeClr val="tx1"/>
                          </a:solidFill>
                          <a:effectLst/>
                          <a:latin typeface="Century Gothic" panose="020B0502020202020204" pitchFamily="34" charset="0"/>
                        </a:rPr>
                        <a:t>02/08/2022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12909</a:t>
                      </a:r>
                    </a:p>
                  </a:txBody>
                  <a:tcPr marL="0" marR="0" marT="0" marB="0" anchor="b"/>
                </a:tc>
                <a:tc>
                  <a:txBody>
                    <a:bodyPr/>
                    <a:lstStyle/>
                    <a:p>
                      <a:pPr algn="l" fontAlgn="b"/>
                      <a:r>
                        <a:rPr lang="fr-BE" sz="900" b="1" i="0" u="none" strike="noStrike">
                          <a:solidFill>
                            <a:schemeClr val="tx1"/>
                          </a:solidFill>
                          <a:effectLst/>
                          <a:latin typeface="Century Gothic" panose="020B0502020202020204" pitchFamily="34" charset="0"/>
                        </a:rPr>
                        <a:t>Passerelle de la Sauvenière sur la N62 à Spa</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10019"/>
                  </a:ext>
                </a:extLst>
              </a:tr>
              <a:tr h="80123">
                <a:tc>
                  <a:txBody>
                    <a:bodyPr/>
                    <a:lstStyle/>
                    <a:p>
                      <a:pPr algn="r" fontAlgn="b"/>
                      <a:r>
                        <a:rPr lang="fr-BE" sz="900" b="0" i="0" u="none" strike="noStrike">
                          <a:solidFill>
                            <a:schemeClr val="tx1"/>
                          </a:solidFill>
                          <a:effectLst/>
                          <a:latin typeface="Century Gothic" panose="020B0502020202020204" pitchFamily="34" charset="0"/>
                        </a:rPr>
                        <a:t>08/07/2022</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5453</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6 à Saint </a:t>
                      </a:r>
                      <a:r>
                        <a:rPr lang="fr-BE" sz="900" b="1" i="0" u="none" strike="noStrike" dirty="0" err="1">
                          <a:solidFill>
                            <a:schemeClr val="tx1"/>
                          </a:solidFill>
                          <a:effectLst/>
                          <a:latin typeface="Century Gothic" panose="020B0502020202020204" pitchFamily="34" charset="0"/>
                        </a:rPr>
                        <a:t>Vith</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C HAREMZA</a:t>
                      </a:r>
                    </a:p>
                  </a:txBody>
                  <a:tcPr marL="0" marR="0" marT="0" marB="0" anchor="b"/>
                </a:tc>
                <a:extLst>
                  <a:ext uri="{0D108BD9-81ED-4DB2-BD59-A6C34878D82A}">
                    <a16:rowId xmlns:a16="http://schemas.microsoft.com/office/drawing/2014/main" val="10020"/>
                  </a:ext>
                </a:extLst>
              </a:tr>
              <a:tr h="80123">
                <a:tc>
                  <a:txBody>
                    <a:bodyPr/>
                    <a:lstStyle/>
                    <a:p>
                      <a:pPr algn="r" fontAlgn="b"/>
                      <a:r>
                        <a:rPr lang="fr-BE" sz="900" b="0" i="0" u="none" strike="noStrike">
                          <a:solidFill>
                            <a:schemeClr val="tx1"/>
                          </a:solidFill>
                          <a:effectLst/>
                          <a:latin typeface="Century Gothic" panose="020B0502020202020204" pitchFamily="34" charset="0"/>
                        </a:rPr>
                        <a:t>08/10/2020</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12494</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Passerelle entre le Ravel L87 et le Ravel de la Dendre</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C MANDERLIER</a:t>
                      </a:r>
                    </a:p>
                  </a:txBody>
                  <a:tcPr marL="0" marR="0" marT="0" marB="0" anchor="b"/>
                </a:tc>
                <a:extLst>
                  <a:ext uri="{0D108BD9-81ED-4DB2-BD59-A6C34878D82A}">
                    <a16:rowId xmlns:a16="http://schemas.microsoft.com/office/drawing/2014/main" val="10021"/>
                  </a:ext>
                </a:extLst>
              </a:tr>
              <a:tr h="89141">
                <a:tc>
                  <a:txBody>
                    <a:bodyPr/>
                    <a:lstStyle/>
                    <a:p>
                      <a:pPr algn="r" fontAlgn="b"/>
                      <a:r>
                        <a:rPr lang="fr-BE" sz="900" b="0" i="0" u="none" strike="noStrike">
                          <a:solidFill>
                            <a:schemeClr val="tx1"/>
                          </a:solidFill>
                          <a:effectLst/>
                          <a:latin typeface="Century Gothic" panose="020B0502020202020204" pitchFamily="34" charset="0"/>
                        </a:rPr>
                        <a:t>25/02/2020</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958</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Pont </a:t>
                      </a:r>
                      <a:r>
                        <a:rPr lang="fr-BE" sz="900" b="1" i="0" u="none" strike="noStrike" dirty="0" err="1">
                          <a:solidFill>
                            <a:schemeClr val="tx1"/>
                          </a:solidFill>
                          <a:effectLst/>
                          <a:latin typeface="Century Gothic" panose="020B0502020202020204" pitchFamily="34" charset="0"/>
                        </a:rPr>
                        <a:t>Capitte</a:t>
                      </a:r>
                      <a:endParaRPr lang="fr-BE" sz="900" b="1" i="0" u="none" strike="noStrike" dirty="0">
                        <a:solidFill>
                          <a:schemeClr val="tx1"/>
                        </a:solidFill>
                        <a:effectLst/>
                        <a:latin typeface="Century Gothic" panose="020B0502020202020204" pitchFamily="34" charset="0"/>
                      </a:endParaRP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L SMOLDERS</a:t>
                      </a:r>
                    </a:p>
                  </a:txBody>
                  <a:tcPr marL="0" marR="0" marT="0" marB="0" anchor="b"/>
                </a:tc>
                <a:extLst>
                  <a:ext uri="{0D108BD9-81ED-4DB2-BD59-A6C34878D82A}">
                    <a16:rowId xmlns:a16="http://schemas.microsoft.com/office/drawing/2014/main" val="10022"/>
                  </a:ext>
                </a:extLst>
              </a:tr>
              <a:tr h="140330">
                <a:tc>
                  <a:txBody>
                    <a:bodyPr/>
                    <a:lstStyle/>
                    <a:p>
                      <a:pPr algn="r" fontAlgn="b"/>
                      <a:r>
                        <a:rPr lang="fr-BE" sz="900" b="0" i="0" u="none" strike="noStrike">
                          <a:solidFill>
                            <a:schemeClr val="tx1"/>
                          </a:solidFill>
                          <a:effectLst/>
                          <a:latin typeface="Century Gothic" panose="020B0502020202020204" pitchFamily="34" charset="0"/>
                        </a:rPr>
                        <a:t>25/01/2021</a:t>
                      </a:r>
                    </a:p>
                  </a:txBody>
                  <a:tcPr marL="0" marR="0" marT="0" marB="0" anchor="b"/>
                </a:tc>
                <a:tc>
                  <a:txBody>
                    <a:bodyPr/>
                    <a:lstStyle/>
                    <a:p>
                      <a:pPr algn="r" fontAlgn="b"/>
                      <a:r>
                        <a:rPr lang="fr-BE" sz="900" b="0" i="0" u="none" strike="noStrike">
                          <a:solidFill>
                            <a:schemeClr val="tx1"/>
                          </a:solidFill>
                          <a:effectLst/>
                          <a:latin typeface="Century Gothic" panose="020B0502020202020204" pitchFamily="34" charset="0"/>
                        </a:rPr>
                        <a:t>11528-99290</a:t>
                      </a:r>
                    </a:p>
                  </a:txBody>
                  <a:tcPr marL="0" marR="0" marT="0" marB="0" anchor="b"/>
                </a:tc>
                <a:tc>
                  <a:txBody>
                    <a:bodyPr/>
                    <a:lstStyle/>
                    <a:p>
                      <a:pPr algn="l" fontAlgn="b"/>
                      <a:r>
                        <a:rPr lang="fr-BE" sz="900" b="1" i="0" u="none" strike="noStrike" dirty="0">
                          <a:solidFill>
                            <a:schemeClr val="tx1"/>
                          </a:solidFill>
                          <a:effectLst/>
                          <a:latin typeface="Century Gothic" panose="020B0502020202020204" pitchFamily="34" charset="0"/>
                        </a:rPr>
                        <a:t>Silo à sel en bois à Tilff</a:t>
                      </a:r>
                    </a:p>
                  </a:txBody>
                  <a:tcPr marL="0" marR="0" marT="0" marB="0" anchor="b"/>
                </a:tc>
                <a:tc>
                  <a:txBody>
                    <a:bodyPr/>
                    <a:lstStyle/>
                    <a:p>
                      <a:pPr algn="l" fontAlgn="b"/>
                      <a:r>
                        <a:rPr lang="fr-BE" sz="900" b="0" i="0" u="none" strike="noStrike">
                          <a:solidFill>
                            <a:schemeClr val="tx1"/>
                          </a:solidFill>
                          <a:effectLst/>
                          <a:latin typeface="Century Gothic" panose="020B0502020202020204" pitchFamily="34" charset="0"/>
                        </a:rPr>
                        <a:t>suivi d'étude</a:t>
                      </a:r>
                    </a:p>
                  </a:txBody>
                  <a:tcPr marL="0" marR="0" marT="0" marB="0" anchor="b"/>
                </a:tc>
                <a:tc>
                  <a:txBody>
                    <a:bodyPr/>
                    <a:lstStyle/>
                    <a:p>
                      <a:pPr algn="l" fontAlgn="b"/>
                      <a:r>
                        <a:rPr lang="fr-BE" sz="900" b="0" i="0" u="none" strike="noStrike" dirty="0">
                          <a:solidFill>
                            <a:schemeClr val="tx1"/>
                          </a:solidFill>
                          <a:effectLst/>
                          <a:latin typeface="Century Gothic" panose="020B0502020202020204" pitchFamily="34" charset="0"/>
                        </a:rPr>
                        <a:t>E PECQUET</a:t>
                      </a:r>
                    </a:p>
                  </a:txBody>
                  <a:tcPr marL="0" marR="0" marT="0" marB="0" anchor="b"/>
                </a:tc>
                <a:extLst>
                  <a:ext uri="{0D108BD9-81ED-4DB2-BD59-A6C34878D82A}">
                    <a16:rowId xmlns:a16="http://schemas.microsoft.com/office/drawing/2014/main" val="1002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5A86710-F256-4203-A3E2-D7B1FC40A7DD}"/>
              </a:ext>
            </a:extLst>
          </p:cNvPr>
          <p:cNvSpPr>
            <a:spLocks noGrp="1" noChangeArrowheads="1"/>
          </p:cNvSpPr>
          <p:nvPr>
            <p:ph type="title"/>
          </p:nvPr>
        </p:nvSpPr>
        <p:spPr>
          <a:xfrm>
            <a:off x="767408" y="551118"/>
            <a:ext cx="10848528" cy="900113"/>
          </a:xfrm>
        </p:spPr>
        <p:txBody>
          <a:bodyPr>
            <a:noAutofit/>
          </a:bodyPr>
          <a:lstStyle/>
          <a:p>
            <a:pPr eaLnBrk="1" hangingPunct="1"/>
            <a:r>
              <a:rPr lang="fr-FR" altLang="fr-FR" sz="2500" b="0" dirty="0">
                <a:latin typeface="Century Gothic" panose="020B0502020202020204" pitchFamily="34" charset="0"/>
                <a:cs typeface="Arial" panose="020B0604020202020204" pitchFamily="34" charset="0"/>
              </a:rPr>
              <a:t>3. Examen des dossiers d’inspection A et B et étude des projets de réparation et de renforcement ou de remplacement</a:t>
            </a:r>
            <a:endParaRPr lang="fr-BE" altLang="fr-FR" sz="2500" b="0" dirty="0">
              <a:latin typeface="Century Gothic" panose="020B0502020202020204" pitchFamily="34" charset="0"/>
              <a:cs typeface="Arial" panose="020B0604020202020204" pitchFamily="34" charset="0"/>
            </a:endParaRPr>
          </a:p>
        </p:txBody>
      </p:sp>
      <p:sp>
        <p:nvSpPr>
          <p:cNvPr id="12291" name="Rectangle 3">
            <a:extLst>
              <a:ext uri="{FF2B5EF4-FFF2-40B4-BE49-F238E27FC236}">
                <a16:creationId xmlns:a16="http://schemas.microsoft.com/office/drawing/2014/main" id="{B55ACCF9-62AF-40A6-A997-326D684CCF5A}"/>
              </a:ext>
            </a:extLst>
          </p:cNvPr>
          <p:cNvSpPr>
            <a:spLocks noGrp="1" noChangeArrowheads="1"/>
          </p:cNvSpPr>
          <p:nvPr>
            <p:ph type="body" sz="half" idx="1"/>
          </p:nvPr>
        </p:nvSpPr>
        <p:spPr>
          <a:xfrm>
            <a:off x="983432" y="1772817"/>
            <a:ext cx="9178156" cy="2304256"/>
          </a:xfrm>
        </p:spPr>
        <p:txBody>
          <a:bodyPr/>
          <a:lstStyle/>
          <a:p>
            <a:pPr marL="0" indent="0" eaLnBrk="1" hangingPunct="1">
              <a:spcBef>
                <a:spcPct val="0"/>
              </a:spcBef>
              <a:buNone/>
              <a:defRPr/>
            </a:pPr>
            <a:r>
              <a:rPr lang="fr-FR" sz="1800" b="0" i="1" dirty="0">
                <a:latin typeface="Century Gothic" panose="020B0502020202020204" pitchFamily="34" charset="0"/>
              </a:rPr>
              <a:t>Tous les 5600 ponts wallons sont inspectés régulièrement par les directions territoriales. </a:t>
            </a:r>
          </a:p>
          <a:p>
            <a:pPr marL="0" indent="0" eaLnBrk="1" hangingPunct="1">
              <a:spcBef>
                <a:spcPct val="0"/>
              </a:spcBef>
              <a:buNone/>
              <a:defRPr/>
            </a:pPr>
            <a:endParaRPr lang="fr-FR" sz="1800" b="0" i="1" dirty="0">
              <a:latin typeface="Century Gothic" panose="020B0502020202020204" pitchFamily="34" charset="0"/>
            </a:endParaRPr>
          </a:p>
          <a:p>
            <a:pPr marL="0" indent="0" eaLnBrk="1" hangingPunct="1">
              <a:spcBef>
                <a:spcPct val="0"/>
              </a:spcBef>
              <a:buNone/>
              <a:defRPr/>
            </a:pPr>
            <a:r>
              <a:rPr lang="fr-FR" sz="1900" b="0" i="1" dirty="0">
                <a:latin typeface="Century Gothic" panose="020B0502020202020204" pitchFamily="34" charset="0"/>
              </a:rPr>
              <a:t>Après</a:t>
            </a:r>
            <a:r>
              <a:rPr lang="fr-FR" sz="1800" b="0" i="1" dirty="0">
                <a:latin typeface="Century Gothic" panose="020B0502020202020204" pitchFamily="34" charset="0"/>
              </a:rPr>
              <a:t> analyse du rapport d’inspection, la Direction des Etudes de Ponts propose l’«état de santé» du pont et détermine les solutions de réparation à envisager.</a:t>
            </a:r>
          </a:p>
          <a:p>
            <a:pPr marL="0" indent="0" eaLnBrk="1" hangingPunct="1">
              <a:spcBef>
                <a:spcPct val="0"/>
              </a:spcBef>
              <a:buNone/>
              <a:defRPr/>
            </a:pPr>
            <a:endParaRPr lang="fr-FR" sz="1800" b="0" i="1" dirty="0">
              <a:latin typeface="Century Gothic" panose="020B0502020202020204" pitchFamily="34" charset="0"/>
            </a:endParaRPr>
          </a:p>
          <a:p>
            <a:pPr marL="0" indent="0" eaLnBrk="1" hangingPunct="1">
              <a:spcBef>
                <a:spcPct val="0"/>
              </a:spcBef>
              <a:buNone/>
              <a:defRPr/>
            </a:pPr>
            <a:r>
              <a:rPr lang="fr-FR" sz="1800" b="0" i="1" dirty="0">
                <a:latin typeface="Century Gothic" panose="020B0502020202020204" pitchFamily="34" charset="0"/>
              </a:rPr>
              <a:t>Chaque année, la DEP </a:t>
            </a:r>
            <a:r>
              <a:rPr lang="fr-FR" sz="1800" i="1" dirty="0">
                <a:latin typeface="Century Gothic" panose="020B0502020202020204" pitchFamily="34" charset="0"/>
              </a:rPr>
              <a:t>traite environ 700 inspections A et 80 inspections B par an</a:t>
            </a:r>
            <a:r>
              <a:rPr lang="fr-FR" sz="1800" b="0" i="1" dirty="0">
                <a:latin typeface="Century Gothic" panose="020B0502020202020204" pitchFamily="34" charset="0"/>
              </a:rPr>
              <a:t>.</a:t>
            </a:r>
            <a:endParaRPr lang="fr-BE" sz="1800" b="0" i="1" dirty="0">
              <a:latin typeface="Century Gothic" panose="020B0502020202020204" pitchFamily="34" charset="0"/>
            </a:endParaRPr>
          </a:p>
          <a:p>
            <a:pPr marL="0" indent="0" eaLnBrk="1" hangingPunct="1">
              <a:buNone/>
              <a:defRPr/>
            </a:pPr>
            <a:endParaRPr lang="fr-BE" sz="1800" dirty="0"/>
          </a:p>
        </p:txBody>
      </p:sp>
      <p:pic>
        <p:nvPicPr>
          <p:cNvPr id="5" name="Image 4">
            <a:extLst>
              <a:ext uri="{FF2B5EF4-FFF2-40B4-BE49-F238E27FC236}">
                <a16:creationId xmlns:a16="http://schemas.microsoft.com/office/drawing/2014/main" id="{98427053-7D0C-49AA-B1B9-6DC3197CBC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1054" y="1603374"/>
            <a:ext cx="9603418" cy="194527"/>
          </a:xfrm>
          <a:prstGeom prst="rect">
            <a:avLst/>
          </a:prstGeom>
        </p:spPr>
      </p:pic>
      <p:pic>
        <p:nvPicPr>
          <p:cNvPr id="4" name="Image 3">
            <a:extLst>
              <a:ext uri="{FF2B5EF4-FFF2-40B4-BE49-F238E27FC236}">
                <a16:creationId xmlns:a16="http://schemas.microsoft.com/office/drawing/2014/main" id="{4D56EC8A-8F58-496C-8E1B-8F330D598D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72510" y="3752556"/>
            <a:ext cx="5328592" cy="30041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N638_3050cd_PtHSP_a">
            <a:extLst>
              <a:ext uri="{FF2B5EF4-FFF2-40B4-BE49-F238E27FC236}">
                <a16:creationId xmlns:a16="http://schemas.microsoft.com/office/drawing/2014/main" id="{FC98987F-B593-4A8F-BD0F-1730FB5299C0}"/>
              </a:ext>
            </a:extLst>
          </p:cNvPr>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1916088" y="103118"/>
            <a:ext cx="3905250" cy="2928938"/>
          </a:xfrm>
          <a:noFill/>
        </p:spPr>
      </p:pic>
      <p:pic>
        <p:nvPicPr>
          <p:cNvPr id="37891" name="Picture 4" descr="DSC04073">
            <a:extLst>
              <a:ext uri="{FF2B5EF4-FFF2-40B4-BE49-F238E27FC236}">
                <a16:creationId xmlns:a16="http://schemas.microsoft.com/office/drawing/2014/main" id="{4144A0AE-BE26-4755-899D-5692D41613C0}"/>
              </a:ext>
            </a:extLst>
          </p:cNvPr>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6381751" y="142875"/>
            <a:ext cx="3902075" cy="2928938"/>
          </a:xfrm>
          <a:noFill/>
        </p:spPr>
      </p:pic>
      <p:pic>
        <p:nvPicPr>
          <p:cNvPr id="10" name="Image 9">
            <a:extLst>
              <a:ext uri="{FF2B5EF4-FFF2-40B4-BE49-F238E27FC236}">
                <a16:creationId xmlns:a16="http://schemas.microsoft.com/office/drawing/2014/main" id="{5441BCF1-E41B-47BD-BB5E-3F3BC549DE11}"/>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08175" y="3281866"/>
            <a:ext cx="3913164" cy="2932760"/>
          </a:xfrm>
          <a:prstGeom prst="rect">
            <a:avLst/>
          </a:prstGeom>
          <a:noFill/>
          <a:ln w="9525">
            <a:noFill/>
            <a:miter lim="800000"/>
            <a:headEnd/>
            <a:tailEnd/>
          </a:ln>
        </p:spPr>
      </p:pic>
      <p:pic>
        <p:nvPicPr>
          <p:cNvPr id="8" name="Image 7">
            <a:extLst>
              <a:ext uri="{FF2B5EF4-FFF2-40B4-BE49-F238E27FC236}">
                <a16:creationId xmlns:a16="http://schemas.microsoft.com/office/drawing/2014/main" id="{286E91E5-0490-4007-B644-4890C473C69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88175" y="3242300"/>
            <a:ext cx="3895650" cy="29047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AF13C99-8E89-4F9C-941E-06602CE60C0B}"/>
              </a:ext>
            </a:extLst>
          </p:cNvPr>
          <p:cNvSpPr>
            <a:spLocks noGrp="1" noChangeArrowheads="1"/>
          </p:cNvSpPr>
          <p:nvPr>
            <p:ph type="title" idx="4294967295"/>
          </p:nvPr>
        </p:nvSpPr>
        <p:spPr>
          <a:xfrm>
            <a:off x="623392" y="332656"/>
            <a:ext cx="9144000" cy="900112"/>
          </a:xfrm>
        </p:spPr>
        <p:txBody>
          <a:bodyPr/>
          <a:lstStyle/>
          <a:p>
            <a:pPr algn="ctr" eaLnBrk="1" hangingPunct="1"/>
            <a:r>
              <a:rPr lang="fr-FR" altLang="fr-FR" sz="2800" b="0" dirty="0">
                <a:latin typeface="Century Gothic" panose="020B0502020202020204" pitchFamily="34" charset="0"/>
              </a:rPr>
              <a:t>4. La </a:t>
            </a:r>
            <a:r>
              <a:rPr lang="fr-FR" altLang="fr-FR" sz="2500" b="0" dirty="0">
                <a:latin typeface="Century Gothic" panose="020B0502020202020204" pitchFamily="34" charset="0"/>
              </a:rPr>
              <a:t>coordination</a:t>
            </a:r>
            <a:r>
              <a:rPr lang="fr-FR" altLang="fr-FR" sz="2800" b="0" dirty="0">
                <a:latin typeface="Century Gothic" panose="020B0502020202020204" pitchFamily="34" charset="0"/>
              </a:rPr>
              <a:t> de la gestion des ouvrages d’art.</a:t>
            </a:r>
            <a:endParaRPr lang="fr-BE" altLang="fr-FR" sz="2800" b="0" dirty="0">
              <a:latin typeface="Century Gothic" panose="020B0502020202020204" pitchFamily="34" charset="0"/>
            </a:endParaRPr>
          </a:p>
        </p:txBody>
      </p:sp>
      <p:sp>
        <p:nvSpPr>
          <p:cNvPr id="39939" name="Rectangle 4">
            <a:extLst>
              <a:ext uri="{FF2B5EF4-FFF2-40B4-BE49-F238E27FC236}">
                <a16:creationId xmlns:a16="http://schemas.microsoft.com/office/drawing/2014/main" id="{D4D26EA7-9318-4AA9-B899-7337D531C04C}"/>
              </a:ext>
            </a:extLst>
          </p:cNvPr>
          <p:cNvSpPr>
            <a:spLocks noGrp="1" noChangeArrowheads="1"/>
          </p:cNvSpPr>
          <p:nvPr>
            <p:ph type="body" sz="half" idx="4294967295"/>
          </p:nvPr>
        </p:nvSpPr>
        <p:spPr>
          <a:xfrm>
            <a:off x="623392" y="1052736"/>
            <a:ext cx="10657184" cy="4248472"/>
          </a:xfrm>
        </p:spPr>
        <p:txBody>
          <a:bodyPr/>
          <a:lstStyle/>
          <a:p>
            <a:pPr marL="0" indent="0" eaLnBrk="1" hangingPunct="1">
              <a:lnSpc>
                <a:spcPct val="90000"/>
              </a:lnSpc>
              <a:buNone/>
            </a:pPr>
            <a:endParaRPr lang="fr-FR" altLang="fr-FR" sz="2000" b="0" i="1" dirty="0">
              <a:latin typeface="Century Gothic" panose="020B0502020202020204" pitchFamily="34" charset="0"/>
            </a:endParaRPr>
          </a:p>
          <a:p>
            <a:pPr marL="0" indent="0" eaLnBrk="1" hangingPunct="1">
              <a:lnSpc>
                <a:spcPct val="90000"/>
              </a:lnSpc>
              <a:buNone/>
            </a:pPr>
            <a:r>
              <a:rPr lang="fr-FR" altLang="fr-FR" sz="2000" b="0" i="1" dirty="0">
                <a:latin typeface="Century Gothic" panose="020B0502020202020204" pitchFamily="34" charset="0"/>
              </a:rPr>
              <a:t>La Direction organise le suivi de la gestion des ouvrages d’art de toutes les directions territoriales, en détermine la classe de santé; conseille sur les travaux prioritaires à réaliser à travers le groupe de travail de gestion des réparations (GTGR) des ouvrages. </a:t>
            </a:r>
          </a:p>
          <a:p>
            <a:pPr marL="0" indent="0" eaLnBrk="1" hangingPunct="1">
              <a:lnSpc>
                <a:spcPct val="90000"/>
              </a:lnSpc>
              <a:buNone/>
            </a:pPr>
            <a:r>
              <a:rPr lang="fr-FR" altLang="fr-FR" sz="2000" b="0" i="1" dirty="0">
                <a:latin typeface="Century Gothic" panose="020B0502020202020204" pitchFamily="34" charset="0"/>
              </a:rPr>
              <a:t>Réunion (teams)trois fois par an des </a:t>
            </a:r>
            <a:r>
              <a:rPr lang="fr-FR" altLang="fr-FR" sz="2000" i="1" dirty="0">
                <a:latin typeface="Century Gothic" panose="020B0502020202020204" pitchFamily="34" charset="0"/>
              </a:rPr>
              <a:t>chefs de projets</a:t>
            </a:r>
            <a:r>
              <a:rPr lang="fr-FR" altLang="fr-FR" sz="2000" b="0" i="1" dirty="0">
                <a:latin typeface="Century Gothic" panose="020B0502020202020204" pitchFamily="34" charset="0"/>
              </a:rPr>
              <a:t> « ponts » concernant le suivi de l’état de santé des ponts et des réparations en cours.</a:t>
            </a:r>
          </a:p>
          <a:p>
            <a:pPr marL="0" indent="0" eaLnBrk="1" hangingPunct="1">
              <a:lnSpc>
                <a:spcPct val="90000"/>
              </a:lnSpc>
              <a:buNone/>
            </a:pPr>
            <a:endParaRPr lang="fr-FR" altLang="fr-FR" sz="2000" b="0" i="1" dirty="0">
              <a:latin typeface="Arial" panose="020B0604020202020204" pitchFamily="34" charset="0"/>
            </a:endParaRPr>
          </a:p>
          <a:p>
            <a:pPr marL="0" indent="0" eaLnBrk="1" hangingPunct="1">
              <a:lnSpc>
                <a:spcPct val="90000"/>
              </a:lnSpc>
              <a:buNone/>
            </a:pPr>
            <a:endParaRPr lang="fr-BE" altLang="fr-FR" sz="2000" b="0" i="1" dirty="0">
              <a:latin typeface="Arial" panose="020B0604020202020204" pitchFamily="34" charset="0"/>
            </a:endParaRPr>
          </a:p>
          <a:p>
            <a:pPr marL="0" indent="0" eaLnBrk="1" hangingPunct="1">
              <a:lnSpc>
                <a:spcPct val="90000"/>
              </a:lnSpc>
            </a:pPr>
            <a:endParaRPr lang="fr-BE" altLang="fr-FR" sz="2000" b="0" dirty="0">
              <a:latin typeface="Arial" panose="020B0604020202020204" pitchFamily="34" charset="0"/>
            </a:endParaRPr>
          </a:p>
        </p:txBody>
      </p:sp>
      <p:pic>
        <p:nvPicPr>
          <p:cNvPr id="4" name="Image 3">
            <a:extLst>
              <a:ext uri="{FF2B5EF4-FFF2-40B4-BE49-F238E27FC236}">
                <a16:creationId xmlns:a16="http://schemas.microsoft.com/office/drawing/2014/main" id="{7D8199CE-C6B9-49D7-A899-4B7F6612D0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3546" y="3375944"/>
            <a:ext cx="6120680" cy="2645344"/>
          </a:xfrm>
          <a:prstGeom prst="rect">
            <a:avLst/>
          </a:prstGeom>
        </p:spPr>
      </p:pic>
      <p:pic>
        <p:nvPicPr>
          <p:cNvPr id="5" name="Image 4">
            <a:extLst>
              <a:ext uri="{FF2B5EF4-FFF2-40B4-BE49-F238E27FC236}">
                <a16:creationId xmlns:a16="http://schemas.microsoft.com/office/drawing/2014/main" id="{32EE632A-032F-4726-B7ED-EF6F92F65B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5400" y="1063326"/>
            <a:ext cx="9001000" cy="20543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CB090F-BCE4-42FD-92B2-401F4EB8B45B}"/>
              </a:ext>
            </a:extLst>
          </p:cNvPr>
          <p:cNvSpPr>
            <a:spLocks noChangeArrowheads="1"/>
          </p:cNvSpPr>
          <p:nvPr/>
        </p:nvSpPr>
        <p:spPr bwMode="auto">
          <a:xfrm>
            <a:off x="618208" y="789650"/>
            <a:ext cx="10925480" cy="9875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sz="2400" b="1">
                <a:solidFill>
                  <a:schemeClr val="tx1"/>
                </a:solidFill>
                <a:latin typeface="Verdana" panose="020B0604030504040204" pitchFamily="34" charset="0"/>
              </a:defRPr>
            </a:lvl1pPr>
            <a:lvl2pPr marL="742950" indent="-285750">
              <a:spcBef>
                <a:spcPct val="20000"/>
              </a:spcBef>
              <a:buChar char="–"/>
              <a:defRPr sz="2400">
                <a:solidFill>
                  <a:schemeClr val="tx1"/>
                </a:solidFill>
                <a:latin typeface="Verdana" panose="020B0604030504040204" pitchFamily="34" charset="0"/>
              </a:defRPr>
            </a:lvl2pPr>
            <a:lvl3pPr marL="1143000" indent="-228600">
              <a:spcBef>
                <a:spcPct val="20000"/>
              </a:spcBef>
              <a:buChar char="•"/>
              <a:defRPr sz="2000" b="1">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90000"/>
              </a:lnSpc>
              <a:spcBef>
                <a:spcPct val="0"/>
              </a:spcBef>
              <a:spcAft>
                <a:spcPts val="600"/>
              </a:spcAft>
              <a:buNone/>
            </a:pPr>
            <a:r>
              <a:rPr lang="fr-BE" altLang="fr-FR" sz="2800" b="0" dirty="0">
                <a:latin typeface="Century Gothic" panose="020B0502020202020204" pitchFamily="34" charset="0"/>
                <a:ea typeface="+mj-ea"/>
                <a:cs typeface="+mj-cs"/>
              </a:rPr>
              <a:t>5. Développement et mise à jour de la Banque de Données des Ouvrages d’Art (BDOA).</a:t>
            </a:r>
          </a:p>
        </p:txBody>
      </p:sp>
      <p:sp>
        <p:nvSpPr>
          <p:cNvPr id="4" name="ZoneTexte 3">
            <a:extLst>
              <a:ext uri="{FF2B5EF4-FFF2-40B4-BE49-F238E27FC236}">
                <a16:creationId xmlns:a16="http://schemas.microsoft.com/office/drawing/2014/main" id="{B9AD1D46-1E8F-4746-AD55-301DECA7B18E}"/>
              </a:ext>
            </a:extLst>
          </p:cNvPr>
          <p:cNvSpPr txBox="1"/>
          <p:nvPr/>
        </p:nvSpPr>
        <p:spPr>
          <a:xfrm>
            <a:off x="641681" y="2144498"/>
            <a:ext cx="10925480" cy="917174"/>
          </a:xfrm>
          <a:prstGeom prst="rect">
            <a:avLst/>
          </a:prstGeom>
          <a:noFill/>
        </p:spPr>
        <p:txBody>
          <a:bodyPr wrap="square">
            <a:spAutoFit/>
          </a:bodyPr>
          <a:lstStyle/>
          <a:p>
            <a:pPr indent="-228600">
              <a:lnSpc>
                <a:spcPct val="90000"/>
              </a:lnSpc>
              <a:spcBef>
                <a:spcPct val="0"/>
              </a:spcBef>
              <a:spcAft>
                <a:spcPts val="600"/>
              </a:spcAft>
              <a:buFont typeface="Arial" panose="020B0604020202020204" pitchFamily="34" charset="0"/>
              <a:buChar char="•"/>
            </a:pPr>
            <a:r>
              <a:rPr lang="fr-BE" altLang="fr-FR" sz="1800" b="0" i="1" dirty="0">
                <a:latin typeface="Century Gothic" panose="020B0502020202020204" pitchFamily="34" charset="0"/>
              </a:rPr>
              <a:t>La DEP gère la Base de Données  des Ouvrages d’Art (BDOA), regroupant les données relatives à l’ensemble des ponts et murs de soutènement de Wallonie.</a:t>
            </a:r>
          </a:p>
          <a:p>
            <a:pPr indent="-228600">
              <a:lnSpc>
                <a:spcPct val="90000"/>
              </a:lnSpc>
              <a:spcBef>
                <a:spcPct val="0"/>
              </a:spcBef>
              <a:spcAft>
                <a:spcPts val="600"/>
              </a:spcAft>
              <a:buFont typeface="Arial" panose="020B0604020202020204" pitchFamily="34" charset="0"/>
              <a:buChar char="•"/>
            </a:pPr>
            <a:r>
              <a:rPr lang="fr-BE" altLang="fr-FR" sz="1800" b="0" i="1" dirty="0">
                <a:latin typeface="Century Gothic" panose="020B0502020202020204" pitchFamily="34" charset="0"/>
              </a:rPr>
              <a:t> Elle s’occupe aussi du développement informatique de cette base de données.</a:t>
            </a:r>
            <a:endParaRPr lang="fr-BE" altLang="fr-FR" sz="1800" b="0" dirty="0">
              <a:latin typeface="+mn-lt"/>
            </a:endParaRPr>
          </a:p>
        </p:txBody>
      </p:sp>
      <p:pic>
        <p:nvPicPr>
          <p:cNvPr id="5" name="Image 5" descr="BDOA.jpg">
            <a:extLst>
              <a:ext uri="{FF2B5EF4-FFF2-40B4-BE49-F238E27FC236}">
                <a16:creationId xmlns:a16="http://schemas.microsoft.com/office/drawing/2014/main" id="{4C732E4C-37C7-492A-9FE7-CE464220467E}"/>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880" y="3220897"/>
            <a:ext cx="3725976" cy="265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id="{41968DF8-D75B-4502-B5FE-673BE31FE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2643" y="3181826"/>
            <a:ext cx="4562379" cy="2787592"/>
          </a:xfrm>
          <a:prstGeom prst="rect">
            <a:avLst/>
          </a:prstGeom>
        </p:spPr>
      </p:pic>
      <p:pic>
        <p:nvPicPr>
          <p:cNvPr id="7" name="Image 6">
            <a:extLst>
              <a:ext uri="{FF2B5EF4-FFF2-40B4-BE49-F238E27FC236}">
                <a16:creationId xmlns:a16="http://schemas.microsoft.com/office/drawing/2014/main" id="{FA335043-ACCA-4F74-8E5C-E245B149C6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4955" y="1815831"/>
            <a:ext cx="10396901" cy="169442"/>
          </a:xfrm>
          <a:prstGeom prst="rect">
            <a:avLst/>
          </a:prstGeom>
        </p:spPr>
      </p:pic>
    </p:spTree>
    <p:extLst>
      <p:ext uri="{BB962C8B-B14F-4D97-AF65-F5344CB8AC3E}">
        <p14:creationId xmlns:p14="http://schemas.microsoft.com/office/powerpoint/2010/main" val="190348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5" descr="Une image contenant texte, arbre&#10;&#10;Description générée automatiquement">
            <a:extLst>
              <a:ext uri="{FF2B5EF4-FFF2-40B4-BE49-F238E27FC236}">
                <a16:creationId xmlns:a16="http://schemas.microsoft.com/office/drawing/2014/main" id="{F2BBCA68-9267-4B0F-B422-03B8CD4041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7801" y="3665539"/>
            <a:ext cx="313372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re 1">
            <a:extLst>
              <a:ext uri="{FF2B5EF4-FFF2-40B4-BE49-F238E27FC236}">
                <a16:creationId xmlns:a16="http://schemas.microsoft.com/office/drawing/2014/main" id="{7E3C6463-D278-493A-8879-0C45199B529C}"/>
              </a:ext>
            </a:extLst>
          </p:cNvPr>
          <p:cNvSpPr>
            <a:spLocks noGrp="1" noChangeArrowheads="1"/>
          </p:cNvSpPr>
          <p:nvPr>
            <p:ph type="title"/>
          </p:nvPr>
        </p:nvSpPr>
        <p:spPr>
          <a:xfrm>
            <a:off x="2032000" y="580331"/>
            <a:ext cx="7916862" cy="512763"/>
          </a:xfrm>
        </p:spPr>
        <p:txBody>
          <a:bodyPr/>
          <a:lstStyle/>
          <a:p>
            <a:r>
              <a:rPr lang="fr-FR" altLang="fr-FR" sz="2200" dirty="0">
                <a:solidFill>
                  <a:srgbClr val="49C5B1"/>
                </a:solidFill>
                <a:latin typeface="Century Gothic" panose="020B0502020202020204" pitchFamily="34" charset="0"/>
              </a:rPr>
              <a:t>Qui sommes nous ?</a:t>
            </a:r>
            <a:endParaRPr lang="fr-BE" altLang="fr-FR" sz="2200" dirty="0">
              <a:solidFill>
                <a:srgbClr val="49C5B1"/>
              </a:solidFill>
              <a:latin typeface="Century Gothic" panose="020B0502020202020204" pitchFamily="34" charset="0"/>
            </a:endParaRPr>
          </a:p>
        </p:txBody>
      </p:sp>
      <p:graphicFrame>
        <p:nvGraphicFramePr>
          <p:cNvPr id="4" name="Espace réservé du contenu 3">
            <a:extLst>
              <a:ext uri="{FF2B5EF4-FFF2-40B4-BE49-F238E27FC236}">
                <a16:creationId xmlns:a16="http://schemas.microsoft.com/office/drawing/2014/main" id="{A72A71CD-FDA7-492B-B909-0332BAFBAB01}"/>
              </a:ext>
            </a:extLst>
          </p:cNvPr>
          <p:cNvGraphicFramePr>
            <a:graphicFrameLocks noGrp="1"/>
          </p:cNvGraphicFramePr>
          <p:nvPr>
            <p:ph idx="1"/>
            <p:extLst>
              <p:ext uri="{D42A27DB-BD31-4B8C-83A1-F6EECF244321}">
                <p14:modId xmlns:p14="http://schemas.microsoft.com/office/powerpoint/2010/main" val="2565620401"/>
              </p:ext>
            </p:extLst>
          </p:nvPr>
        </p:nvGraphicFramePr>
        <p:xfrm>
          <a:off x="2243138" y="836713"/>
          <a:ext cx="7916862" cy="3625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9" name="Image 7" descr="Une image contenant extérieur, arbre, herbe, terrain&#10;&#10;Description générée automatiquement">
            <a:extLst>
              <a:ext uri="{FF2B5EF4-FFF2-40B4-BE49-F238E27FC236}">
                <a16:creationId xmlns:a16="http://schemas.microsoft.com/office/drawing/2014/main" id="{7FA740C2-74E8-461A-ABEC-0905F565C6D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61611" y="3665540"/>
            <a:ext cx="4647168" cy="205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èche : bas 1">
            <a:extLst>
              <a:ext uri="{FF2B5EF4-FFF2-40B4-BE49-F238E27FC236}">
                <a16:creationId xmlns:a16="http://schemas.microsoft.com/office/drawing/2014/main" id="{3D66541C-13E1-4E20-A9F0-870BF540A382}"/>
              </a:ext>
            </a:extLst>
          </p:cNvPr>
          <p:cNvSpPr/>
          <p:nvPr/>
        </p:nvSpPr>
        <p:spPr>
          <a:xfrm>
            <a:off x="5976730" y="2124521"/>
            <a:ext cx="432048" cy="7413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BE"/>
          </a:p>
        </p:txBody>
      </p:sp>
      <p:pic>
        <p:nvPicPr>
          <p:cNvPr id="7" name="Image 6">
            <a:extLst>
              <a:ext uri="{FF2B5EF4-FFF2-40B4-BE49-F238E27FC236}">
                <a16:creationId xmlns:a16="http://schemas.microsoft.com/office/drawing/2014/main" id="{E4F529D7-B931-40DD-8846-1D4BA5C31BF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75520" y="1055103"/>
            <a:ext cx="3096344" cy="169442"/>
          </a:xfrm>
          <a:prstGeom prst="rect">
            <a:avLst/>
          </a:prstGeom>
        </p:spPr>
      </p:pic>
      <p:sp>
        <p:nvSpPr>
          <p:cNvPr id="3" name="ZoneTexte 2">
            <a:extLst>
              <a:ext uri="{FF2B5EF4-FFF2-40B4-BE49-F238E27FC236}">
                <a16:creationId xmlns:a16="http://schemas.microsoft.com/office/drawing/2014/main" id="{54960597-C9EC-4D91-AAF1-B9722A569289}"/>
              </a:ext>
            </a:extLst>
          </p:cNvPr>
          <p:cNvSpPr txBox="1"/>
          <p:nvPr/>
        </p:nvSpPr>
        <p:spPr>
          <a:xfrm>
            <a:off x="9948862" y="3861048"/>
            <a:ext cx="2123802" cy="646331"/>
          </a:xfrm>
          <a:prstGeom prst="rect">
            <a:avLst/>
          </a:prstGeom>
          <a:noFill/>
        </p:spPr>
        <p:txBody>
          <a:bodyPr wrap="square" rtlCol="0">
            <a:spAutoFit/>
          </a:bodyPr>
          <a:lstStyle/>
          <a:p>
            <a:r>
              <a:rPr lang="fr-FR" dirty="0"/>
              <a:t>Rue Cote d’or 253</a:t>
            </a:r>
          </a:p>
          <a:p>
            <a:r>
              <a:rPr lang="fr-FR" dirty="0"/>
              <a:t>4000 Liège (Sclessin)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6DE7DF1D-6AEF-4389-B59A-C218D7E01D14}"/>
              </a:ext>
            </a:extLst>
          </p:cNvPr>
          <p:cNvSpPr>
            <a:spLocks noGrp="1" noChangeArrowheads="1"/>
          </p:cNvSpPr>
          <p:nvPr>
            <p:ph type="title"/>
          </p:nvPr>
        </p:nvSpPr>
        <p:spPr>
          <a:xfrm>
            <a:off x="1919288" y="260351"/>
            <a:ext cx="8240712" cy="657225"/>
          </a:xfrm>
        </p:spPr>
        <p:txBody>
          <a:bodyPr/>
          <a:lstStyle/>
          <a:p>
            <a:pPr eaLnBrk="1" hangingPunct="1"/>
            <a:r>
              <a:rPr lang="fr-FR" altLang="fr-FR" sz="2800" b="0" dirty="0">
                <a:latin typeface="Century Gothic" panose="020B0502020202020204" pitchFamily="34" charset="0"/>
                <a:cs typeface="Arial" panose="020B0604020202020204" pitchFamily="34" charset="0"/>
              </a:rPr>
              <a:t>6. </a:t>
            </a:r>
            <a:r>
              <a:rPr lang="fr-FR" altLang="fr-FR" sz="2500" b="0" dirty="0">
                <a:latin typeface="Century Gothic" panose="020B0502020202020204" pitchFamily="34" charset="0"/>
                <a:cs typeface="Arial" panose="020B0604020202020204" pitchFamily="34" charset="0"/>
              </a:rPr>
              <a:t>Service</a:t>
            </a:r>
            <a:r>
              <a:rPr lang="fr-FR" altLang="fr-FR" sz="2800" b="0" dirty="0">
                <a:latin typeface="Century Gothic" panose="020B0502020202020204" pitchFamily="34" charset="0"/>
                <a:cs typeface="Arial" panose="020B0604020202020204" pitchFamily="34" charset="0"/>
              </a:rPr>
              <a:t> TOI (transports d’objets indivisibles)</a:t>
            </a:r>
            <a:endParaRPr lang="fr-BE" altLang="fr-FR" sz="2800" b="0" dirty="0">
              <a:latin typeface="Century Gothic" panose="020B0502020202020204" pitchFamily="34" charset="0"/>
              <a:cs typeface="Arial" panose="020B0604020202020204" pitchFamily="34" charset="0"/>
            </a:endParaRPr>
          </a:p>
        </p:txBody>
      </p:sp>
      <p:pic>
        <p:nvPicPr>
          <p:cNvPr id="44036" name="Picture 7" descr="DSC00183">
            <a:extLst>
              <a:ext uri="{FF2B5EF4-FFF2-40B4-BE49-F238E27FC236}">
                <a16:creationId xmlns:a16="http://schemas.microsoft.com/office/drawing/2014/main" id="{8BA8FE6D-AEE7-4146-B416-C6D48A42ED54}"/>
              </a:ext>
            </a:extLst>
          </p:cNvPr>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rcRect/>
          <a:stretch>
            <a:fillRect/>
          </a:stretch>
        </p:blipFill>
        <p:spPr>
          <a:xfrm>
            <a:off x="949288" y="1065958"/>
            <a:ext cx="2476500" cy="1857375"/>
          </a:xfrm>
          <a:noFill/>
        </p:spPr>
      </p:pic>
      <p:sp>
        <p:nvSpPr>
          <p:cNvPr id="44035" name="Rectangle 6">
            <a:extLst>
              <a:ext uri="{FF2B5EF4-FFF2-40B4-BE49-F238E27FC236}">
                <a16:creationId xmlns:a16="http://schemas.microsoft.com/office/drawing/2014/main" id="{2EBEB788-EB62-4AFB-BE37-993A0C0EB8E7}"/>
              </a:ext>
            </a:extLst>
          </p:cNvPr>
          <p:cNvSpPr>
            <a:spLocks noGrp="1" noChangeArrowheads="1"/>
          </p:cNvSpPr>
          <p:nvPr>
            <p:ph type="body" sz="half" idx="2"/>
          </p:nvPr>
        </p:nvSpPr>
        <p:spPr>
          <a:xfrm>
            <a:off x="3575720" y="909960"/>
            <a:ext cx="6516687" cy="2159000"/>
          </a:xfrm>
        </p:spPr>
        <p:txBody>
          <a:bodyPr>
            <a:normAutofit lnSpcReduction="10000"/>
          </a:bodyPr>
          <a:lstStyle/>
          <a:p>
            <a:pPr marL="0" indent="0" eaLnBrk="1" hangingPunct="1">
              <a:buNone/>
            </a:pPr>
            <a:r>
              <a:rPr lang="fr-FR" altLang="fr-FR" sz="1800" b="0" i="1" dirty="0">
                <a:latin typeface="Century Gothic" panose="020B0502020202020204" pitchFamily="34" charset="0"/>
              </a:rPr>
              <a:t>Lors d’une demande d’autorisation par un transporteur pour franchir un pont avec un convoi lourd, l’ingénieur calcule la capacité portante du pont sous le passage du convoi et envoie les recommandations pour le franchissement ou non de l’ouvrage d’art concerné</a:t>
            </a:r>
          </a:p>
          <a:p>
            <a:pPr marL="0" indent="0" eaLnBrk="1" hangingPunct="1">
              <a:buNone/>
            </a:pPr>
            <a:endParaRPr lang="fr-FR" altLang="fr-FR" sz="1000" b="0" i="1" dirty="0">
              <a:latin typeface="Century Gothic" panose="020B0502020202020204" pitchFamily="34" charset="0"/>
            </a:endParaRPr>
          </a:p>
          <a:p>
            <a:pPr marL="0" indent="0" eaLnBrk="1" hangingPunct="1">
              <a:buNone/>
            </a:pPr>
            <a:r>
              <a:rPr lang="fr-FR" altLang="fr-FR" sz="1800" b="0" i="1" dirty="0">
                <a:latin typeface="Century Gothic" panose="020B0502020202020204" pitchFamily="34" charset="0"/>
              </a:rPr>
              <a:t>Réponse obligatoire dans les 10 JO! =&gt; répondre rapidement à nos demandes de recherche d’archives.</a:t>
            </a:r>
          </a:p>
        </p:txBody>
      </p:sp>
      <p:graphicFrame>
        <p:nvGraphicFramePr>
          <p:cNvPr id="6" name="Graphique 5">
            <a:extLst>
              <a:ext uri="{FF2B5EF4-FFF2-40B4-BE49-F238E27FC236}">
                <a16:creationId xmlns:a16="http://schemas.microsoft.com/office/drawing/2014/main" id="{851E0A85-4B89-4CBA-AC28-0C7B35AB5874}"/>
              </a:ext>
            </a:extLst>
          </p:cNvPr>
          <p:cNvGraphicFramePr>
            <a:graphicFrameLocks/>
          </p:cNvGraphicFramePr>
          <p:nvPr>
            <p:extLst>
              <p:ext uri="{D42A27DB-BD31-4B8C-83A1-F6EECF244321}">
                <p14:modId xmlns:p14="http://schemas.microsoft.com/office/powerpoint/2010/main" val="4016555339"/>
              </p:ext>
            </p:extLst>
          </p:nvPr>
        </p:nvGraphicFramePr>
        <p:xfrm>
          <a:off x="3875584" y="2852936"/>
          <a:ext cx="5604792" cy="3312368"/>
        </p:xfrm>
        <a:graphic>
          <a:graphicData uri="http://schemas.openxmlformats.org/drawingml/2006/chart">
            <c:chart xmlns:c="http://schemas.openxmlformats.org/drawingml/2006/chart" xmlns:r="http://schemas.openxmlformats.org/officeDocument/2006/relationships" r:id="rId4"/>
          </a:graphicData>
        </a:graphic>
      </p:graphicFrame>
      <p:pic>
        <p:nvPicPr>
          <p:cNvPr id="7" name="Image 6">
            <a:extLst>
              <a:ext uri="{FF2B5EF4-FFF2-40B4-BE49-F238E27FC236}">
                <a16:creationId xmlns:a16="http://schemas.microsoft.com/office/drawing/2014/main" id="{4955CB49-BCC7-4F3B-AF4C-FA44F462C1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703512" y="799110"/>
            <a:ext cx="8064896" cy="1694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1C11CDC-C6F0-4BC6-AD1E-F93D308B541A}"/>
              </a:ext>
            </a:extLst>
          </p:cNvPr>
          <p:cNvSpPr>
            <a:spLocks noGrp="1" noChangeArrowheads="1"/>
          </p:cNvSpPr>
          <p:nvPr>
            <p:ph type="title"/>
          </p:nvPr>
        </p:nvSpPr>
        <p:spPr/>
        <p:txBody>
          <a:bodyPr/>
          <a:lstStyle/>
          <a:p>
            <a:pPr algn="ctr" eaLnBrk="1" hangingPunct="1"/>
            <a:r>
              <a:rPr lang="fr-FR" altLang="fr-FR" sz="2800" b="0" dirty="0">
                <a:latin typeface="Century Gothic" panose="020B0502020202020204" pitchFamily="34" charset="0"/>
              </a:rPr>
              <a:t>7. Une </a:t>
            </a:r>
            <a:r>
              <a:rPr lang="fr-FR" altLang="fr-FR" sz="2500" b="0" dirty="0">
                <a:latin typeface="Century Gothic" panose="020B0502020202020204" pitchFamily="34" charset="0"/>
              </a:rPr>
              <a:t>représentation</a:t>
            </a:r>
            <a:r>
              <a:rPr lang="fr-FR" altLang="fr-FR" sz="2800" b="0" dirty="0">
                <a:latin typeface="Century Gothic" panose="020B0502020202020204" pitchFamily="34" charset="0"/>
              </a:rPr>
              <a:t> au sein de commissions techniques:</a:t>
            </a:r>
            <a:endParaRPr lang="fr-BE" altLang="fr-FR" sz="2800" b="0" dirty="0">
              <a:latin typeface="Century Gothic" panose="020B0502020202020204" pitchFamily="34" charset="0"/>
            </a:endParaRPr>
          </a:p>
        </p:txBody>
      </p:sp>
      <p:sp>
        <p:nvSpPr>
          <p:cNvPr id="46083" name="Rectangle 3">
            <a:extLst>
              <a:ext uri="{FF2B5EF4-FFF2-40B4-BE49-F238E27FC236}">
                <a16:creationId xmlns:a16="http://schemas.microsoft.com/office/drawing/2014/main" id="{C56C2025-3C94-45B1-A07B-7469A0D0C54E}"/>
              </a:ext>
            </a:extLst>
          </p:cNvPr>
          <p:cNvSpPr>
            <a:spLocks noGrp="1" noChangeArrowheads="1"/>
          </p:cNvSpPr>
          <p:nvPr>
            <p:ph idx="1"/>
          </p:nvPr>
        </p:nvSpPr>
        <p:spPr>
          <a:xfrm>
            <a:off x="1343472" y="1556792"/>
            <a:ext cx="9752633" cy="4138613"/>
          </a:xfrm>
        </p:spPr>
        <p:txBody>
          <a:bodyPr>
            <a:normAutofit/>
          </a:bodyPr>
          <a:lstStyle/>
          <a:p>
            <a:pPr marL="0" indent="0" eaLnBrk="1" hangingPunct="1">
              <a:buNone/>
            </a:pPr>
            <a:endParaRPr lang="fr-FR" altLang="fr-FR" b="0" i="1" dirty="0">
              <a:latin typeface="Arial" panose="020B0604020202020204" pitchFamily="34" charset="0"/>
            </a:endParaRPr>
          </a:p>
          <a:p>
            <a:pPr marL="0" indent="0" eaLnBrk="1" hangingPunct="1">
              <a:buNone/>
            </a:pPr>
            <a:r>
              <a:rPr lang="fr-FR" altLang="fr-FR" sz="2000" b="0" i="1" dirty="0">
                <a:latin typeface="Century Gothic" panose="020B0502020202020204" pitchFamily="34" charset="0"/>
              </a:rPr>
              <a:t>La Direction est présente dans différents groupes de travail pour apporter son expérience retirée de la mise en œuvre des études faites au sein de celle-ci.</a:t>
            </a:r>
          </a:p>
          <a:p>
            <a:pPr marL="0" indent="0" eaLnBrk="1" hangingPunct="1">
              <a:buNone/>
            </a:pPr>
            <a:r>
              <a:rPr lang="fr-FR" altLang="fr-FR" sz="2000" b="0" i="1" dirty="0">
                <a:latin typeface="Century Gothic" panose="020B0502020202020204" pitchFamily="34" charset="0"/>
              </a:rPr>
              <a:t> </a:t>
            </a:r>
          </a:p>
          <a:p>
            <a:pPr marL="0" indent="0" eaLnBrk="1" hangingPunct="1">
              <a:buNone/>
            </a:pPr>
            <a:r>
              <a:rPr lang="fr-FR" altLang="fr-FR" sz="2000" b="0" i="1" dirty="0">
                <a:latin typeface="Century Gothic" panose="020B0502020202020204" pitchFamily="34" charset="0"/>
              </a:rPr>
              <a:t>Exemple: </a:t>
            </a:r>
          </a:p>
          <a:p>
            <a:pPr marL="0" indent="0" eaLnBrk="1" hangingPunct="1">
              <a:buNone/>
            </a:pPr>
            <a:r>
              <a:rPr lang="fr-FR" altLang="fr-FR" sz="2000" b="0" i="1" dirty="0" err="1">
                <a:latin typeface="Century Gothic" panose="020B0502020202020204" pitchFamily="34" charset="0"/>
              </a:rPr>
              <a:t>Qualiroutes</a:t>
            </a:r>
            <a:r>
              <a:rPr lang="fr-FR" altLang="fr-FR" sz="2000" b="0" i="1" dirty="0">
                <a:latin typeface="Century Gothic" panose="020B0502020202020204" pitchFamily="34" charset="0"/>
              </a:rPr>
              <a:t>, </a:t>
            </a:r>
          </a:p>
          <a:p>
            <a:pPr marL="0" indent="0" eaLnBrk="1" hangingPunct="1">
              <a:buNone/>
            </a:pPr>
            <a:r>
              <a:rPr lang="fr-FR" altLang="fr-FR" sz="2000" b="0" i="1" dirty="0">
                <a:latin typeface="Century Gothic" panose="020B0502020202020204" pitchFamily="34" charset="0"/>
              </a:rPr>
              <a:t>Groupe d’échanges d’expériences, </a:t>
            </a:r>
          </a:p>
          <a:p>
            <a:pPr marL="0" indent="0" eaLnBrk="1" hangingPunct="1">
              <a:buNone/>
            </a:pPr>
            <a:r>
              <a:rPr lang="fr-FR" altLang="fr-FR" sz="2000" b="0" i="1" dirty="0">
                <a:latin typeface="Century Gothic" panose="020B0502020202020204" pitchFamily="34" charset="0"/>
              </a:rPr>
              <a:t>groupes de travail internes au SPW:  « efforts </a:t>
            </a:r>
            <a:r>
              <a:rPr lang="fr-FR" altLang="fr-FR" sz="2000" i="1" dirty="0">
                <a:latin typeface="Century Gothic" panose="020B0502020202020204" pitchFamily="34" charset="0"/>
              </a:rPr>
              <a:t>tranchants », « fatigue »</a:t>
            </a:r>
            <a:r>
              <a:rPr lang="fr-FR" altLang="fr-FR" sz="2000" b="0" i="1" dirty="0">
                <a:latin typeface="Century Gothic" panose="020B0502020202020204" pitchFamily="34" charset="0"/>
              </a:rPr>
              <a:t>,...</a:t>
            </a:r>
            <a:endParaRPr lang="fr-BE" altLang="fr-FR" sz="2000" b="0" i="1" dirty="0">
              <a:latin typeface="Century Gothic" panose="020B0502020202020204" pitchFamily="34" charset="0"/>
            </a:endParaRPr>
          </a:p>
        </p:txBody>
      </p:sp>
      <p:pic>
        <p:nvPicPr>
          <p:cNvPr id="3" name="Image 2">
            <a:extLst>
              <a:ext uri="{FF2B5EF4-FFF2-40B4-BE49-F238E27FC236}">
                <a16:creationId xmlns:a16="http://schemas.microsoft.com/office/drawing/2014/main" id="{E5908F40-8642-44B0-BB9F-37844638B1BC}"/>
              </a:ext>
            </a:extLst>
          </p:cNvPr>
          <p:cNvPicPr>
            <a:picLocks noChangeAspect="1"/>
          </p:cNvPicPr>
          <p:nvPr/>
        </p:nvPicPr>
        <p:blipFill>
          <a:blip r:embed="rId3"/>
          <a:stretch>
            <a:fillRect/>
          </a:stretch>
        </p:blipFill>
        <p:spPr>
          <a:xfrm>
            <a:off x="166664" y="1219246"/>
            <a:ext cx="12025336" cy="5105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3611F-BB7F-4C0A-8B21-205C5175B766}"/>
              </a:ext>
            </a:extLst>
          </p:cNvPr>
          <p:cNvSpPr>
            <a:spLocks noGrp="1"/>
          </p:cNvSpPr>
          <p:nvPr>
            <p:ph type="title"/>
          </p:nvPr>
        </p:nvSpPr>
        <p:spPr>
          <a:xfrm>
            <a:off x="838200" y="365125"/>
            <a:ext cx="10515600" cy="4576043"/>
          </a:xfrm>
        </p:spPr>
        <p:txBody>
          <a:bodyPr>
            <a:normAutofit/>
          </a:bodyPr>
          <a:lstStyle/>
          <a:p>
            <a:pPr algn="ctr"/>
            <a:r>
              <a:rPr lang="fr-FR" i="1" dirty="0">
                <a:latin typeface="Century Gothic" panose="020B0502020202020204" pitchFamily="34" charset="0"/>
              </a:rPr>
              <a:t>Présentation de l’équipe de la Direction des Etudes de Ponts à votre disposition pour vous aider dans votre projet ou vous conseiller</a:t>
            </a:r>
          </a:p>
        </p:txBody>
      </p:sp>
    </p:spTree>
    <p:extLst>
      <p:ext uri="{BB962C8B-B14F-4D97-AF65-F5344CB8AC3E}">
        <p14:creationId xmlns:p14="http://schemas.microsoft.com/office/powerpoint/2010/main" val="2690357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6" name="Rectangle 1230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Titre 1">
            <a:extLst>
              <a:ext uri="{FF2B5EF4-FFF2-40B4-BE49-F238E27FC236}">
                <a16:creationId xmlns:a16="http://schemas.microsoft.com/office/drawing/2014/main" id="{52FFEAC7-6786-494D-9F20-95DCB3AB71E6}"/>
              </a:ext>
            </a:extLst>
          </p:cNvPr>
          <p:cNvSpPr>
            <a:spLocks noGrp="1" noChangeArrowheads="1"/>
          </p:cNvSpPr>
          <p:nvPr>
            <p:ph type="title"/>
          </p:nvPr>
        </p:nvSpPr>
        <p:spPr>
          <a:xfrm>
            <a:off x="5297762" y="329184"/>
            <a:ext cx="6251110" cy="1783080"/>
          </a:xfrm>
        </p:spPr>
        <p:txBody>
          <a:bodyPr vert="horz" lIns="91440" tIns="45720" rIns="91440" bIns="45720" rtlCol="0" anchor="b">
            <a:normAutofit/>
          </a:bodyPr>
          <a:lstStyle/>
          <a:p>
            <a:r>
              <a:rPr lang="en-US" altLang="fr-FR" sz="2200" dirty="0">
                <a:latin typeface="Century Gothic" panose="020B0502020202020204" pitchFamily="34" charset="0"/>
              </a:rPr>
              <a:t>Damien Minette</a:t>
            </a:r>
          </a:p>
        </p:txBody>
      </p:sp>
      <p:pic>
        <p:nvPicPr>
          <p:cNvPr id="3" name="Espace réservé du contenu 2">
            <a:extLst>
              <a:ext uri="{FF2B5EF4-FFF2-40B4-BE49-F238E27FC236}">
                <a16:creationId xmlns:a16="http://schemas.microsoft.com/office/drawing/2014/main" id="{4ACF39EB-F24B-4682-8005-EED9342323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30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ZoneTexte 8">
            <a:extLst>
              <a:ext uri="{FF2B5EF4-FFF2-40B4-BE49-F238E27FC236}">
                <a16:creationId xmlns:a16="http://schemas.microsoft.com/office/drawing/2014/main" id="{EC36B933-BF07-44E7-BFEB-2FBD5E9A0F61}"/>
              </a:ext>
            </a:extLst>
          </p:cNvPr>
          <p:cNvSpPr txBox="1"/>
          <p:nvPr/>
        </p:nvSpPr>
        <p:spPr>
          <a:xfrm>
            <a:off x="5297762" y="2706624"/>
            <a:ext cx="6251110" cy="3483864"/>
          </a:xfrm>
          <a:prstGeom prst="rect">
            <a:avLst/>
          </a:prstGeom>
        </p:spPr>
        <p:txBody>
          <a:bodyPr vert="horz" lIns="91440" tIns="45720" rIns="91440" bIns="45720" rtlCol="0">
            <a:normAutofit/>
          </a:bodyPr>
          <a:lstStyle/>
          <a:p>
            <a:pPr marL="285750" indent="-228600">
              <a:lnSpc>
                <a:spcPct val="90000"/>
              </a:lnSpc>
              <a:spcBef>
                <a:spcPts val="1000"/>
              </a:spcBef>
              <a:buFont typeface="Arial" panose="020B0604020202020204" pitchFamily="34" charset="0"/>
              <a:buChar char="•"/>
            </a:pPr>
            <a:r>
              <a:rPr lang="en-US" sz="1400" dirty="0">
                <a:effectLst/>
                <a:latin typeface="Century Gothic" panose="020B0502020202020204" pitchFamily="34" charset="0"/>
              </a:rPr>
              <a:t>2011 à 2016 : </a:t>
            </a:r>
            <a:r>
              <a:rPr lang="fr-BE" sz="1400" dirty="0">
                <a:effectLst/>
                <a:latin typeface="Century Gothic" panose="020B0502020202020204" pitchFamily="34" charset="0"/>
              </a:rPr>
              <a:t>bureau d'étude en stabilité (BE Delvaux)</a:t>
            </a:r>
          </a:p>
          <a:p>
            <a:pPr marL="57150">
              <a:lnSpc>
                <a:spcPct val="90000"/>
              </a:lnSpc>
              <a:spcBef>
                <a:spcPts val="1000"/>
              </a:spcBef>
            </a:pPr>
            <a:endParaRPr lang="fr-BE" sz="1400" dirty="0">
              <a:effectLst/>
              <a:latin typeface="Century Gothic" panose="020B0502020202020204" pitchFamily="34" charset="0"/>
            </a:endParaRPr>
          </a:p>
          <a:p>
            <a:pPr marL="285750" indent="-228600">
              <a:lnSpc>
                <a:spcPct val="90000"/>
              </a:lnSpc>
              <a:spcBef>
                <a:spcPts val="1000"/>
              </a:spcBef>
              <a:buFont typeface="Arial" panose="020B0604020202020204" pitchFamily="34" charset="0"/>
              <a:buChar char="•"/>
            </a:pPr>
            <a:r>
              <a:rPr lang="fr-BE" sz="1400" dirty="0">
                <a:effectLst/>
                <a:latin typeface="Century Gothic" panose="020B0502020202020204" pitchFamily="34" charset="0"/>
              </a:rPr>
              <a:t>Entrée à la DEP en 2016</a:t>
            </a:r>
          </a:p>
          <a:p>
            <a:pPr marL="57150">
              <a:lnSpc>
                <a:spcPct val="90000"/>
              </a:lnSpc>
              <a:spcBef>
                <a:spcPts val="1000"/>
              </a:spcBef>
            </a:pPr>
            <a:endParaRPr lang="fr-BE" sz="1400" dirty="0">
              <a:effectLst/>
              <a:latin typeface="Century Gothic" panose="020B0502020202020204" pitchFamily="34" charset="0"/>
            </a:endParaRPr>
          </a:p>
          <a:p>
            <a:pPr marL="285750" indent="-228600">
              <a:lnSpc>
                <a:spcPct val="90000"/>
              </a:lnSpc>
              <a:spcBef>
                <a:spcPts val="1000"/>
              </a:spcBef>
              <a:buFont typeface="Arial" panose="020B0604020202020204" pitchFamily="34" charset="0"/>
              <a:buChar char="•"/>
            </a:pPr>
            <a:r>
              <a:rPr lang="fr-BE" sz="1400" dirty="0">
                <a:effectLst/>
                <a:latin typeface="Century Gothic" panose="020B0502020202020204" pitchFamily="34" charset="0"/>
              </a:rPr>
              <a:t>Matières de prédilection : </a:t>
            </a:r>
          </a:p>
          <a:p>
            <a:pPr marL="742950" lvl="1" indent="-228600">
              <a:lnSpc>
                <a:spcPct val="90000"/>
              </a:lnSpc>
              <a:spcBef>
                <a:spcPts val="500"/>
              </a:spcBef>
              <a:buFont typeface="Arial" panose="020B0604020202020204" pitchFamily="34" charset="0"/>
              <a:buChar char="•"/>
            </a:pPr>
            <a:r>
              <a:rPr lang="fr-BE" sz="1400" dirty="0">
                <a:effectLst/>
                <a:latin typeface="Century Gothic" panose="020B0502020202020204" pitchFamily="34" charset="0"/>
              </a:rPr>
              <a:t>Modèles de calcul</a:t>
            </a:r>
          </a:p>
          <a:p>
            <a:pPr marL="742950" lvl="1" indent="-228600">
              <a:lnSpc>
                <a:spcPct val="90000"/>
              </a:lnSpc>
              <a:spcBef>
                <a:spcPts val="500"/>
              </a:spcBef>
              <a:buFont typeface="Arial" panose="020B0604020202020204" pitchFamily="34" charset="0"/>
              <a:buChar char="•"/>
            </a:pPr>
            <a:r>
              <a:rPr lang="fr-BE" sz="1400" dirty="0">
                <a:effectLst/>
                <a:latin typeface="Century Gothic" panose="020B0502020202020204" pitchFamily="34" charset="0"/>
              </a:rPr>
              <a:t>Joints de dilatation </a:t>
            </a:r>
          </a:p>
          <a:p>
            <a:pPr marL="742950" lvl="1" indent="-228600">
              <a:lnSpc>
                <a:spcPct val="90000"/>
              </a:lnSpc>
              <a:spcBef>
                <a:spcPts val="500"/>
              </a:spcBef>
              <a:buFont typeface="Arial" panose="020B0604020202020204" pitchFamily="34" charset="0"/>
              <a:buChar char="•"/>
            </a:pPr>
            <a:r>
              <a:rPr lang="fr-BE" sz="1400" dirty="0">
                <a:effectLst/>
                <a:latin typeface="Century Gothic" panose="020B0502020202020204" pitchFamily="34" charset="0"/>
              </a:rPr>
              <a:t>Appuis de ponts</a:t>
            </a:r>
          </a:p>
          <a:p>
            <a:pPr marL="742950" lvl="1" indent="-228600">
              <a:lnSpc>
                <a:spcPct val="90000"/>
              </a:lnSpc>
              <a:spcBef>
                <a:spcPts val="500"/>
              </a:spcBef>
              <a:buFont typeface="Arial" panose="020B0604020202020204" pitchFamily="34" charset="0"/>
              <a:buChar char="•"/>
            </a:pPr>
            <a:r>
              <a:rPr lang="fr-BE" sz="1400" dirty="0">
                <a:effectLst/>
                <a:latin typeface="Century Gothic" panose="020B0502020202020204" pitchFamily="34" charset="0"/>
              </a:rPr>
              <a:t>Détails d'étanchéité</a:t>
            </a:r>
          </a:p>
          <a:p>
            <a:pPr marL="742950" lvl="1" indent="-228600">
              <a:lnSpc>
                <a:spcPct val="90000"/>
              </a:lnSpc>
              <a:spcBef>
                <a:spcPts val="500"/>
              </a:spcBef>
              <a:buFont typeface="Arial" panose="020B0604020202020204" pitchFamily="34" charset="0"/>
              <a:buChar char="•"/>
            </a:pPr>
            <a:r>
              <a:rPr lang="fr-BE" sz="1400" dirty="0">
                <a:effectLst/>
                <a:latin typeface="Century Gothic" panose="020B0502020202020204" pitchFamily="34" charset="0"/>
              </a:rPr>
              <a:t>Suivi de chantier</a:t>
            </a:r>
          </a:p>
          <a:p>
            <a:pPr>
              <a:lnSpc>
                <a:spcPct val="90000"/>
              </a:lnSpc>
              <a:spcBef>
                <a:spcPts val="1000"/>
              </a:spcBef>
            </a:pPr>
            <a:endParaRPr lang="en-US" sz="2000" dirty="0">
              <a:effectLst/>
            </a:endParaRPr>
          </a:p>
        </p:txBody>
      </p:sp>
      <p:pic>
        <p:nvPicPr>
          <p:cNvPr id="7" name="Image 6">
            <a:extLst>
              <a:ext uri="{FF2B5EF4-FFF2-40B4-BE49-F238E27FC236}">
                <a16:creationId xmlns:a16="http://schemas.microsoft.com/office/drawing/2014/main" id="{C95231E8-EF75-4586-822C-8896CD1652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2945618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96FCE029-1DF3-4B80-A07D-C30ACD01A9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pic>
        <p:nvPicPr>
          <p:cNvPr id="4" name="Image 3">
            <a:extLst>
              <a:ext uri="{FF2B5EF4-FFF2-40B4-BE49-F238E27FC236}">
                <a16:creationId xmlns:a16="http://schemas.microsoft.com/office/drawing/2014/main" id="{CF170492-864A-44CB-826C-D5DF16DA70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431055" y="884031"/>
            <a:ext cx="6876290" cy="5071647"/>
          </a:xfrm>
          <a:prstGeom prst="rect">
            <a:avLst/>
          </a:prstGeom>
        </p:spPr>
      </p:pic>
      <p:sp>
        <p:nvSpPr>
          <p:cNvPr id="6" name="Lune 5">
            <a:extLst>
              <a:ext uri="{FF2B5EF4-FFF2-40B4-BE49-F238E27FC236}">
                <a16:creationId xmlns:a16="http://schemas.microsoft.com/office/drawing/2014/main" id="{955A62C8-D3C9-4E7C-97CA-F404BE2772B0}"/>
              </a:ext>
            </a:extLst>
          </p:cNvPr>
          <p:cNvSpPr/>
          <p:nvPr/>
        </p:nvSpPr>
        <p:spPr>
          <a:xfrm flipH="1">
            <a:off x="3152689" y="-531440"/>
            <a:ext cx="2736304" cy="7902592"/>
          </a:xfrm>
          <a:prstGeom prst="moon">
            <a:avLst>
              <a:gd name="adj" fmla="val 4808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290" name="Titre 1">
            <a:extLst>
              <a:ext uri="{FF2B5EF4-FFF2-40B4-BE49-F238E27FC236}">
                <a16:creationId xmlns:a16="http://schemas.microsoft.com/office/drawing/2014/main" id="{52FFEAC7-6786-494D-9F20-95DCB3AB71E6}"/>
              </a:ext>
            </a:extLst>
          </p:cNvPr>
          <p:cNvSpPr>
            <a:spLocks noGrp="1" noChangeArrowheads="1"/>
          </p:cNvSpPr>
          <p:nvPr>
            <p:ph type="title"/>
          </p:nvPr>
        </p:nvSpPr>
        <p:spPr>
          <a:xfrm>
            <a:off x="5297762" y="329184"/>
            <a:ext cx="6251110" cy="1783080"/>
          </a:xfrm>
        </p:spPr>
        <p:txBody>
          <a:bodyPr anchor="b">
            <a:normAutofit/>
          </a:bodyPr>
          <a:lstStyle/>
          <a:p>
            <a:r>
              <a:rPr lang="fr-FR" altLang="fr-FR" sz="2200" dirty="0">
                <a:latin typeface="Century Gothic" panose="020B0502020202020204" pitchFamily="34" charset="0"/>
              </a:rPr>
              <a:t>Gaëtan Sacco</a:t>
            </a:r>
            <a:endParaRPr lang="fr-BE" altLang="fr-FR" sz="2200" dirty="0">
              <a:latin typeface="Century Gothic" panose="020B0502020202020204" pitchFamily="34" charset="0"/>
            </a:endParaRPr>
          </a:p>
        </p:txBody>
      </p:sp>
      <p:sp>
        <p:nvSpPr>
          <p:cNvPr id="12294" name="Content Placeholder 12293">
            <a:extLst>
              <a:ext uri="{FF2B5EF4-FFF2-40B4-BE49-F238E27FC236}">
                <a16:creationId xmlns:a16="http://schemas.microsoft.com/office/drawing/2014/main" id="{79E8E1C7-72D6-894B-9B3E-594EDAE7C67A}"/>
              </a:ext>
            </a:extLst>
          </p:cNvPr>
          <p:cNvSpPr>
            <a:spLocks noGrp="1"/>
          </p:cNvSpPr>
          <p:nvPr>
            <p:ph idx="1"/>
          </p:nvPr>
        </p:nvSpPr>
        <p:spPr>
          <a:xfrm>
            <a:off x="4963608" y="2596856"/>
            <a:ext cx="6749016" cy="3712464"/>
          </a:xfrm>
        </p:spPr>
        <p:txBody>
          <a:bodyPr>
            <a:normAutofit fontScale="85000" lnSpcReduction="20000"/>
          </a:bodyPr>
          <a:lstStyle/>
          <a:p>
            <a:pPr marL="342900" lvl="0" indent="-342900">
              <a:buFont typeface="Symbol" panose="05050102010706020507" pitchFamily="18" charset="2"/>
              <a:buChar char=""/>
            </a:pPr>
            <a:r>
              <a:rPr lang="fr-BE" sz="1800" dirty="0">
                <a:effectLst/>
                <a:latin typeface="Century Gothic" panose="020B0502020202020204" pitchFamily="34" charset="0"/>
                <a:ea typeface="Times New Roman" panose="02020603050405020304" pitchFamily="18" charset="0"/>
              </a:rPr>
              <a:t>2006 à 2016 : Divers bureaux d'études en stabilité</a:t>
            </a:r>
            <a:r>
              <a:rPr lang="fr-BE" sz="1800" dirty="0">
                <a:latin typeface="Century Gothic" panose="020B0502020202020204" pitchFamily="34" charset="0"/>
                <a:ea typeface="Times New Roman" panose="02020603050405020304" pitchFamily="18" charset="0"/>
              </a:rPr>
              <a:t> </a:t>
            </a:r>
          </a:p>
          <a:p>
            <a:pPr marL="0" lvl="0" indent="0">
              <a:buNone/>
            </a:pPr>
            <a:r>
              <a:rPr lang="fr-BE" sz="1800" dirty="0">
                <a:effectLst/>
                <a:latin typeface="Century Gothic" panose="020B0502020202020204" pitchFamily="34" charset="0"/>
                <a:ea typeface="Calibri" panose="020F0502020204030204" pitchFamily="34" charset="0"/>
              </a:rPr>
              <a:t>(</a:t>
            </a:r>
            <a:r>
              <a:rPr lang="fr-FR" sz="1800" dirty="0">
                <a:effectLst/>
                <a:latin typeface="Century Gothic" panose="020B0502020202020204" pitchFamily="34" charset="0"/>
                <a:ea typeface="Calibri" panose="020F0502020204030204" pitchFamily="34" charset="0"/>
              </a:rPr>
              <a:t>VK ENGINEERING ; TPF ENGINEERING S.A.)</a:t>
            </a:r>
          </a:p>
          <a:p>
            <a:pPr marL="0" lvl="0" indent="0">
              <a:buNone/>
            </a:pPr>
            <a:endParaRPr lang="fr-BE" sz="1800" dirty="0">
              <a:effectLst/>
              <a:latin typeface="Century Gothic" panose="020B050202020202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entury Gothic" panose="020B0502020202020204" pitchFamily="34" charset="0"/>
                <a:ea typeface="Times New Roman" panose="02020603050405020304" pitchFamily="18" charset="0"/>
              </a:rPr>
              <a:t>2016 à 2019 : Direction des structures en béton</a:t>
            </a:r>
          </a:p>
          <a:p>
            <a:pPr marL="342900" lvl="0" indent="-342900">
              <a:buFont typeface="Symbol" panose="05050102010706020507" pitchFamily="18" charset="2"/>
              <a:buChar char=""/>
            </a:pPr>
            <a:endParaRPr lang="fr-BE" sz="1800" dirty="0">
              <a:effectLst/>
              <a:latin typeface="Century Gothic" panose="020B050202020202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entury Gothic" panose="020B0502020202020204" pitchFamily="34" charset="0"/>
                <a:ea typeface="Times New Roman" panose="02020603050405020304" pitchFamily="18" charset="0"/>
              </a:rPr>
              <a:t>Entrée à la DEP en septembre 2019</a:t>
            </a:r>
          </a:p>
          <a:p>
            <a:pPr marL="342900" lvl="0" indent="-342900">
              <a:buFont typeface="Symbol" panose="05050102010706020507" pitchFamily="18" charset="2"/>
              <a:buChar char=""/>
            </a:pPr>
            <a:endParaRPr lang="fr-BE" sz="1800" dirty="0">
              <a:effectLst/>
              <a:latin typeface="Century Gothic" panose="020B0502020202020204" pitchFamily="34" charset="0"/>
              <a:ea typeface="Calibri" panose="020F0502020204030204" pitchFamily="34" charset="0"/>
            </a:endParaRPr>
          </a:p>
          <a:p>
            <a:pPr marL="342900" lvl="0" indent="-342900">
              <a:buFont typeface="Symbol" panose="05050102010706020507" pitchFamily="18" charset="2"/>
              <a:buChar char=""/>
            </a:pPr>
            <a:r>
              <a:rPr lang="fr-FR" sz="1800" dirty="0">
                <a:effectLst/>
                <a:latin typeface="Century Gothic" panose="020B0502020202020204" pitchFamily="34" charset="0"/>
                <a:ea typeface="Times New Roman" panose="02020603050405020304" pitchFamily="18" charset="0"/>
              </a:rPr>
              <a:t>Matières de prédilection :</a:t>
            </a:r>
            <a:endParaRPr lang="fr-BE" sz="1800" dirty="0">
              <a:effectLst/>
              <a:latin typeface="Century Gothic" panose="020B0502020202020204" pitchFamily="34" charset="0"/>
              <a:ea typeface="Calibri" panose="020F0502020204030204" pitchFamily="34" charset="0"/>
            </a:endParaRPr>
          </a:p>
          <a:p>
            <a:pPr lvl="1"/>
            <a:r>
              <a:rPr lang="fr-FR" sz="1800" dirty="0">
                <a:effectLst/>
                <a:latin typeface="Century Gothic" panose="020B0502020202020204" pitchFamily="34" charset="0"/>
                <a:ea typeface="Times New Roman" panose="02020603050405020304" pitchFamily="18" charset="0"/>
              </a:rPr>
              <a:t>Dimensionnement divers suivant </a:t>
            </a:r>
            <a:r>
              <a:rPr lang="fr-FR" sz="1800" dirty="0" err="1">
                <a:effectLst/>
                <a:latin typeface="Century Gothic" panose="020B0502020202020204" pitchFamily="34" charset="0"/>
                <a:ea typeface="Times New Roman" panose="02020603050405020304" pitchFamily="18" charset="0"/>
              </a:rPr>
              <a:t>eurocodes</a:t>
            </a:r>
            <a:r>
              <a:rPr lang="fr-FR" sz="1800" dirty="0">
                <a:effectLst/>
                <a:latin typeface="Century Gothic" panose="020B0502020202020204" pitchFamily="34" charset="0"/>
                <a:ea typeface="Times New Roman" panose="02020603050405020304" pitchFamily="18" charset="0"/>
              </a:rPr>
              <a:t> (Béton, Acier, Bois, …)</a:t>
            </a:r>
            <a:endParaRPr lang="fr-BE" sz="1800" dirty="0">
              <a:effectLst/>
              <a:latin typeface="Century Gothic" panose="020B0502020202020204" pitchFamily="34" charset="0"/>
              <a:ea typeface="Calibri" panose="020F0502020204030204" pitchFamily="34" charset="0"/>
            </a:endParaRPr>
          </a:p>
          <a:p>
            <a:pPr lvl="1"/>
            <a:r>
              <a:rPr lang="fr-FR" sz="1800" dirty="0">
                <a:effectLst/>
                <a:latin typeface="Century Gothic" panose="020B0502020202020204" pitchFamily="34" charset="0"/>
                <a:ea typeface="Times New Roman" panose="02020603050405020304" pitchFamily="18" charset="0"/>
              </a:rPr>
              <a:t>Joint de dilatation</a:t>
            </a:r>
            <a:endParaRPr lang="fr-BE" sz="1800" dirty="0">
              <a:effectLst/>
              <a:latin typeface="Century Gothic" panose="020B0502020202020204" pitchFamily="34" charset="0"/>
              <a:ea typeface="Calibri" panose="020F0502020204030204" pitchFamily="34" charset="0"/>
            </a:endParaRPr>
          </a:p>
          <a:p>
            <a:pPr lvl="1"/>
            <a:r>
              <a:rPr lang="fr-FR" sz="1800" dirty="0">
                <a:effectLst/>
                <a:latin typeface="Century Gothic" panose="020B0502020202020204" pitchFamily="34" charset="0"/>
                <a:ea typeface="Times New Roman" panose="02020603050405020304" pitchFamily="18" charset="0"/>
              </a:rPr>
              <a:t>Soutènement, fondations superficielles, fondations profondes, …</a:t>
            </a:r>
            <a:endParaRPr lang="fr-BE" sz="1800" dirty="0">
              <a:effectLst/>
              <a:latin typeface="Century Gothic" panose="020B0502020202020204" pitchFamily="34" charset="0"/>
              <a:ea typeface="Calibri" panose="020F0502020204030204" pitchFamily="34" charset="0"/>
            </a:endParaRPr>
          </a:p>
          <a:p>
            <a:pPr lvl="1"/>
            <a:r>
              <a:rPr lang="fr-FR" sz="1800" dirty="0">
                <a:effectLst/>
                <a:latin typeface="Century Gothic" panose="020B0502020202020204" pitchFamily="34" charset="0"/>
                <a:ea typeface="Times New Roman" panose="02020603050405020304" pitchFamily="18" charset="0"/>
              </a:rPr>
              <a:t>Pont à poutres, pont cadre, pont mixte, …</a:t>
            </a:r>
            <a:endParaRPr lang="fr-BE" sz="1800" dirty="0">
              <a:effectLst/>
              <a:latin typeface="Century Gothic" panose="020B0502020202020204" pitchFamily="34" charset="0"/>
              <a:ea typeface="Calibri" panose="020F0502020204030204" pitchFamily="34" charset="0"/>
            </a:endParaRPr>
          </a:p>
          <a:p>
            <a:pPr marL="0" indent="0">
              <a:buNone/>
            </a:pPr>
            <a:endParaRPr lang="fr-BE" sz="1800" dirty="0">
              <a:effectLst/>
              <a:latin typeface="Calibri" panose="020F0502020204030204" pitchFamily="34" charset="0"/>
              <a:ea typeface="Calibri" panose="020F0502020204030204" pitchFamily="34" charset="0"/>
            </a:endParaRPr>
          </a:p>
          <a:p>
            <a:endParaRPr lang="en-US" sz="1700" dirty="0"/>
          </a:p>
        </p:txBody>
      </p:sp>
    </p:spTree>
    <p:extLst>
      <p:ext uri="{BB962C8B-B14F-4D97-AF65-F5344CB8AC3E}">
        <p14:creationId xmlns:p14="http://schemas.microsoft.com/office/powerpoint/2010/main" val="1704201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3" name="Rectangle 1332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re 1">
            <a:extLst>
              <a:ext uri="{FF2B5EF4-FFF2-40B4-BE49-F238E27FC236}">
                <a16:creationId xmlns:a16="http://schemas.microsoft.com/office/drawing/2014/main" id="{9A8FC2D8-B71E-43DB-A7B3-E7485CCEC4BF}"/>
              </a:ext>
            </a:extLst>
          </p:cNvPr>
          <p:cNvSpPr>
            <a:spLocks noGrp="1" noChangeArrowheads="1"/>
          </p:cNvSpPr>
          <p:nvPr>
            <p:ph type="title"/>
          </p:nvPr>
        </p:nvSpPr>
        <p:spPr>
          <a:xfrm>
            <a:off x="5297762" y="329184"/>
            <a:ext cx="6251110" cy="1783080"/>
          </a:xfrm>
        </p:spPr>
        <p:txBody>
          <a:bodyPr anchor="b">
            <a:normAutofit/>
          </a:bodyPr>
          <a:lstStyle/>
          <a:p>
            <a:r>
              <a:rPr lang="fr-FR" altLang="fr-FR" sz="2200" dirty="0">
                <a:latin typeface="Century Gothic" panose="020B0502020202020204" pitchFamily="34" charset="0"/>
              </a:rPr>
              <a:t>Fabrizio </a:t>
            </a:r>
            <a:r>
              <a:rPr lang="fr-FR" altLang="fr-FR" sz="2200" dirty="0" err="1">
                <a:latin typeface="Century Gothic" panose="020B0502020202020204" pitchFamily="34" charset="0"/>
              </a:rPr>
              <a:t>Cammarata</a:t>
            </a:r>
            <a:endParaRPr lang="fr-BE" altLang="fr-FR" sz="2200" dirty="0">
              <a:latin typeface="Century Gothic" panose="020B0502020202020204" pitchFamily="34" charset="0"/>
            </a:endParaRPr>
          </a:p>
        </p:txBody>
      </p:sp>
      <p:pic>
        <p:nvPicPr>
          <p:cNvPr id="3" name="Espace réservé du contenu 2" descr="Une image contenant mur, personne, intérieur, chandail&#10;&#10;Description générée automatiquement">
            <a:extLst>
              <a:ext uri="{FF2B5EF4-FFF2-40B4-BE49-F238E27FC236}">
                <a16:creationId xmlns:a16="http://schemas.microsoft.com/office/drawing/2014/main" id="{2933A538-6CFD-4D21-A20D-D12EB5538D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32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8" name="Content Placeholder 13317">
            <a:extLst>
              <a:ext uri="{FF2B5EF4-FFF2-40B4-BE49-F238E27FC236}">
                <a16:creationId xmlns:a16="http://schemas.microsoft.com/office/drawing/2014/main" id="{87E6FD84-01DB-09EF-AB2D-7E99028E4351}"/>
              </a:ext>
            </a:extLst>
          </p:cNvPr>
          <p:cNvSpPr>
            <a:spLocks noGrp="1"/>
          </p:cNvSpPr>
          <p:nvPr>
            <p:ph idx="1"/>
          </p:nvPr>
        </p:nvSpPr>
        <p:spPr>
          <a:xfrm>
            <a:off x="5297762" y="2706624"/>
            <a:ext cx="6251110" cy="3483864"/>
          </a:xfrm>
        </p:spPr>
        <p:txBody>
          <a:bodyPr>
            <a:normAutofit fontScale="92500" lnSpcReduction="10000"/>
          </a:bodyPr>
          <a:lstStyle/>
          <a:p>
            <a:pPr marL="285750" indent="-285750">
              <a:spcBef>
                <a:spcPts val="500"/>
              </a:spcBef>
              <a:buFont typeface="Arial" panose="020B0604020202020204" pitchFamily="34" charset="0"/>
              <a:buChar char="•"/>
            </a:pPr>
            <a:r>
              <a:rPr lang="fr-FR" sz="1500" dirty="0">
                <a:effectLst/>
                <a:latin typeface="Century Gothic" panose="020B0502020202020204" pitchFamily="34" charset="0"/>
                <a:ea typeface="Calibri" panose="020F0502020204030204" pitchFamily="34" charset="0"/>
              </a:rPr>
              <a:t>2007 à 2014 : divers bureaux d'études en stabilité (VK Engineering, Arcadis, </a:t>
            </a:r>
            <a:r>
              <a:rPr lang="fr-FR" sz="1500" dirty="0" err="1">
                <a:effectLst/>
                <a:latin typeface="Century Gothic" panose="020B0502020202020204" pitchFamily="34" charset="0"/>
                <a:ea typeface="Calibri" panose="020F0502020204030204" pitchFamily="34" charset="0"/>
              </a:rPr>
              <a:t>Stabili.D</a:t>
            </a:r>
            <a:r>
              <a:rPr lang="fr-FR" sz="1500" dirty="0">
                <a:effectLst/>
                <a:latin typeface="Century Gothic" panose="020B0502020202020204" pitchFamily="34" charset="0"/>
                <a:ea typeface="Calibri" panose="020F0502020204030204" pitchFamily="34" charset="0"/>
              </a:rPr>
              <a:t>)</a:t>
            </a:r>
          </a:p>
          <a:p>
            <a:pPr marL="0" indent="0">
              <a:spcBef>
                <a:spcPts val="500"/>
              </a:spcBef>
              <a:buNone/>
            </a:pPr>
            <a:endParaRPr lang="fr-FR" sz="800" dirty="0">
              <a:effectLst/>
              <a:latin typeface="Century Gothic" panose="020B0502020202020204" pitchFamily="34" charset="0"/>
              <a:ea typeface="Calibri" panose="020F0502020204030204" pitchFamily="34" charset="0"/>
            </a:endParaRPr>
          </a:p>
          <a:p>
            <a:pPr marL="285750" indent="-285750">
              <a:spcBef>
                <a:spcPts val="500"/>
              </a:spcBef>
              <a:buFont typeface="Arial" panose="020B0604020202020204" pitchFamily="34" charset="0"/>
              <a:buChar char="•"/>
            </a:pPr>
            <a:r>
              <a:rPr lang="fr-FR" sz="1500" dirty="0">
                <a:latin typeface="Century Gothic" panose="020B0502020202020204" pitchFamily="34" charset="0"/>
                <a:ea typeface="Calibri" panose="020F0502020204030204" pitchFamily="34" charset="0"/>
              </a:rPr>
              <a:t>2015 à 2016 : développement du CCTB à </a:t>
            </a:r>
            <a:r>
              <a:rPr lang="fr-BE" sz="1500" dirty="0">
                <a:latin typeface="Century Gothic" panose="020B0502020202020204" pitchFamily="34" charset="0"/>
                <a:ea typeface="Calibri" panose="020F0502020204030204" pitchFamily="34" charset="0"/>
              </a:rPr>
              <a:t>la Direction des Etudes, des Marchés et des Travaux patrimoniaux du SPW</a:t>
            </a:r>
          </a:p>
          <a:p>
            <a:pPr marL="285750" indent="-285750">
              <a:spcBef>
                <a:spcPts val="500"/>
              </a:spcBef>
              <a:buFont typeface="Arial" panose="020B0604020202020204" pitchFamily="34" charset="0"/>
              <a:buChar char="•"/>
            </a:pPr>
            <a:endParaRPr lang="fr-BE" sz="800" dirty="0">
              <a:latin typeface="Century Gothic" panose="020B0502020202020204" pitchFamily="34" charset="0"/>
              <a:ea typeface="Calibri" panose="020F0502020204030204" pitchFamily="34" charset="0"/>
            </a:endParaRPr>
          </a:p>
          <a:p>
            <a:pPr marL="285750" indent="-285750">
              <a:spcBef>
                <a:spcPts val="500"/>
              </a:spcBef>
              <a:buFont typeface="Arial" panose="020B0604020202020204" pitchFamily="34" charset="0"/>
              <a:buChar char="•"/>
            </a:pPr>
            <a:r>
              <a:rPr lang="fr-BE" sz="1500" dirty="0">
                <a:effectLst/>
                <a:latin typeface="Century Gothic" panose="020B0502020202020204" pitchFamily="34" charset="0"/>
                <a:ea typeface="Calibri" panose="020F0502020204030204" pitchFamily="34" charset="0"/>
              </a:rPr>
              <a:t>2016 à 2021 : Direction des Structures Métalliques du SPW avec obtention d’un diplôme IWE</a:t>
            </a:r>
          </a:p>
          <a:p>
            <a:pPr marL="0" indent="0">
              <a:spcBef>
                <a:spcPts val="500"/>
              </a:spcBef>
              <a:buNone/>
            </a:pPr>
            <a:endParaRPr lang="fr-BE" sz="800" dirty="0">
              <a:effectLst/>
              <a:latin typeface="Century Gothic" panose="020B0502020202020204" pitchFamily="34" charset="0"/>
              <a:ea typeface="Calibri" panose="020F0502020204030204" pitchFamily="34" charset="0"/>
            </a:endParaRPr>
          </a:p>
          <a:p>
            <a:pPr marL="285750" indent="-285750">
              <a:spcBef>
                <a:spcPts val="500"/>
              </a:spcBef>
              <a:buFont typeface="Arial" panose="020B0604020202020204" pitchFamily="34" charset="0"/>
              <a:buChar char="•"/>
            </a:pPr>
            <a:r>
              <a:rPr lang="fr-FR" sz="1500" dirty="0">
                <a:effectLst/>
                <a:latin typeface="Century Gothic" panose="020B0502020202020204" pitchFamily="34" charset="0"/>
                <a:ea typeface="Calibri" panose="020F0502020204030204" pitchFamily="34" charset="0"/>
              </a:rPr>
              <a:t>Entrée à la DEP en février 2021</a:t>
            </a:r>
          </a:p>
          <a:p>
            <a:pPr marL="285750" indent="-285750">
              <a:spcBef>
                <a:spcPts val="500"/>
              </a:spcBef>
              <a:buFont typeface="Arial" panose="020B0604020202020204" pitchFamily="34" charset="0"/>
              <a:buChar char="•"/>
            </a:pPr>
            <a:endParaRPr lang="fr-BE" sz="800" dirty="0">
              <a:effectLst/>
              <a:latin typeface="Century Gothic" panose="020B0502020202020204" pitchFamily="34" charset="0"/>
              <a:ea typeface="Calibri" panose="020F0502020204030204" pitchFamily="34" charset="0"/>
            </a:endParaRPr>
          </a:p>
          <a:p>
            <a:pPr marL="285750" indent="-285750">
              <a:spcBef>
                <a:spcPts val="500"/>
              </a:spcBef>
              <a:buFont typeface="Arial" panose="020B0604020202020204" pitchFamily="34" charset="0"/>
              <a:buChar char="•"/>
            </a:pPr>
            <a:r>
              <a:rPr lang="fr-FR" sz="1500" dirty="0">
                <a:effectLst/>
                <a:latin typeface="Century Gothic" panose="020B0502020202020204" pitchFamily="34" charset="0"/>
                <a:ea typeface="Calibri" panose="020F0502020204030204" pitchFamily="34" charset="0"/>
              </a:rPr>
              <a:t>Matières de prédilection : </a:t>
            </a:r>
          </a:p>
          <a:p>
            <a:pPr marL="742950" lvl="1" indent="-285750">
              <a:buFont typeface="Arial" panose="020B0604020202020204" pitchFamily="34" charset="0"/>
              <a:buChar char="•"/>
            </a:pPr>
            <a:r>
              <a:rPr lang="fr-FR" sz="1500" dirty="0">
                <a:effectLst/>
                <a:latin typeface="Century Gothic" panose="020B0502020202020204" pitchFamily="34" charset="0"/>
                <a:ea typeface="Calibri" panose="020F0502020204030204" pitchFamily="34" charset="0"/>
              </a:rPr>
              <a:t>Modèles de calcul</a:t>
            </a:r>
          </a:p>
          <a:p>
            <a:pPr marL="742950" lvl="1" indent="-285750">
              <a:buFont typeface="Arial" panose="020B0604020202020204" pitchFamily="34" charset="0"/>
              <a:buChar char="•"/>
            </a:pPr>
            <a:r>
              <a:rPr lang="fr-FR" sz="1500" dirty="0">
                <a:effectLst/>
                <a:latin typeface="Century Gothic" panose="020B0502020202020204" pitchFamily="34" charset="0"/>
                <a:ea typeface="Calibri" panose="020F0502020204030204" pitchFamily="34" charset="0"/>
              </a:rPr>
              <a:t>Joints de dilatation </a:t>
            </a:r>
          </a:p>
          <a:p>
            <a:pPr marL="742950" lvl="1" indent="-285750">
              <a:buFont typeface="Arial" panose="020B0604020202020204" pitchFamily="34" charset="0"/>
              <a:buChar char="•"/>
            </a:pPr>
            <a:r>
              <a:rPr lang="fr-FR" sz="1500" dirty="0">
                <a:effectLst/>
                <a:latin typeface="Century Gothic" panose="020B0502020202020204" pitchFamily="34" charset="0"/>
                <a:ea typeface="Calibri" panose="020F0502020204030204" pitchFamily="34" charset="0"/>
              </a:rPr>
              <a:t>Métal – soudures</a:t>
            </a:r>
          </a:p>
          <a:p>
            <a:pPr marL="742950" lvl="1" indent="-285750">
              <a:buFont typeface="Arial" panose="020B0604020202020204" pitchFamily="34" charset="0"/>
              <a:buChar char="•"/>
            </a:pPr>
            <a:r>
              <a:rPr lang="fr-FR" sz="1500" dirty="0">
                <a:latin typeface="Century Gothic" panose="020B0502020202020204" pitchFamily="34" charset="0"/>
                <a:ea typeface="Calibri" panose="020F0502020204030204" pitchFamily="34" charset="0"/>
              </a:rPr>
              <a:t>Buses PRV</a:t>
            </a:r>
            <a:endParaRPr lang="fr-FR" sz="1500" dirty="0">
              <a:effectLst/>
              <a:latin typeface="Century Gothic" panose="020B0502020202020204" pitchFamily="34" charset="0"/>
              <a:ea typeface="Calibri" panose="020F0502020204030204" pitchFamily="34" charset="0"/>
            </a:endParaRPr>
          </a:p>
          <a:p>
            <a:pPr marL="742950" lvl="1" indent="-285750">
              <a:buFont typeface="Arial" panose="020B0604020202020204" pitchFamily="34" charset="0"/>
              <a:buChar char="•"/>
            </a:pPr>
            <a:endParaRPr lang="fr-FR" sz="1500" dirty="0">
              <a:effectLst/>
              <a:latin typeface="Century Gothic" panose="020B0502020202020204" pitchFamily="34" charset="0"/>
              <a:ea typeface="Calibri" panose="020F0502020204030204" pitchFamily="34" charset="0"/>
            </a:endParaRPr>
          </a:p>
          <a:p>
            <a:endParaRPr lang="en-US" sz="1500" dirty="0"/>
          </a:p>
        </p:txBody>
      </p:sp>
      <p:pic>
        <p:nvPicPr>
          <p:cNvPr id="7" name="Image 6">
            <a:extLst>
              <a:ext uri="{FF2B5EF4-FFF2-40B4-BE49-F238E27FC236}">
                <a16:creationId xmlns:a16="http://schemas.microsoft.com/office/drawing/2014/main" id="{170D22F0-E0D1-4B45-BCD9-3CEF8CE5B4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3785217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re 1">
            <a:extLst>
              <a:ext uri="{FF2B5EF4-FFF2-40B4-BE49-F238E27FC236}">
                <a16:creationId xmlns:a16="http://schemas.microsoft.com/office/drawing/2014/main" id="{FB4B2DFB-1F3C-41D0-AA38-2105420A4C4D}"/>
              </a:ext>
            </a:extLst>
          </p:cNvPr>
          <p:cNvSpPr>
            <a:spLocks noGrp="1" noChangeArrowheads="1"/>
          </p:cNvSpPr>
          <p:nvPr>
            <p:ph type="title"/>
          </p:nvPr>
        </p:nvSpPr>
        <p:spPr>
          <a:xfrm>
            <a:off x="5297762" y="329184"/>
            <a:ext cx="6251110" cy="1783080"/>
          </a:xfrm>
        </p:spPr>
        <p:txBody>
          <a:bodyPr vert="horz" lIns="91440" tIns="45720" rIns="91440" bIns="45720" rtlCol="0" anchor="b">
            <a:normAutofit/>
          </a:bodyPr>
          <a:lstStyle/>
          <a:p>
            <a:r>
              <a:rPr lang="en-US" altLang="fr-FR" sz="2200" dirty="0"/>
              <a:t>Laurent Smolders</a:t>
            </a:r>
          </a:p>
        </p:txBody>
      </p:sp>
      <p:pic>
        <p:nvPicPr>
          <p:cNvPr id="3" name="Espace réservé du contenu 2" descr="Une image contenant personne, mur, homme&#10;&#10;Description générée automatiquement">
            <a:extLst>
              <a:ext uri="{FF2B5EF4-FFF2-40B4-BE49-F238E27FC236}">
                <a16:creationId xmlns:a16="http://schemas.microsoft.com/office/drawing/2014/main" id="{88701292-5334-4913-AADD-9B9C2E70E2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34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A838F8A-419E-4332-AA3F-B1560B5D34E2}"/>
              </a:ext>
            </a:extLst>
          </p:cNvPr>
          <p:cNvSpPr txBox="1">
            <a:spLocks/>
          </p:cNvSpPr>
          <p:nvPr/>
        </p:nvSpPr>
        <p:spPr>
          <a:xfrm>
            <a:off x="5297762" y="2706624"/>
            <a:ext cx="6251110" cy="3483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1400" dirty="0">
                <a:latin typeface="Century Gothic" panose="020B0502020202020204" pitchFamily="34" charset="0"/>
              </a:rPr>
              <a:t>2004 – 2007 : Ingénieur de recherche (Université de Liège)</a:t>
            </a:r>
          </a:p>
          <a:p>
            <a:r>
              <a:rPr lang="fr-BE" sz="1400" dirty="0">
                <a:latin typeface="Century Gothic" panose="020B0502020202020204" pitchFamily="34" charset="0"/>
              </a:rPr>
              <a:t>2007 – 2012 : Ingénieur de projet / chef de projets en stabilité dans plusieurs Bureaux d’Etudes (BCT / Arcadis ; ECM)</a:t>
            </a:r>
          </a:p>
          <a:p>
            <a:r>
              <a:rPr lang="fr-BE" sz="1400" dirty="0">
                <a:latin typeface="Century Gothic" panose="020B0502020202020204" pitchFamily="34" charset="0"/>
              </a:rPr>
              <a:t>Entrée à la DEP en octobre 2012</a:t>
            </a:r>
          </a:p>
          <a:p>
            <a:r>
              <a:rPr lang="fr-BE" sz="1400" dirty="0">
                <a:latin typeface="Century Gothic" panose="020B0502020202020204" pitchFamily="34" charset="0"/>
              </a:rPr>
              <a:t>Matières de prédilection :</a:t>
            </a:r>
          </a:p>
          <a:p>
            <a:pPr lvl="1"/>
            <a:r>
              <a:rPr lang="fr-BE" sz="1400" dirty="0">
                <a:effectLst/>
                <a:latin typeface="Century Gothic" panose="020B0502020202020204" pitchFamily="34" charset="0"/>
              </a:rPr>
              <a:t>Modèles de calcul ;</a:t>
            </a:r>
          </a:p>
          <a:p>
            <a:pPr lvl="1"/>
            <a:r>
              <a:rPr lang="fr-BE" sz="1400" dirty="0">
                <a:latin typeface="Century Gothic" panose="020B0502020202020204" pitchFamily="34" charset="0"/>
              </a:rPr>
              <a:t>Structures béton armé / acier ;</a:t>
            </a:r>
          </a:p>
          <a:p>
            <a:pPr lvl="1"/>
            <a:r>
              <a:rPr lang="fr-BE" sz="1400" dirty="0">
                <a:latin typeface="Century Gothic" panose="020B0502020202020204" pitchFamily="34" charset="0"/>
              </a:rPr>
              <a:t>Ouvrages de soutènement ;</a:t>
            </a:r>
          </a:p>
          <a:p>
            <a:pPr lvl="1"/>
            <a:r>
              <a:rPr lang="fr-BE" sz="1400" dirty="0">
                <a:latin typeface="Century Gothic" panose="020B0502020202020204" pitchFamily="34" charset="0"/>
              </a:rPr>
              <a:t>Joints de dilatation,</a:t>
            </a:r>
          </a:p>
          <a:p>
            <a:pPr lvl="1"/>
            <a:endParaRPr lang="en-US" sz="1900" dirty="0"/>
          </a:p>
          <a:p>
            <a:pPr lvl="1"/>
            <a:endParaRPr lang="en-US" sz="1900" dirty="0"/>
          </a:p>
          <a:p>
            <a:endParaRPr lang="en-US" sz="1900" dirty="0"/>
          </a:p>
        </p:txBody>
      </p:sp>
      <p:pic>
        <p:nvPicPr>
          <p:cNvPr id="7" name="Image 6">
            <a:extLst>
              <a:ext uri="{FF2B5EF4-FFF2-40B4-BE49-F238E27FC236}">
                <a16:creationId xmlns:a16="http://schemas.microsoft.com/office/drawing/2014/main" id="{F2D5E3AF-E1FE-4415-BE6F-AD41C500DB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2780320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7F8881A-3003-4AF3-AC8D-3CD8BCD77EB3}"/>
              </a:ext>
            </a:extLst>
          </p:cNvPr>
          <p:cNvSpPr>
            <a:spLocks noGrp="1"/>
          </p:cNvSpPr>
          <p:nvPr>
            <p:ph type="title"/>
          </p:nvPr>
        </p:nvSpPr>
        <p:spPr>
          <a:xfrm>
            <a:off x="5297762" y="329184"/>
            <a:ext cx="6251110" cy="1783080"/>
          </a:xfrm>
        </p:spPr>
        <p:txBody>
          <a:bodyPr anchor="b">
            <a:normAutofit/>
          </a:bodyPr>
          <a:lstStyle/>
          <a:p>
            <a:r>
              <a:rPr lang="fr-FR" sz="2200" dirty="0">
                <a:latin typeface="Century Gothic" panose="020B0502020202020204" pitchFamily="34" charset="0"/>
              </a:rPr>
              <a:t>Philippe Giunta</a:t>
            </a:r>
            <a:endParaRPr lang="fr-BE" sz="2200" dirty="0">
              <a:latin typeface="Century Gothic" panose="020B0502020202020204" pitchFamily="34" charset="0"/>
            </a:endParaRPr>
          </a:p>
        </p:txBody>
      </p:sp>
      <p:pic>
        <p:nvPicPr>
          <p:cNvPr id="5" name="Espace réservé du contenu 4" descr="Une image contenant personne, mur, homme&#10;&#10;Description générée automatiquement">
            <a:extLst>
              <a:ext uri="{FF2B5EF4-FFF2-40B4-BE49-F238E27FC236}">
                <a16:creationId xmlns:a16="http://schemas.microsoft.com/office/drawing/2014/main" id="{B9ADC181-7621-4057-8BD3-035A550570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B88E10A-B017-BCEB-CA9B-FAD3E736B93F}"/>
              </a:ext>
            </a:extLst>
          </p:cNvPr>
          <p:cNvSpPr>
            <a:spLocks noGrp="1"/>
          </p:cNvSpPr>
          <p:nvPr>
            <p:ph idx="1"/>
          </p:nvPr>
        </p:nvSpPr>
        <p:spPr>
          <a:xfrm>
            <a:off x="5297762" y="2706624"/>
            <a:ext cx="6251110" cy="3483864"/>
          </a:xfrm>
        </p:spPr>
        <p:txBody>
          <a:bodyPr>
            <a:normAutofit/>
          </a:bodyPr>
          <a:lstStyle/>
          <a:p>
            <a:pPr>
              <a:spcBef>
                <a:spcPts val="500"/>
              </a:spcBef>
            </a:pPr>
            <a:r>
              <a:rPr lang="fr-BE" sz="1400" b="0" i="0" dirty="0">
                <a:effectLst/>
                <a:latin typeface="Century Gothic" panose="020B0502020202020204" pitchFamily="34" charset="0"/>
              </a:rPr>
              <a:t>Certificat en pathologie et réparation des ouvrages en béton, </a:t>
            </a:r>
            <a:r>
              <a:rPr lang="fr-BE" sz="1400" b="0" i="0" dirty="0" err="1">
                <a:effectLst/>
                <a:latin typeface="Century Gothic" panose="020B0502020202020204" pitchFamily="34" charset="0"/>
              </a:rPr>
              <a:t>ULiège</a:t>
            </a:r>
            <a:endParaRPr lang="fr-BE" sz="1400" b="0" i="0" dirty="0">
              <a:effectLst/>
              <a:latin typeface="Century Gothic" panose="020B0502020202020204" pitchFamily="34" charset="0"/>
            </a:endParaRPr>
          </a:p>
          <a:p>
            <a:pPr>
              <a:spcBef>
                <a:spcPts val="500"/>
              </a:spcBef>
            </a:pPr>
            <a:r>
              <a:rPr lang="fr-BE" sz="1400" b="0" i="0" dirty="0">
                <a:effectLst/>
                <a:latin typeface="Century Gothic" panose="020B0502020202020204" pitchFamily="34" charset="0"/>
              </a:rPr>
              <a:t>Ingénieur en GC et techniques spéciales dans un BE par la suite pour le mien dans l’industrie et le tertiaire</a:t>
            </a:r>
          </a:p>
          <a:p>
            <a:pPr>
              <a:spcBef>
                <a:spcPts val="500"/>
              </a:spcBef>
            </a:pPr>
            <a:r>
              <a:rPr lang="fr-BE" sz="1400" b="0" i="0" dirty="0">
                <a:effectLst/>
                <a:latin typeface="Century Gothic" panose="020B0502020202020204" pitchFamily="34" charset="0"/>
              </a:rPr>
              <a:t>Gestion de BE pour l’industrie métallurgique chez </a:t>
            </a:r>
            <a:r>
              <a:rPr lang="fr-BE" sz="1400" b="0" i="0" dirty="0" err="1">
                <a:effectLst/>
                <a:latin typeface="Century Gothic" panose="020B0502020202020204" pitchFamily="34" charset="0"/>
              </a:rPr>
              <a:t>Duferco</a:t>
            </a:r>
            <a:endParaRPr lang="fr-BE" sz="1400" b="0" i="0" dirty="0">
              <a:effectLst/>
              <a:latin typeface="Century Gothic" panose="020B0502020202020204" pitchFamily="34" charset="0"/>
            </a:endParaRPr>
          </a:p>
          <a:p>
            <a:pPr>
              <a:spcBef>
                <a:spcPts val="500"/>
              </a:spcBef>
            </a:pPr>
            <a:r>
              <a:rPr lang="fr-BE" sz="1400" dirty="0">
                <a:latin typeface="Century Gothic" panose="020B0502020202020204" pitchFamily="34" charset="0"/>
              </a:rPr>
              <a:t>D</a:t>
            </a:r>
            <a:r>
              <a:rPr lang="fr-BE" sz="1400" b="0" i="0" dirty="0">
                <a:effectLst/>
                <a:latin typeface="Century Gothic" panose="020B0502020202020204" pitchFamily="34" charset="0"/>
              </a:rPr>
              <a:t>e la conception, du chantier, du laboratoire et du </a:t>
            </a:r>
            <a:r>
              <a:rPr lang="fr-BE" sz="1400" b="0" i="0" dirty="0" err="1">
                <a:effectLst/>
                <a:latin typeface="Century Gothic" panose="020B0502020202020204" pitchFamily="34" charset="0"/>
              </a:rPr>
              <a:t>project</a:t>
            </a:r>
            <a:r>
              <a:rPr lang="fr-BE" sz="1400" b="0" i="0" dirty="0">
                <a:effectLst/>
                <a:latin typeface="Century Gothic" panose="020B0502020202020204" pitchFamily="34" charset="0"/>
              </a:rPr>
              <a:t> management pour le façadier l’Atelier du Verre</a:t>
            </a:r>
          </a:p>
          <a:p>
            <a:pPr>
              <a:spcBef>
                <a:spcPts val="500"/>
              </a:spcBef>
            </a:pPr>
            <a:r>
              <a:rPr lang="fr-BE" sz="1400" b="0" i="0" dirty="0">
                <a:effectLst/>
                <a:latin typeface="Century Gothic" panose="020B0502020202020204" pitchFamily="34" charset="0"/>
              </a:rPr>
              <a:t>Octobre 2012, services Régies et Autorisations au SPW </a:t>
            </a:r>
          </a:p>
          <a:p>
            <a:pPr>
              <a:spcBef>
                <a:spcPts val="500"/>
              </a:spcBef>
            </a:pPr>
            <a:r>
              <a:rPr lang="fr-FR" sz="1400" dirty="0">
                <a:effectLst/>
                <a:latin typeface="Century Gothic" panose="020B0502020202020204" pitchFamily="34" charset="0"/>
                <a:ea typeface="Calibri" panose="020F0502020204030204" pitchFamily="34" charset="0"/>
              </a:rPr>
              <a:t>Entrée à la DEP en février 2015</a:t>
            </a:r>
            <a:endParaRPr lang="fr-BE" sz="1400" dirty="0">
              <a:effectLst/>
              <a:latin typeface="Century Gothic" panose="020B0502020202020204" pitchFamily="34" charset="0"/>
              <a:ea typeface="Calibri" panose="020F0502020204030204" pitchFamily="34" charset="0"/>
            </a:endParaRPr>
          </a:p>
          <a:p>
            <a:pPr>
              <a:spcBef>
                <a:spcPts val="500"/>
              </a:spcBef>
            </a:pPr>
            <a:r>
              <a:rPr lang="fr-BE" sz="1400" dirty="0">
                <a:effectLst/>
                <a:latin typeface="Century Gothic" panose="020B0502020202020204" pitchFamily="34" charset="0"/>
                <a:ea typeface="Calibri" panose="020F0502020204030204" pitchFamily="34" charset="0"/>
              </a:rPr>
              <a:t>Matières de prédilection:</a:t>
            </a:r>
          </a:p>
          <a:p>
            <a:pPr lvl="1"/>
            <a:r>
              <a:rPr lang="fr-BE" sz="1400" b="0" i="0" dirty="0">
                <a:effectLst/>
                <a:latin typeface="Century Gothic" panose="020B0502020202020204" pitchFamily="34" charset="0"/>
              </a:rPr>
              <a:t>Le métal</a:t>
            </a:r>
          </a:p>
          <a:p>
            <a:pPr lvl="1"/>
            <a:r>
              <a:rPr lang="fr-BE" sz="1400" dirty="0">
                <a:latin typeface="Century Gothic" panose="020B0502020202020204" pitchFamily="34" charset="0"/>
              </a:rPr>
              <a:t>L</a:t>
            </a:r>
            <a:r>
              <a:rPr lang="fr-BE" sz="1400" b="0" i="0" dirty="0">
                <a:effectLst/>
                <a:latin typeface="Century Gothic" panose="020B0502020202020204" pitchFamily="34" charset="0"/>
              </a:rPr>
              <a:t>a conception</a:t>
            </a:r>
          </a:p>
          <a:p>
            <a:endParaRPr lang="en-US" sz="1500" dirty="0"/>
          </a:p>
        </p:txBody>
      </p:sp>
      <p:pic>
        <p:nvPicPr>
          <p:cNvPr id="7" name="Image 6">
            <a:extLst>
              <a:ext uri="{FF2B5EF4-FFF2-40B4-BE49-F238E27FC236}">
                <a16:creationId xmlns:a16="http://schemas.microsoft.com/office/drawing/2014/main" id="{A9CFAC2F-64DE-4230-9923-FAB5B014E3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2428498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C9C8151-D477-425E-AD5C-306F00091E91}"/>
              </a:ext>
            </a:extLst>
          </p:cNvPr>
          <p:cNvSpPr>
            <a:spLocks noGrp="1"/>
          </p:cNvSpPr>
          <p:nvPr>
            <p:ph type="title"/>
          </p:nvPr>
        </p:nvSpPr>
        <p:spPr>
          <a:xfrm>
            <a:off x="5297762" y="329184"/>
            <a:ext cx="6251110" cy="1783080"/>
          </a:xfrm>
        </p:spPr>
        <p:txBody>
          <a:bodyPr anchor="b">
            <a:normAutofit/>
          </a:bodyPr>
          <a:lstStyle/>
          <a:p>
            <a:r>
              <a:rPr lang="fr-FR" sz="2200" dirty="0">
                <a:latin typeface="Century Gothic" panose="020B0502020202020204" pitchFamily="34" charset="0"/>
              </a:rPr>
              <a:t>Etienne Pecquet</a:t>
            </a:r>
            <a:endParaRPr lang="fr-BE" sz="2200" dirty="0">
              <a:latin typeface="Century Gothic" panose="020B0502020202020204" pitchFamily="34" charset="0"/>
            </a:endParaRPr>
          </a:p>
        </p:txBody>
      </p:sp>
      <p:pic>
        <p:nvPicPr>
          <p:cNvPr id="5" name="Espace réservé du contenu 4" descr="Une image contenant homme, personne, debout&#10;&#10;Description générée automatiquement">
            <a:extLst>
              <a:ext uri="{FF2B5EF4-FFF2-40B4-BE49-F238E27FC236}">
                <a16:creationId xmlns:a16="http://schemas.microsoft.com/office/drawing/2014/main" id="{4F1FCDE2-3851-4FE6-BF7C-8A9DA6135B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C658059B-5D6D-C335-3F19-F23702D60EAC}"/>
              </a:ext>
            </a:extLst>
          </p:cNvPr>
          <p:cNvSpPr>
            <a:spLocks noGrp="1"/>
          </p:cNvSpPr>
          <p:nvPr>
            <p:ph idx="1"/>
          </p:nvPr>
        </p:nvSpPr>
        <p:spPr>
          <a:xfrm>
            <a:off x="5297762" y="2706624"/>
            <a:ext cx="6251110" cy="3483864"/>
          </a:xfrm>
        </p:spPr>
        <p:txBody>
          <a:bodyPr>
            <a:normAutofit/>
          </a:bodyPr>
          <a:lstStyle/>
          <a:p>
            <a:r>
              <a:rPr lang="fr-FR" sz="1400" dirty="0">
                <a:effectLst/>
                <a:latin typeface="Century Gothic" panose="020B0502020202020204" pitchFamily="34" charset="0"/>
                <a:ea typeface="Calibri" panose="020F0502020204030204" pitchFamily="34" charset="0"/>
              </a:rPr>
              <a:t>De 2002 à 2009, Ingénieur de recherches à l'</a:t>
            </a:r>
            <a:r>
              <a:rPr lang="fr-FR" sz="1400" dirty="0" err="1">
                <a:effectLst/>
                <a:latin typeface="Century Gothic" panose="020B0502020202020204" pitchFamily="34" charset="0"/>
                <a:ea typeface="Calibri" panose="020F0502020204030204" pitchFamily="34" charset="0"/>
              </a:rPr>
              <a:t>ULiège</a:t>
            </a:r>
            <a:r>
              <a:rPr lang="fr-FR" sz="1400" dirty="0">
                <a:effectLst/>
                <a:latin typeface="Century Gothic" panose="020B0502020202020204" pitchFamily="34" charset="0"/>
                <a:ea typeface="Calibri" panose="020F0502020204030204" pitchFamily="34" charset="0"/>
              </a:rPr>
              <a:t>.</a:t>
            </a:r>
            <a:endParaRPr lang="fr-BE" sz="1400" dirty="0">
              <a:effectLst/>
              <a:latin typeface="Century Gothic" panose="020B0502020202020204" pitchFamily="34" charset="0"/>
              <a:ea typeface="Calibri" panose="020F0502020204030204" pitchFamily="34" charset="0"/>
            </a:endParaRPr>
          </a:p>
          <a:p>
            <a:r>
              <a:rPr lang="fr-FR" sz="1400" dirty="0">
                <a:effectLst/>
                <a:latin typeface="Century Gothic" panose="020B0502020202020204" pitchFamily="34" charset="0"/>
                <a:ea typeface="Calibri" panose="020F0502020204030204" pitchFamily="34" charset="0"/>
              </a:rPr>
              <a:t>Entrée à la DEP en février 2009.</a:t>
            </a:r>
            <a:endParaRPr lang="fr-BE" sz="1400" dirty="0">
              <a:effectLst/>
              <a:latin typeface="Century Gothic" panose="020B0502020202020204" pitchFamily="34" charset="0"/>
              <a:ea typeface="Calibri" panose="020F0502020204030204" pitchFamily="34" charset="0"/>
            </a:endParaRPr>
          </a:p>
          <a:p>
            <a:r>
              <a:rPr lang="fr-FR" sz="1400" dirty="0">
                <a:effectLst/>
                <a:latin typeface="Century Gothic" panose="020B0502020202020204" pitchFamily="34" charset="0"/>
                <a:ea typeface="Calibri" panose="020F0502020204030204" pitchFamily="34" charset="0"/>
              </a:rPr>
              <a:t>Matières de prédilection : </a:t>
            </a:r>
          </a:p>
          <a:p>
            <a:pPr lvl="1"/>
            <a:r>
              <a:rPr lang="fr-FR" sz="1400" dirty="0">
                <a:effectLst/>
                <a:latin typeface="Century Gothic" panose="020B0502020202020204" pitchFamily="34" charset="0"/>
                <a:ea typeface="Calibri" panose="020F0502020204030204" pitchFamily="34" charset="0"/>
              </a:rPr>
              <a:t>Conseil technique général, </a:t>
            </a:r>
          </a:p>
          <a:p>
            <a:pPr lvl="1"/>
            <a:r>
              <a:rPr lang="fr-FR" sz="1400" dirty="0">
                <a:latin typeface="Century Gothic" panose="020B0502020202020204" pitchFamily="34" charset="0"/>
                <a:ea typeface="Calibri" panose="020F0502020204030204" pitchFamily="34" charset="0"/>
              </a:rPr>
              <a:t>intervention sur les </a:t>
            </a:r>
            <a:r>
              <a:rPr lang="fr-FR" sz="1400" dirty="0">
                <a:effectLst/>
                <a:latin typeface="Century Gothic" panose="020B0502020202020204" pitchFamily="34" charset="0"/>
                <a:ea typeface="Calibri" panose="020F0502020204030204" pitchFamily="34" charset="0"/>
              </a:rPr>
              <a:t>ouvrages en maçonnerie.</a:t>
            </a:r>
            <a:endParaRPr lang="fr-BE" sz="1400" dirty="0">
              <a:effectLst/>
              <a:latin typeface="Century Gothic" panose="020B0502020202020204" pitchFamily="34" charset="0"/>
              <a:ea typeface="Calibri" panose="020F0502020204030204" pitchFamily="34" charset="0"/>
            </a:endParaRPr>
          </a:p>
          <a:p>
            <a:pPr marL="0" indent="0">
              <a:buNone/>
            </a:pPr>
            <a:r>
              <a:rPr lang="fr-FR" sz="1400" dirty="0">
                <a:effectLst/>
                <a:latin typeface="Calibri" panose="020F0502020204030204" pitchFamily="34" charset="0"/>
                <a:ea typeface="Calibri" panose="020F0502020204030204" pitchFamily="34" charset="0"/>
              </a:rPr>
              <a:t> </a:t>
            </a:r>
            <a:endParaRPr lang="fr-BE" sz="1400" dirty="0">
              <a:effectLst/>
              <a:latin typeface="Calibri" panose="020F0502020204030204" pitchFamily="34" charset="0"/>
              <a:ea typeface="Calibri" panose="020F0502020204030204" pitchFamily="34" charset="0"/>
            </a:endParaRPr>
          </a:p>
          <a:p>
            <a:endParaRPr lang="en-US" sz="1400" dirty="0"/>
          </a:p>
        </p:txBody>
      </p:sp>
      <p:pic>
        <p:nvPicPr>
          <p:cNvPr id="7" name="Image 6">
            <a:extLst>
              <a:ext uri="{FF2B5EF4-FFF2-40B4-BE49-F238E27FC236}">
                <a16:creationId xmlns:a16="http://schemas.microsoft.com/office/drawing/2014/main" id="{CBF9A800-C9E6-43E7-A436-05935EA58F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2311462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C2A469-CBB6-42F2-85C4-9EE68850C2C1}"/>
              </a:ext>
            </a:extLst>
          </p:cNvPr>
          <p:cNvSpPr>
            <a:spLocks noGrp="1"/>
          </p:cNvSpPr>
          <p:nvPr>
            <p:ph type="title"/>
          </p:nvPr>
        </p:nvSpPr>
        <p:spPr>
          <a:xfrm>
            <a:off x="5297762" y="329184"/>
            <a:ext cx="6251110" cy="1783080"/>
          </a:xfrm>
        </p:spPr>
        <p:txBody>
          <a:bodyPr anchor="b">
            <a:normAutofit/>
          </a:bodyPr>
          <a:lstStyle/>
          <a:p>
            <a:r>
              <a:rPr lang="fr-FR" sz="2200" dirty="0">
                <a:latin typeface="Century Gothic" panose="020B0502020202020204" pitchFamily="34" charset="0"/>
              </a:rPr>
              <a:t>Cécile </a:t>
            </a:r>
            <a:r>
              <a:rPr lang="fr-FR" sz="2200" dirty="0" err="1">
                <a:latin typeface="Century Gothic" panose="020B0502020202020204" pitchFamily="34" charset="0"/>
              </a:rPr>
              <a:t>Haremza</a:t>
            </a:r>
            <a:endParaRPr lang="fr-BE" sz="2200" dirty="0">
              <a:latin typeface="Century Gothic" panose="020B0502020202020204" pitchFamily="34" charset="0"/>
            </a:endParaRPr>
          </a:p>
        </p:txBody>
      </p:sp>
      <p:pic>
        <p:nvPicPr>
          <p:cNvPr id="10" name="Image 9" descr="Une image contenant personne, mur, intérieur&#10;&#10;Description générée automatiquement">
            <a:extLst>
              <a:ext uri="{FF2B5EF4-FFF2-40B4-BE49-F238E27FC236}">
                <a16:creationId xmlns:a16="http://schemas.microsoft.com/office/drawing/2014/main" id="{34AB6081-64C0-49B4-9332-649B35DFAA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DEBE1F1-3E54-1009-55DD-22CACF87C930}"/>
              </a:ext>
            </a:extLst>
          </p:cNvPr>
          <p:cNvSpPr>
            <a:spLocks noGrp="1"/>
          </p:cNvSpPr>
          <p:nvPr>
            <p:ph idx="1"/>
          </p:nvPr>
        </p:nvSpPr>
        <p:spPr>
          <a:xfrm>
            <a:off x="5297762" y="2706624"/>
            <a:ext cx="6251110" cy="3483864"/>
          </a:xfrm>
        </p:spPr>
        <p:txBody>
          <a:bodyPr>
            <a:normAutofit/>
          </a:bodyPr>
          <a:lstStyle/>
          <a:p>
            <a:r>
              <a:rPr lang="fr-FR" sz="1400" dirty="0">
                <a:latin typeface="Century Gothic" panose="020B0502020202020204" pitchFamily="34" charset="0"/>
                <a:ea typeface="Calibri" panose="020F0502020204030204" pitchFamily="34" charset="0"/>
              </a:rPr>
              <a:t>2006 </a:t>
            </a:r>
            <a:r>
              <a:rPr lang="fr-FR" sz="1400" dirty="0">
                <a:effectLst/>
                <a:latin typeface="Century Gothic" panose="020B0502020202020204" pitchFamily="34" charset="0"/>
                <a:ea typeface="Calibri" panose="020F0502020204030204" pitchFamily="34" charset="0"/>
              </a:rPr>
              <a:t>- 2016: Ingénieur de recherche (Université de Liège, Université de Coimbra, ECCS)</a:t>
            </a:r>
            <a:endParaRPr lang="fr-BE" sz="1400" dirty="0">
              <a:effectLst/>
              <a:latin typeface="Century Gothic" panose="020B0502020202020204" pitchFamily="34" charset="0"/>
              <a:ea typeface="Calibri" panose="020F0502020204030204" pitchFamily="34" charset="0"/>
            </a:endParaRPr>
          </a:p>
          <a:p>
            <a:r>
              <a:rPr lang="fr-FR" sz="1400" dirty="0">
                <a:effectLst/>
                <a:latin typeface="Century Gothic" panose="020B0502020202020204" pitchFamily="34" charset="0"/>
                <a:ea typeface="Calibri" panose="020F0502020204030204" pitchFamily="34" charset="0"/>
              </a:rPr>
              <a:t>Entrée à la DEP en mars 2016</a:t>
            </a:r>
            <a:endParaRPr lang="fr-BE" sz="1400" dirty="0">
              <a:effectLst/>
              <a:latin typeface="Century Gothic" panose="020B0502020202020204" pitchFamily="34" charset="0"/>
              <a:ea typeface="Calibri" panose="020F0502020204030204" pitchFamily="34" charset="0"/>
            </a:endParaRPr>
          </a:p>
          <a:p>
            <a:r>
              <a:rPr lang="fr-BE" sz="1400" dirty="0">
                <a:effectLst/>
                <a:latin typeface="Century Gothic" panose="020B0502020202020204" pitchFamily="34" charset="0"/>
                <a:ea typeface="Calibri" panose="020F0502020204030204" pitchFamily="34" charset="0"/>
              </a:rPr>
              <a:t>Matières de prédilection :</a:t>
            </a:r>
          </a:p>
          <a:p>
            <a:pPr lvl="1"/>
            <a:r>
              <a:rPr lang="fr-FR" sz="1400" dirty="0">
                <a:effectLst/>
                <a:latin typeface="Century Gothic" panose="020B0502020202020204" pitchFamily="34" charset="0"/>
                <a:ea typeface="Calibri" panose="020F0502020204030204" pitchFamily="34" charset="0"/>
              </a:rPr>
              <a:t>Calculs de ponts, de murs de soutènement, de socles</a:t>
            </a:r>
          </a:p>
          <a:p>
            <a:pPr lvl="1"/>
            <a:r>
              <a:rPr lang="fr-FR" sz="1400" dirty="0">
                <a:effectLst/>
                <a:latin typeface="Century Gothic" panose="020B0502020202020204" pitchFamily="34" charset="0"/>
                <a:ea typeface="Calibri" panose="020F0502020204030204" pitchFamily="34" charset="0"/>
              </a:rPr>
              <a:t>Calculs des équipements: Appuis, murs antibruit, rives de ponts, garde-corps, glissières de sécurité et ancrages.</a:t>
            </a:r>
            <a:endParaRPr lang="fr-BE" sz="1400" dirty="0">
              <a:effectLst/>
              <a:latin typeface="Century Gothic" panose="020B0502020202020204" pitchFamily="34" charset="0"/>
              <a:ea typeface="Calibri" panose="020F0502020204030204" pitchFamily="34" charset="0"/>
            </a:endParaRPr>
          </a:p>
          <a:p>
            <a:pPr lvl="1"/>
            <a:r>
              <a:rPr lang="fr-FR" sz="1400" dirty="0">
                <a:effectLst/>
                <a:latin typeface="Century Gothic" panose="020B0502020202020204" pitchFamily="34" charset="0"/>
                <a:ea typeface="Calibri" panose="020F0502020204030204" pitchFamily="34" charset="0"/>
              </a:rPr>
              <a:t>Secrétaire des réunions plénières de la CWGOA</a:t>
            </a:r>
            <a:endParaRPr lang="fr-BE" sz="1400" dirty="0">
              <a:effectLst/>
              <a:latin typeface="Century Gothic" panose="020B0502020202020204" pitchFamily="34" charset="0"/>
              <a:ea typeface="Calibri" panose="020F0502020204030204" pitchFamily="34" charset="0"/>
            </a:endParaRPr>
          </a:p>
          <a:p>
            <a:pPr lvl="1"/>
            <a:r>
              <a:rPr lang="fr-FR" sz="1400" dirty="0">
                <a:effectLst/>
                <a:latin typeface="Century Gothic" panose="020B0502020202020204" pitchFamily="34" charset="0"/>
                <a:ea typeface="Calibri" panose="020F0502020204030204" pitchFamily="34" charset="0"/>
              </a:rPr>
              <a:t>Projets: Audit de gestion des ponts, Effort tranchant, PIARC.</a:t>
            </a:r>
            <a:endParaRPr lang="fr-BE" sz="1400" dirty="0">
              <a:effectLst/>
              <a:latin typeface="Century Gothic" panose="020B0502020202020204" pitchFamily="34" charset="0"/>
              <a:ea typeface="Calibri" panose="020F0502020204030204" pitchFamily="34" charset="0"/>
            </a:endParaRPr>
          </a:p>
          <a:p>
            <a:endParaRPr lang="en-US" sz="1200" dirty="0"/>
          </a:p>
        </p:txBody>
      </p:sp>
      <p:pic>
        <p:nvPicPr>
          <p:cNvPr id="7" name="Image 6">
            <a:extLst>
              <a:ext uri="{FF2B5EF4-FFF2-40B4-BE49-F238E27FC236}">
                <a16:creationId xmlns:a16="http://schemas.microsoft.com/office/drawing/2014/main" id="{DC9F7755-CDE0-4806-B2CC-549B300317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65186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a:extLst>
              <a:ext uri="{FF2B5EF4-FFF2-40B4-BE49-F238E27FC236}">
                <a16:creationId xmlns:a16="http://schemas.microsoft.com/office/drawing/2014/main" id="{3028E2E7-93D1-4252-8327-E4E295477F03}"/>
              </a:ext>
            </a:extLst>
          </p:cNvPr>
          <p:cNvSpPr>
            <a:spLocks noGrp="1" noChangeArrowheads="1"/>
          </p:cNvSpPr>
          <p:nvPr>
            <p:ph type="title"/>
          </p:nvPr>
        </p:nvSpPr>
        <p:spPr>
          <a:xfrm>
            <a:off x="2243138" y="539751"/>
            <a:ext cx="7916862" cy="296863"/>
          </a:xfrm>
        </p:spPr>
        <p:txBody>
          <a:bodyPr>
            <a:normAutofit fontScale="90000"/>
          </a:bodyPr>
          <a:lstStyle/>
          <a:p>
            <a:r>
              <a:rPr lang="fr-FR" altLang="fr-FR" sz="2000" dirty="0">
                <a:solidFill>
                  <a:srgbClr val="49C5B1"/>
                </a:solidFill>
                <a:latin typeface="Century Gothic" panose="020B0502020202020204" pitchFamily="34" charset="0"/>
              </a:rPr>
              <a:t>MI11.3 – Direction des Etudes de Ponts</a:t>
            </a:r>
            <a:endParaRPr lang="fr-BE" altLang="fr-FR" sz="2000" dirty="0">
              <a:solidFill>
                <a:srgbClr val="49C5B1"/>
              </a:solidFill>
              <a:latin typeface="Century Gothic" panose="020B0502020202020204" pitchFamily="34" charset="0"/>
            </a:endParaRPr>
          </a:p>
        </p:txBody>
      </p:sp>
      <p:graphicFrame>
        <p:nvGraphicFramePr>
          <p:cNvPr id="10" name="Espace réservé du contenu 9">
            <a:extLst>
              <a:ext uri="{FF2B5EF4-FFF2-40B4-BE49-F238E27FC236}">
                <a16:creationId xmlns:a16="http://schemas.microsoft.com/office/drawing/2014/main" id="{775C754E-BEF0-46F3-98A0-CE289CAE8A4D}"/>
              </a:ext>
            </a:extLst>
          </p:cNvPr>
          <p:cNvGraphicFramePr>
            <a:graphicFrameLocks noGrp="1"/>
          </p:cNvGraphicFramePr>
          <p:nvPr>
            <p:ph idx="1"/>
            <p:extLst>
              <p:ext uri="{D42A27DB-BD31-4B8C-83A1-F6EECF244321}">
                <p14:modId xmlns:p14="http://schemas.microsoft.com/office/powerpoint/2010/main" val="2839417320"/>
              </p:ext>
            </p:extLst>
          </p:nvPr>
        </p:nvGraphicFramePr>
        <p:xfrm>
          <a:off x="2243138" y="1102593"/>
          <a:ext cx="791686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 3">
            <a:extLst>
              <a:ext uri="{FF2B5EF4-FFF2-40B4-BE49-F238E27FC236}">
                <a16:creationId xmlns:a16="http://schemas.microsoft.com/office/drawing/2014/main" id="{18959676-907E-4926-A316-9B30EE76C9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063552" y="845196"/>
            <a:ext cx="4680520" cy="16944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5753462-55BC-4DD3-829F-9C6E84774C0B}"/>
              </a:ext>
            </a:extLst>
          </p:cNvPr>
          <p:cNvSpPr>
            <a:spLocks noGrp="1"/>
          </p:cNvSpPr>
          <p:nvPr>
            <p:ph type="title"/>
          </p:nvPr>
        </p:nvSpPr>
        <p:spPr>
          <a:xfrm>
            <a:off x="5297762" y="329184"/>
            <a:ext cx="6251110" cy="1783080"/>
          </a:xfrm>
        </p:spPr>
        <p:txBody>
          <a:bodyPr anchor="b">
            <a:normAutofit/>
          </a:bodyPr>
          <a:lstStyle/>
          <a:p>
            <a:r>
              <a:rPr lang="fr-FR" sz="2200" dirty="0">
                <a:latin typeface="Century Gothic" panose="020B0502020202020204" pitchFamily="34" charset="0"/>
              </a:rPr>
              <a:t>Charline </a:t>
            </a:r>
            <a:r>
              <a:rPr lang="fr-FR" sz="2200" dirty="0" err="1">
                <a:latin typeface="Century Gothic" panose="020B0502020202020204" pitchFamily="34" charset="0"/>
              </a:rPr>
              <a:t>Manderlier</a:t>
            </a:r>
            <a:endParaRPr lang="fr-BE" sz="2200" dirty="0">
              <a:latin typeface="Century Gothic" panose="020B0502020202020204" pitchFamily="34" charset="0"/>
            </a:endParaRPr>
          </a:p>
        </p:txBody>
      </p:sp>
      <p:pic>
        <p:nvPicPr>
          <p:cNvPr id="5" name="Espace réservé du contenu 4" descr="Une image contenant mur, personne, intérieur, posant&#10;&#10;Description générée automatiquement">
            <a:extLst>
              <a:ext uri="{FF2B5EF4-FFF2-40B4-BE49-F238E27FC236}">
                <a16:creationId xmlns:a16="http://schemas.microsoft.com/office/drawing/2014/main" id="{CD5F65B2-55C5-46A0-97A9-2398B7B1B1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52CA55D-26F1-0E40-B1AB-0724BB2DE602}"/>
              </a:ext>
            </a:extLst>
          </p:cNvPr>
          <p:cNvSpPr>
            <a:spLocks noGrp="1"/>
          </p:cNvSpPr>
          <p:nvPr>
            <p:ph idx="1"/>
          </p:nvPr>
        </p:nvSpPr>
        <p:spPr>
          <a:xfrm>
            <a:off x="5297762" y="2706624"/>
            <a:ext cx="6251110" cy="3483864"/>
          </a:xfrm>
        </p:spPr>
        <p:txBody>
          <a:bodyPr>
            <a:normAutofit/>
          </a:bodyPr>
          <a:lstStyle/>
          <a:p>
            <a:r>
              <a:rPr lang="fr-BE" sz="1400" b="0" i="0" dirty="0">
                <a:effectLst/>
                <a:latin typeface="Century Gothic" panose="020B0502020202020204" pitchFamily="34" charset="0"/>
              </a:rPr>
              <a:t>Août 2017 – Décembre 2018 : Ingénieur de recherche au CRM (centre de recherche métallurgique) : recherche et développement de produits métalliques pour la construction</a:t>
            </a:r>
          </a:p>
          <a:p>
            <a:r>
              <a:rPr lang="fr-BE" sz="1400" b="0" i="0" dirty="0">
                <a:effectLst/>
                <a:latin typeface="Century Gothic" panose="020B0502020202020204" pitchFamily="34" charset="0"/>
              </a:rPr>
              <a:t>Janvier 2019 – Janvier 2020 : Ingénieur en stabilité au bureau d'étude Lemaire</a:t>
            </a:r>
            <a:br>
              <a:rPr lang="fr-BE" sz="1400" b="0" i="0" dirty="0">
                <a:effectLst/>
                <a:latin typeface="Century Gothic" panose="020B0502020202020204" pitchFamily="34" charset="0"/>
              </a:rPr>
            </a:br>
            <a:endParaRPr lang="fr-BE" sz="1400" b="0" i="0" dirty="0">
              <a:effectLst/>
              <a:latin typeface="Century Gothic" panose="020B0502020202020204" pitchFamily="34" charset="0"/>
            </a:endParaRPr>
          </a:p>
          <a:p>
            <a:r>
              <a:rPr lang="fr-BE" sz="1400" b="0" i="0" dirty="0">
                <a:effectLst/>
                <a:latin typeface="Century Gothic" panose="020B0502020202020204" pitchFamily="34" charset="0"/>
              </a:rPr>
              <a:t>Entrée à la DEP en février 2020</a:t>
            </a:r>
          </a:p>
          <a:p>
            <a:r>
              <a:rPr lang="fr-BE" sz="1400" b="0" i="0" dirty="0">
                <a:effectLst/>
                <a:latin typeface="Century Gothic" panose="020B0502020202020204" pitchFamily="34" charset="0"/>
              </a:rPr>
              <a:t>Matière de prédilection :</a:t>
            </a:r>
          </a:p>
          <a:p>
            <a:pPr lvl="1"/>
            <a:r>
              <a:rPr lang="fr-BE" sz="1400" b="0" i="0" dirty="0">
                <a:effectLst/>
                <a:latin typeface="Century Gothic" panose="020B0502020202020204" pitchFamily="34" charset="0"/>
              </a:rPr>
              <a:t>Calcul de béton armé</a:t>
            </a:r>
          </a:p>
          <a:p>
            <a:pPr lvl="1"/>
            <a:r>
              <a:rPr lang="fr-BE" sz="1400" b="0" i="0" dirty="0">
                <a:effectLst/>
                <a:latin typeface="Century Gothic" panose="020B0502020202020204" pitchFamily="34" charset="0"/>
              </a:rPr>
              <a:t>Calcul de structure métallique et mixte</a:t>
            </a:r>
          </a:p>
          <a:p>
            <a:pPr lvl="1"/>
            <a:r>
              <a:rPr lang="fr-BE" sz="1400" b="0" i="0" dirty="0">
                <a:effectLst/>
                <a:latin typeface="Century Gothic" panose="020B0502020202020204" pitchFamily="34" charset="0"/>
              </a:rPr>
              <a:t>Conception et calcul de passerelle</a:t>
            </a:r>
          </a:p>
          <a:p>
            <a:pPr lvl="1"/>
            <a:r>
              <a:rPr lang="fr-BE" sz="1400" b="0" i="0" dirty="0">
                <a:effectLst/>
                <a:latin typeface="Century Gothic" panose="020B0502020202020204" pitchFamily="34" charset="0"/>
              </a:rPr>
              <a:t>Equipements de ponts : joint de dilatation, garde-corps, glissière de sécurité</a:t>
            </a:r>
          </a:p>
          <a:p>
            <a:endParaRPr lang="en-US" sz="1500" dirty="0"/>
          </a:p>
        </p:txBody>
      </p:sp>
      <p:pic>
        <p:nvPicPr>
          <p:cNvPr id="7" name="Image 6">
            <a:extLst>
              <a:ext uri="{FF2B5EF4-FFF2-40B4-BE49-F238E27FC236}">
                <a16:creationId xmlns:a16="http://schemas.microsoft.com/office/drawing/2014/main" id="{DA9DF4EF-0F31-4195-82B0-588E8535DD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645671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re 1">
            <a:extLst>
              <a:ext uri="{FF2B5EF4-FFF2-40B4-BE49-F238E27FC236}">
                <a16:creationId xmlns:a16="http://schemas.microsoft.com/office/drawing/2014/main" id="{A007022C-40FE-4B22-B2D7-D41978665EA9}"/>
              </a:ext>
            </a:extLst>
          </p:cNvPr>
          <p:cNvSpPr>
            <a:spLocks noGrp="1" noChangeArrowheads="1"/>
          </p:cNvSpPr>
          <p:nvPr>
            <p:ph type="title"/>
          </p:nvPr>
        </p:nvSpPr>
        <p:spPr>
          <a:xfrm>
            <a:off x="5297762" y="329184"/>
            <a:ext cx="6251110" cy="1783080"/>
          </a:xfrm>
        </p:spPr>
        <p:txBody>
          <a:bodyPr anchor="b">
            <a:normAutofit/>
          </a:bodyPr>
          <a:lstStyle/>
          <a:p>
            <a:r>
              <a:rPr lang="fr-FR" altLang="fr-FR" sz="2200" dirty="0">
                <a:latin typeface="Century Gothic" panose="020B0502020202020204" pitchFamily="34" charset="0"/>
              </a:rPr>
              <a:t>Catherine Beaujean</a:t>
            </a:r>
            <a:endParaRPr lang="fr-BE" altLang="fr-FR" sz="2200" dirty="0">
              <a:latin typeface="Century Gothic" panose="020B0502020202020204" pitchFamily="34" charset="0"/>
            </a:endParaRPr>
          </a:p>
        </p:txBody>
      </p:sp>
      <p:pic>
        <p:nvPicPr>
          <p:cNvPr id="4" name="Image 3" descr="Une image contenant personne, souriant, posant&#10;&#10;Description générée automatiquement">
            <a:extLst>
              <a:ext uri="{FF2B5EF4-FFF2-40B4-BE49-F238E27FC236}">
                <a16:creationId xmlns:a16="http://schemas.microsoft.com/office/drawing/2014/main" id="{78EE9444-D016-4FAF-8038-9549E46000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scene3d>
            <a:camera prst="orthographicFront">
              <a:rot lat="0" lon="300000" rev="0"/>
            </a:camera>
            <a:lightRig rig="threePt" dir="t"/>
          </a:scene3d>
        </p:spPr>
      </p:pic>
      <p:sp>
        <p:nvSpPr>
          <p:cNvPr id="1537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Espace réservé du contenu 2">
            <a:extLst>
              <a:ext uri="{FF2B5EF4-FFF2-40B4-BE49-F238E27FC236}">
                <a16:creationId xmlns:a16="http://schemas.microsoft.com/office/drawing/2014/main" id="{91781B09-ADC2-489E-895D-743565F62788}"/>
              </a:ext>
            </a:extLst>
          </p:cNvPr>
          <p:cNvSpPr>
            <a:spLocks noGrp="1" noChangeArrowheads="1"/>
          </p:cNvSpPr>
          <p:nvPr>
            <p:ph idx="1"/>
          </p:nvPr>
        </p:nvSpPr>
        <p:spPr>
          <a:xfrm>
            <a:off x="4943872" y="2564904"/>
            <a:ext cx="6840760" cy="3744416"/>
          </a:xfrm>
        </p:spPr>
        <p:txBody>
          <a:bodyPr>
            <a:normAutofit/>
          </a:bodyPr>
          <a:lstStyle/>
          <a:p>
            <a:r>
              <a:rPr lang="fr-FR" altLang="fr-FR" sz="1400" dirty="0">
                <a:latin typeface="Century Gothic" panose="020B0502020202020204" pitchFamily="34" charset="0"/>
              </a:rPr>
              <a:t>Septembre 2004- septembre 2005 : </a:t>
            </a:r>
          </a:p>
          <a:p>
            <a:pPr lvl="1"/>
            <a:r>
              <a:rPr lang="fr-FR" altLang="fr-FR" sz="1400" dirty="0">
                <a:latin typeface="Century Gothic" panose="020B0502020202020204" pitchFamily="34" charset="0"/>
              </a:rPr>
              <a:t>Diplôme d’Etude complémentaire en gestion industrielle à </a:t>
            </a:r>
            <a:r>
              <a:rPr lang="fr-FR" altLang="fr-FR" sz="1400" dirty="0" err="1">
                <a:latin typeface="Century Gothic" panose="020B0502020202020204" pitchFamily="34" charset="0"/>
              </a:rPr>
              <a:t>ULg</a:t>
            </a:r>
            <a:r>
              <a:rPr lang="fr-FR" altLang="fr-FR" sz="1400" dirty="0">
                <a:latin typeface="Century Gothic" panose="020B0502020202020204" pitchFamily="34" charset="0"/>
              </a:rPr>
              <a:t>. </a:t>
            </a:r>
          </a:p>
          <a:p>
            <a:pPr lvl="1"/>
            <a:r>
              <a:rPr lang="fr-FR" altLang="fr-FR" sz="1400" dirty="0">
                <a:latin typeface="Century Gothic" panose="020B0502020202020204" pitchFamily="34" charset="0"/>
              </a:rPr>
              <a:t>Travaille au département des Voies Navigables de </a:t>
            </a:r>
            <a:r>
              <a:rPr lang="fr-FR" altLang="fr-FR" sz="1400" dirty="0" err="1">
                <a:latin typeface="Century Gothic" panose="020B0502020202020204" pitchFamily="34" charset="0"/>
              </a:rPr>
              <a:t>l’Ulg</a:t>
            </a:r>
            <a:r>
              <a:rPr lang="fr-FR" altLang="fr-FR" sz="1400" dirty="0">
                <a:latin typeface="Century Gothic" panose="020B0502020202020204" pitchFamily="34" charset="0"/>
              </a:rPr>
              <a:t>.</a:t>
            </a:r>
          </a:p>
          <a:p>
            <a:pPr marL="457200" lvl="1" indent="0">
              <a:buNone/>
            </a:pPr>
            <a:endParaRPr lang="fr-FR" altLang="fr-FR" sz="1400" dirty="0">
              <a:latin typeface="Century Gothic" panose="020B0502020202020204" pitchFamily="34" charset="0"/>
            </a:endParaRPr>
          </a:p>
          <a:p>
            <a:r>
              <a:rPr lang="fr-FR" altLang="fr-FR" sz="1400" dirty="0">
                <a:latin typeface="Century Gothic" panose="020B0502020202020204" pitchFamily="34" charset="0"/>
              </a:rPr>
              <a:t>Entrée à la DEP en décembre 2005.</a:t>
            </a:r>
          </a:p>
          <a:p>
            <a:pPr marL="0" indent="0">
              <a:buNone/>
            </a:pPr>
            <a:endParaRPr lang="fr-FR" altLang="fr-FR" sz="1400" dirty="0">
              <a:latin typeface="Century Gothic" panose="020B0502020202020204" pitchFamily="34" charset="0"/>
            </a:endParaRPr>
          </a:p>
          <a:p>
            <a:r>
              <a:rPr lang="fr-FR" altLang="fr-FR" sz="1400" dirty="0">
                <a:latin typeface="Century Gothic" panose="020B0502020202020204" pitchFamily="34" charset="0"/>
              </a:rPr>
              <a:t>Matières de prédilection : </a:t>
            </a:r>
          </a:p>
          <a:p>
            <a:pPr lvl="1"/>
            <a:r>
              <a:rPr lang="fr-FR" sz="1400" dirty="0">
                <a:effectLst/>
                <a:latin typeface="Century Gothic" panose="020B0502020202020204" pitchFamily="34" charset="0"/>
                <a:ea typeface="Calibri" panose="020F0502020204030204" pitchFamily="34" charset="0"/>
              </a:rPr>
              <a:t>Calculs de ponts, de socles, d'équipements tels que appuis, murs antibruit, rives de ponts, garde-corps, glissières de sécurité et ancrages; suivis de projets de </a:t>
            </a:r>
            <a:r>
              <a:rPr lang="fr-FR" sz="1400">
                <a:effectLst/>
                <a:latin typeface="Century Gothic" panose="020B0502020202020204" pitchFamily="34" charset="0"/>
                <a:ea typeface="Calibri" panose="020F0502020204030204" pitchFamily="34" charset="0"/>
              </a:rPr>
              <a:t>passerelles-piétonnes.</a:t>
            </a:r>
          </a:p>
          <a:p>
            <a:pPr lvl="1"/>
            <a:endParaRPr lang="fr-FR" sz="1400" dirty="0">
              <a:effectLst/>
              <a:latin typeface="Century Gothic" panose="020B0502020202020204" pitchFamily="34" charset="0"/>
              <a:ea typeface="Calibri" panose="020F0502020204030204" pitchFamily="34" charset="0"/>
            </a:endParaRPr>
          </a:p>
          <a:p>
            <a:pPr lvl="1"/>
            <a:r>
              <a:rPr lang="fr-FR" altLang="fr-FR" sz="1400" dirty="0">
                <a:latin typeface="Century Gothic" panose="020B0502020202020204" pitchFamily="34" charset="0"/>
              </a:rPr>
              <a:t>Secrétariat technique du GT7 depuis 2009, connaissances approfondie en ce qui touche le Qualiroutes.</a:t>
            </a:r>
          </a:p>
          <a:p>
            <a:pPr marL="457200" lvl="1" indent="0">
              <a:buNone/>
            </a:pPr>
            <a:endParaRPr lang="fr-FR" altLang="fr-FR" sz="1200" dirty="0"/>
          </a:p>
          <a:p>
            <a:endParaRPr lang="fr-BE" altLang="fr-FR" sz="1200" dirty="0"/>
          </a:p>
        </p:txBody>
      </p:sp>
      <p:pic>
        <p:nvPicPr>
          <p:cNvPr id="7" name="Image 6">
            <a:extLst>
              <a:ext uri="{FF2B5EF4-FFF2-40B4-BE49-F238E27FC236}">
                <a16:creationId xmlns:a16="http://schemas.microsoft.com/office/drawing/2014/main" id="{C072A614-C9F8-46DA-A6E0-1680533190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110116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re 1">
            <a:extLst>
              <a:ext uri="{FF2B5EF4-FFF2-40B4-BE49-F238E27FC236}">
                <a16:creationId xmlns:a16="http://schemas.microsoft.com/office/drawing/2014/main" id="{A007022C-40FE-4B22-B2D7-D41978665EA9}"/>
              </a:ext>
            </a:extLst>
          </p:cNvPr>
          <p:cNvSpPr>
            <a:spLocks noGrp="1" noChangeArrowheads="1"/>
          </p:cNvSpPr>
          <p:nvPr>
            <p:ph type="title"/>
          </p:nvPr>
        </p:nvSpPr>
        <p:spPr>
          <a:xfrm>
            <a:off x="5297762" y="329184"/>
            <a:ext cx="6251110" cy="1783080"/>
          </a:xfrm>
        </p:spPr>
        <p:txBody>
          <a:bodyPr anchor="b">
            <a:normAutofit/>
          </a:bodyPr>
          <a:lstStyle/>
          <a:p>
            <a:r>
              <a:rPr lang="fr-FR" altLang="fr-FR" sz="2200" dirty="0">
                <a:latin typeface="Century Gothic" panose="020B0502020202020204" pitchFamily="34" charset="0"/>
              </a:rPr>
              <a:t>Luc Grisard</a:t>
            </a:r>
            <a:endParaRPr lang="fr-BE" altLang="fr-FR" sz="2200" dirty="0">
              <a:latin typeface="Century Gothic" panose="020B0502020202020204" pitchFamily="34" charset="0"/>
            </a:endParaRPr>
          </a:p>
        </p:txBody>
      </p:sp>
      <p:pic>
        <p:nvPicPr>
          <p:cNvPr id="4" name="Image 3">
            <a:extLst>
              <a:ext uri="{FF2B5EF4-FFF2-40B4-BE49-F238E27FC236}">
                <a16:creationId xmlns:a16="http://schemas.microsoft.com/office/drawing/2014/main" id="{78EE9444-D016-4FAF-8038-9549E460003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scene3d>
            <a:camera prst="orthographicFront">
              <a:rot lat="0" lon="300000" rev="0"/>
            </a:camera>
            <a:lightRig rig="threePt" dir="t"/>
          </a:scene3d>
        </p:spPr>
      </p:pic>
      <p:sp>
        <p:nvSpPr>
          <p:cNvPr id="1537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Espace réservé du contenu 2">
            <a:extLst>
              <a:ext uri="{FF2B5EF4-FFF2-40B4-BE49-F238E27FC236}">
                <a16:creationId xmlns:a16="http://schemas.microsoft.com/office/drawing/2014/main" id="{91781B09-ADC2-489E-895D-743565F62788}"/>
              </a:ext>
            </a:extLst>
          </p:cNvPr>
          <p:cNvSpPr>
            <a:spLocks noGrp="1" noChangeArrowheads="1"/>
          </p:cNvSpPr>
          <p:nvPr>
            <p:ph idx="1"/>
          </p:nvPr>
        </p:nvSpPr>
        <p:spPr>
          <a:xfrm>
            <a:off x="5297762" y="2706624"/>
            <a:ext cx="6251110" cy="3483864"/>
          </a:xfrm>
        </p:spPr>
        <p:txBody>
          <a:bodyPr>
            <a:normAutofit fontScale="85000" lnSpcReduction="20000"/>
          </a:bodyPr>
          <a:lstStyle/>
          <a:p>
            <a:r>
              <a:rPr lang="fr-FR" sz="1600" dirty="0">
                <a:effectLst/>
                <a:latin typeface="Century Gothic" panose="020B0502020202020204" pitchFamily="34" charset="0"/>
                <a:ea typeface="Calibri" panose="020F0502020204030204" pitchFamily="34" charset="0"/>
              </a:rPr>
              <a:t>Ingénieur de recherche à l'</a:t>
            </a:r>
            <a:r>
              <a:rPr lang="fr-FR" sz="1600" dirty="0" err="1">
                <a:effectLst/>
                <a:latin typeface="Century Gothic" panose="020B0502020202020204" pitchFamily="34" charset="0"/>
                <a:ea typeface="Calibri" panose="020F0502020204030204" pitchFamily="34" charset="0"/>
              </a:rPr>
              <a:t>ULiège</a:t>
            </a:r>
            <a:r>
              <a:rPr lang="fr-FR" sz="1600" dirty="0">
                <a:effectLst/>
                <a:latin typeface="Century Gothic" panose="020B0502020202020204" pitchFamily="34" charset="0"/>
                <a:ea typeface="Calibri" panose="020F0502020204030204" pitchFamily="34" charset="0"/>
              </a:rPr>
              <a:t> de 1986 à 1994 – Modélisations diverses par la méthode des éléments finis non linéaires.</a:t>
            </a:r>
            <a:endParaRPr lang="fr-BE" sz="1600" dirty="0">
              <a:effectLst/>
              <a:latin typeface="Century Gothic" panose="020B0502020202020204" pitchFamily="34" charset="0"/>
              <a:ea typeface="Calibri" panose="020F0502020204030204" pitchFamily="34" charset="0"/>
            </a:endParaRPr>
          </a:p>
          <a:p>
            <a:r>
              <a:rPr lang="fr-FR" sz="1600" dirty="0">
                <a:effectLst/>
                <a:latin typeface="Century Gothic" panose="020B0502020202020204" pitchFamily="34" charset="0"/>
                <a:ea typeface="Calibri" panose="020F0502020204030204" pitchFamily="34" charset="0"/>
              </a:rPr>
              <a:t> Ingénieur de recherche chez </a:t>
            </a:r>
            <a:r>
              <a:rPr lang="fr-FR" sz="1600" dirty="0" err="1">
                <a:effectLst/>
                <a:latin typeface="Century Gothic" panose="020B0502020202020204" pitchFamily="34" charset="0"/>
                <a:ea typeface="Calibri" panose="020F0502020204030204" pitchFamily="34" charset="0"/>
              </a:rPr>
              <a:t>Good-Year</a:t>
            </a:r>
            <a:r>
              <a:rPr lang="fr-FR" sz="1600" dirty="0">
                <a:effectLst/>
                <a:latin typeface="Century Gothic" panose="020B0502020202020204" pitchFamily="34" charset="0"/>
                <a:ea typeface="Calibri" panose="020F0502020204030204" pitchFamily="34" charset="0"/>
              </a:rPr>
              <a:t> (1994) – Modélisations non linéaires du comportement des pneus.</a:t>
            </a:r>
          </a:p>
          <a:p>
            <a:pPr marL="0" indent="0">
              <a:buNone/>
            </a:pPr>
            <a:endParaRPr lang="fr-BE" sz="1600" dirty="0">
              <a:effectLst/>
              <a:latin typeface="Century Gothic" panose="020B0502020202020204" pitchFamily="34" charset="0"/>
              <a:ea typeface="Calibri" panose="020F0502020204030204" pitchFamily="34" charset="0"/>
            </a:endParaRPr>
          </a:p>
          <a:p>
            <a:r>
              <a:rPr lang="fr-FR" sz="1600" dirty="0">
                <a:effectLst/>
                <a:latin typeface="Century Gothic" panose="020B0502020202020204" pitchFamily="34" charset="0"/>
                <a:ea typeface="Calibri" panose="020F0502020204030204" pitchFamily="34" charset="0"/>
              </a:rPr>
              <a:t>Entrée à la DEP en: 1</a:t>
            </a:r>
            <a:r>
              <a:rPr lang="fr-FR" sz="1600" baseline="30000" dirty="0">
                <a:effectLst/>
                <a:latin typeface="Century Gothic" panose="020B0502020202020204" pitchFamily="34" charset="0"/>
                <a:ea typeface="Calibri" panose="020F0502020204030204" pitchFamily="34" charset="0"/>
              </a:rPr>
              <a:t>er</a:t>
            </a:r>
            <a:r>
              <a:rPr lang="fr-FR" sz="1600" dirty="0">
                <a:effectLst/>
                <a:latin typeface="Century Gothic" panose="020B0502020202020204" pitchFamily="34" charset="0"/>
                <a:ea typeface="Calibri" panose="020F0502020204030204" pitchFamily="34" charset="0"/>
              </a:rPr>
              <a:t> juin 1994.</a:t>
            </a:r>
            <a:endParaRPr lang="fr-BE" sz="1600" dirty="0">
              <a:effectLst/>
              <a:latin typeface="Century Gothic" panose="020B0502020202020204" pitchFamily="34" charset="0"/>
              <a:ea typeface="Calibri" panose="020F0502020204030204" pitchFamily="34" charset="0"/>
            </a:endParaRPr>
          </a:p>
          <a:p>
            <a:endParaRPr lang="fr-BE" sz="1600" dirty="0">
              <a:effectLst/>
              <a:latin typeface="Century Gothic" panose="020B0502020202020204" pitchFamily="34" charset="0"/>
              <a:ea typeface="Calibri" panose="020F0502020204030204" pitchFamily="34" charset="0"/>
            </a:endParaRPr>
          </a:p>
          <a:p>
            <a:r>
              <a:rPr lang="fr-FR" sz="1600" dirty="0">
                <a:effectLst/>
                <a:latin typeface="Century Gothic" panose="020B0502020202020204" pitchFamily="34" charset="0"/>
                <a:ea typeface="Calibri" panose="020F0502020204030204" pitchFamily="34" charset="0"/>
              </a:rPr>
              <a:t>Matières de prédilection :</a:t>
            </a:r>
            <a:endParaRPr lang="fr-BE" sz="1600" dirty="0">
              <a:effectLst/>
              <a:latin typeface="Century Gothic" panose="020B0502020202020204" pitchFamily="34" charset="0"/>
              <a:ea typeface="Calibri" panose="020F0502020204030204" pitchFamily="34" charset="0"/>
            </a:endParaRPr>
          </a:p>
          <a:p>
            <a:pPr lvl="1"/>
            <a:r>
              <a:rPr lang="fr-FR" sz="1600" dirty="0">
                <a:effectLst/>
                <a:latin typeface="Century Gothic" panose="020B0502020202020204" pitchFamily="34" charset="0"/>
                <a:ea typeface="Calibri" panose="020F0502020204030204" pitchFamily="34" charset="0"/>
              </a:rPr>
              <a:t>Responsable fonctionnel applicatif des applications de calculs de structures SYNOTECH  (depuis 1994).</a:t>
            </a:r>
            <a:endParaRPr lang="fr-BE" sz="1600" dirty="0">
              <a:effectLst/>
              <a:latin typeface="Century Gothic" panose="020B0502020202020204" pitchFamily="34" charset="0"/>
              <a:ea typeface="Calibri" panose="020F0502020204030204" pitchFamily="34" charset="0"/>
            </a:endParaRPr>
          </a:p>
          <a:p>
            <a:pPr lvl="1"/>
            <a:r>
              <a:rPr lang="fr-FR" sz="1600" dirty="0">
                <a:effectLst/>
                <a:latin typeface="Century Gothic" panose="020B0502020202020204" pitchFamily="34" charset="0"/>
                <a:ea typeface="Calibri" panose="020F0502020204030204" pitchFamily="34" charset="0"/>
              </a:rPr>
              <a:t>Responsable fonctionnel applicatif de la Banque de Données des Ouvrages d'Art (BDOA) (depuis 2008).</a:t>
            </a:r>
            <a:endParaRPr lang="fr-BE" sz="1600" dirty="0">
              <a:effectLst/>
              <a:latin typeface="Century Gothic" panose="020B0502020202020204" pitchFamily="34" charset="0"/>
              <a:ea typeface="Calibri" panose="020F0502020204030204" pitchFamily="34" charset="0"/>
            </a:endParaRPr>
          </a:p>
          <a:p>
            <a:pPr lvl="1"/>
            <a:r>
              <a:rPr lang="fr-FR" sz="1600" dirty="0">
                <a:effectLst/>
                <a:latin typeface="Century Gothic" panose="020B0502020202020204" pitchFamily="34" charset="0"/>
                <a:ea typeface="Calibri" panose="020F0502020204030204" pitchFamily="34" charset="0"/>
              </a:rPr>
              <a:t>Correspondant Local Informatique (CIL) (depuis 1995).</a:t>
            </a:r>
            <a:endParaRPr lang="fr-BE" sz="1600" dirty="0">
              <a:effectLst/>
              <a:latin typeface="Century Gothic" panose="020B0502020202020204" pitchFamily="34" charset="0"/>
              <a:ea typeface="Calibri" panose="020F0502020204030204" pitchFamily="34" charset="0"/>
            </a:endParaRPr>
          </a:p>
          <a:p>
            <a:pPr lvl="1"/>
            <a:r>
              <a:rPr lang="fr-FR" sz="1600" dirty="0">
                <a:effectLst/>
                <a:latin typeface="Century Gothic" panose="020B0502020202020204" pitchFamily="34" charset="0"/>
                <a:ea typeface="Calibri" panose="020F0502020204030204" pitchFamily="34" charset="0"/>
              </a:rPr>
              <a:t>Support occasionnel au calcul de structures (depuis 1994).</a:t>
            </a:r>
            <a:endParaRPr lang="fr-BE" sz="1600" dirty="0">
              <a:effectLst/>
              <a:latin typeface="Century Gothic" panose="020B0502020202020204" pitchFamily="34" charset="0"/>
              <a:ea typeface="Calibri" panose="020F0502020204030204" pitchFamily="34" charset="0"/>
            </a:endParaRPr>
          </a:p>
          <a:p>
            <a:pPr lvl="1"/>
            <a:r>
              <a:rPr lang="fr-FR" sz="1600" dirty="0">
                <a:effectLst/>
                <a:latin typeface="Century Gothic" panose="020B0502020202020204" pitchFamily="34" charset="0"/>
                <a:ea typeface="Calibri" panose="020F0502020204030204" pitchFamily="34" charset="0"/>
              </a:rPr>
              <a:t>Participation à l'élaboration du nouveau Règlement de Gestion des Ouvrages d'Art.</a:t>
            </a:r>
            <a:endParaRPr lang="fr-BE" sz="1600" dirty="0">
              <a:effectLst/>
              <a:latin typeface="Century Gothic" panose="020B0502020202020204" pitchFamily="34" charset="0"/>
              <a:ea typeface="Calibri" panose="020F0502020204030204" pitchFamily="34" charset="0"/>
            </a:endParaRPr>
          </a:p>
          <a:p>
            <a:pPr lvl="1"/>
            <a:endParaRPr lang="fr-FR" altLang="fr-FR" sz="1200" dirty="0"/>
          </a:p>
          <a:p>
            <a:endParaRPr lang="fr-BE" altLang="fr-FR" sz="1200" dirty="0"/>
          </a:p>
        </p:txBody>
      </p:sp>
      <p:pic>
        <p:nvPicPr>
          <p:cNvPr id="7" name="Image 6">
            <a:extLst>
              <a:ext uri="{FF2B5EF4-FFF2-40B4-BE49-F238E27FC236}">
                <a16:creationId xmlns:a16="http://schemas.microsoft.com/office/drawing/2014/main" id="{F5B2BD32-38D7-4115-B30E-FB0A98B5A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3350475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re 1">
            <a:extLst>
              <a:ext uri="{FF2B5EF4-FFF2-40B4-BE49-F238E27FC236}">
                <a16:creationId xmlns:a16="http://schemas.microsoft.com/office/drawing/2014/main" id="{A007022C-40FE-4B22-B2D7-D41978665EA9}"/>
              </a:ext>
            </a:extLst>
          </p:cNvPr>
          <p:cNvSpPr>
            <a:spLocks noGrp="1" noChangeArrowheads="1"/>
          </p:cNvSpPr>
          <p:nvPr>
            <p:ph type="title"/>
          </p:nvPr>
        </p:nvSpPr>
        <p:spPr>
          <a:xfrm>
            <a:off x="5297762" y="329184"/>
            <a:ext cx="6251110" cy="1783080"/>
          </a:xfrm>
        </p:spPr>
        <p:txBody>
          <a:bodyPr anchor="b">
            <a:normAutofit/>
          </a:bodyPr>
          <a:lstStyle/>
          <a:p>
            <a:r>
              <a:rPr lang="fr-FR" altLang="fr-FR" sz="2200" dirty="0">
                <a:latin typeface="Century Gothic" panose="020B0502020202020204" pitchFamily="34" charset="0"/>
              </a:rPr>
              <a:t>Jefferson </a:t>
            </a:r>
            <a:r>
              <a:rPr lang="fr-FR" altLang="fr-FR" sz="2200" dirty="0" err="1">
                <a:latin typeface="Century Gothic" panose="020B0502020202020204" pitchFamily="34" charset="0"/>
              </a:rPr>
              <a:t>Arnauts</a:t>
            </a:r>
            <a:endParaRPr lang="fr-BE" altLang="fr-FR" sz="2200" dirty="0">
              <a:latin typeface="Century Gothic" panose="020B0502020202020204" pitchFamily="34" charset="0"/>
            </a:endParaRPr>
          </a:p>
        </p:txBody>
      </p:sp>
      <p:pic>
        <p:nvPicPr>
          <p:cNvPr id="4" name="Image 3">
            <a:extLst>
              <a:ext uri="{FF2B5EF4-FFF2-40B4-BE49-F238E27FC236}">
                <a16:creationId xmlns:a16="http://schemas.microsoft.com/office/drawing/2014/main" id="{78EE9444-D016-4FAF-8038-9549E46000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324109"/>
            <a:ext cx="4657344" cy="6209792"/>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scene3d>
            <a:camera prst="orthographicFront">
              <a:rot lat="0" lon="300000" rev="0"/>
            </a:camera>
            <a:lightRig rig="threePt" dir="t"/>
          </a:scene3d>
        </p:spPr>
      </p:pic>
      <p:sp>
        <p:nvSpPr>
          <p:cNvPr id="1537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3" name="Espace réservé du contenu 2">
            <a:extLst>
              <a:ext uri="{FF2B5EF4-FFF2-40B4-BE49-F238E27FC236}">
                <a16:creationId xmlns:a16="http://schemas.microsoft.com/office/drawing/2014/main" id="{91781B09-ADC2-489E-895D-743565F62788}"/>
              </a:ext>
            </a:extLst>
          </p:cNvPr>
          <p:cNvSpPr>
            <a:spLocks noGrp="1" noChangeArrowheads="1"/>
          </p:cNvSpPr>
          <p:nvPr>
            <p:ph idx="1"/>
          </p:nvPr>
        </p:nvSpPr>
        <p:spPr>
          <a:xfrm>
            <a:off x="5048200" y="2556995"/>
            <a:ext cx="6532992" cy="3815541"/>
          </a:xfrm>
        </p:spPr>
        <p:txBody>
          <a:bodyPr>
            <a:normAutofit fontScale="47500" lnSpcReduction="20000"/>
          </a:bodyPr>
          <a:lstStyle/>
          <a:p>
            <a:pPr algn="just"/>
            <a:r>
              <a:rPr lang="fr-BE" sz="2900" dirty="0">
                <a:latin typeface="Century Gothic" panose="020B0502020202020204" pitchFamily="34" charset="0"/>
                <a:ea typeface="Calibri" panose="020F0502020204030204" pitchFamily="34" charset="0"/>
              </a:rPr>
              <a:t>Entrée à la DEP en septembre 2012 en tant que dessinateur</a:t>
            </a:r>
          </a:p>
          <a:p>
            <a:pPr algn="just"/>
            <a:endParaRPr lang="fr-BE" sz="1300" dirty="0">
              <a:latin typeface="Century Gothic" panose="020B0502020202020204" pitchFamily="34" charset="0"/>
              <a:ea typeface="Calibri" panose="020F0502020204030204" pitchFamily="34" charset="0"/>
            </a:endParaRPr>
          </a:p>
          <a:p>
            <a:pPr lvl="1" algn="just"/>
            <a:r>
              <a:rPr lang="fr-BE" sz="2900" dirty="0">
                <a:latin typeface="Century Gothic" panose="020B0502020202020204" pitchFamily="34" charset="0"/>
                <a:ea typeface="Calibri" panose="020F0502020204030204" pitchFamily="34" charset="0"/>
              </a:rPr>
              <a:t>dessinateur</a:t>
            </a:r>
            <a:endParaRPr lang="fr-BE" sz="2900" dirty="0">
              <a:effectLst/>
              <a:latin typeface="Century Gothic" panose="020B0502020202020204" pitchFamily="34" charset="0"/>
              <a:ea typeface="Calibri" panose="020F0502020204030204" pitchFamily="34" charset="0"/>
            </a:endParaRPr>
          </a:p>
          <a:p>
            <a:pPr lvl="1" algn="just"/>
            <a:r>
              <a:rPr lang="fr-FR" sz="2900" dirty="0">
                <a:effectLst/>
                <a:latin typeface="Century Gothic" panose="020B0502020202020204" pitchFamily="34" charset="0"/>
              </a:rPr>
              <a:t>contrôles d’adhérence de membrane d’étanchéité et de réparation béton,</a:t>
            </a:r>
          </a:p>
          <a:p>
            <a:pPr lvl="1" algn="just"/>
            <a:r>
              <a:rPr lang="fr-FR" sz="2900" dirty="0">
                <a:effectLst/>
                <a:latin typeface="Century Gothic" panose="020B0502020202020204" pitchFamily="34" charset="0"/>
              </a:rPr>
              <a:t>prélèvements de béton par carottage, </a:t>
            </a:r>
          </a:p>
          <a:p>
            <a:pPr lvl="1" algn="just"/>
            <a:r>
              <a:rPr lang="fr-FR" sz="2900" dirty="0">
                <a:effectLst/>
                <a:latin typeface="Century Gothic" panose="020B0502020202020204" pitchFamily="34" charset="0"/>
              </a:rPr>
              <a:t>essais de traction sur des barres ancrages,</a:t>
            </a:r>
          </a:p>
          <a:p>
            <a:pPr lvl="1" algn="just"/>
            <a:r>
              <a:rPr lang="fr-FR" sz="2900" dirty="0">
                <a:effectLst/>
                <a:latin typeface="Century Gothic" panose="020B0502020202020204" pitchFamily="34" charset="0"/>
              </a:rPr>
              <a:t>prises de mesure pour le passage des convois exceptionnels.</a:t>
            </a:r>
          </a:p>
          <a:p>
            <a:pPr marL="457200" lvl="1" indent="0" algn="just">
              <a:buNone/>
            </a:pPr>
            <a:endParaRPr lang="fr-FR" sz="2900" dirty="0">
              <a:effectLst/>
              <a:latin typeface="Century Gothic" panose="020B0502020202020204" pitchFamily="34" charset="0"/>
            </a:endParaRPr>
          </a:p>
          <a:p>
            <a:pPr algn="just" rtl="0"/>
            <a:r>
              <a:rPr lang="fr-FR" sz="2900" dirty="0">
                <a:effectLst/>
                <a:latin typeface="Century Gothic" panose="020B0502020202020204" pitchFamily="34" charset="0"/>
              </a:rPr>
              <a:t>En 2015, devient CLIM (Correspondant Local Immobilier). . </a:t>
            </a:r>
          </a:p>
          <a:p>
            <a:pPr marL="0" indent="0" algn="just" rtl="0">
              <a:buNone/>
            </a:pPr>
            <a:endParaRPr lang="fr-FR" sz="1500" dirty="0">
              <a:effectLst/>
              <a:latin typeface="Century Gothic" panose="020B0502020202020204" pitchFamily="34" charset="0"/>
            </a:endParaRPr>
          </a:p>
          <a:p>
            <a:r>
              <a:rPr lang="fr-FR" sz="2900" dirty="0">
                <a:latin typeface="Century Gothic" panose="020B0502020202020204" pitchFamily="34" charset="0"/>
              </a:rPr>
              <a:t>Matière de prédilection:</a:t>
            </a:r>
          </a:p>
          <a:p>
            <a:pPr lvl="1"/>
            <a:r>
              <a:rPr lang="fr-FR" sz="2900" dirty="0">
                <a:latin typeface="Century Gothic" panose="020B0502020202020204" pitchFamily="34" charset="0"/>
              </a:rPr>
              <a:t>La maintenance du bâtiment (75%)</a:t>
            </a:r>
          </a:p>
          <a:p>
            <a:pPr lvl="1"/>
            <a:r>
              <a:rPr lang="fr-FR" sz="2900" dirty="0">
                <a:latin typeface="Century Gothic" panose="020B0502020202020204" pitchFamily="34" charset="0"/>
              </a:rPr>
              <a:t>Encodage des nouveaux ouvrages dans la BDOA (25%)</a:t>
            </a:r>
          </a:p>
          <a:p>
            <a:pPr lvl="1"/>
            <a:r>
              <a:rPr lang="fr-FR" sz="2900" dirty="0">
                <a:latin typeface="Century Gothic" panose="020B0502020202020204" pitchFamily="34" charset="0"/>
              </a:rPr>
              <a:t>Depuis 2018, formations d’initiation à la  BDOA (plus de </a:t>
            </a:r>
            <a:r>
              <a:rPr lang="fr-FR" sz="2900">
                <a:latin typeface="Century Gothic" panose="020B0502020202020204" pitchFamily="34" charset="0"/>
              </a:rPr>
              <a:t>128 participants)</a:t>
            </a:r>
            <a:endParaRPr lang="fr-FR" sz="2900" dirty="0">
              <a:latin typeface="Century Gothic" panose="020B0502020202020204" pitchFamily="34" charset="0"/>
            </a:endParaRPr>
          </a:p>
          <a:p>
            <a:pPr marL="457200" lvl="1" indent="0">
              <a:buNone/>
            </a:pPr>
            <a:br>
              <a:rPr lang="fr-FR" sz="1200" dirty="0">
                <a:latin typeface="Century Gothic" panose="020B0502020202020204" pitchFamily="34" charset="0"/>
              </a:rPr>
            </a:br>
            <a:endParaRPr lang="fr-BE" altLang="fr-FR" sz="1800" dirty="0">
              <a:latin typeface="Century Gothic" panose="020B0502020202020204" pitchFamily="34" charset="0"/>
            </a:endParaRPr>
          </a:p>
          <a:p>
            <a:pPr lvl="1"/>
            <a:endParaRPr lang="fr-FR" altLang="fr-FR" sz="1200" dirty="0"/>
          </a:p>
          <a:p>
            <a:endParaRPr lang="fr-BE" altLang="fr-FR" sz="1200" dirty="0"/>
          </a:p>
        </p:txBody>
      </p:sp>
      <p:pic>
        <p:nvPicPr>
          <p:cNvPr id="7" name="Image 6">
            <a:extLst>
              <a:ext uri="{FF2B5EF4-FFF2-40B4-BE49-F238E27FC236}">
                <a16:creationId xmlns:a16="http://schemas.microsoft.com/office/drawing/2014/main" id="{C63F16EB-4456-499D-B5EB-A57DD23B30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1231351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Image 7">
            <a:extLst>
              <a:ext uri="{FF2B5EF4-FFF2-40B4-BE49-F238E27FC236}">
                <a16:creationId xmlns:a16="http://schemas.microsoft.com/office/drawing/2014/main" id="{4B9562DE-BA9C-449E-83DA-1E37BA35104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991544" y="116632"/>
            <a:ext cx="8424000" cy="5917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7CDBB5A7-8D97-4FAF-92B6-A04C88E4F34C}"/>
              </a:ext>
            </a:extLst>
          </p:cNvPr>
          <p:cNvSpPr txBox="1"/>
          <p:nvPr/>
        </p:nvSpPr>
        <p:spPr>
          <a:xfrm>
            <a:off x="7536160" y="5141590"/>
            <a:ext cx="4176464" cy="646331"/>
          </a:xfrm>
          <a:prstGeom prst="rect">
            <a:avLst/>
          </a:prstGeom>
          <a:noFill/>
        </p:spPr>
        <p:txBody>
          <a:bodyPr wrap="square" rtlCol="0">
            <a:spAutoFit/>
          </a:bodyPr>
          <a:lstStyle/>
          <a:p>
            <a:r>
              <a:rPr lang="fr-FR" dirty="0">
                <a:hlinkClick r:id="rId3"/>
              </a:rPr>
              <a:t>Qualité &amp; Construction - Département des Expertises techniques (wallonie.be)</a:t>
            </a:r>
            <a:endParaRPr lang="fr-BE" dirty="0"/>
          </a:p>
        </p:txBody>
      </p:sp>
    </p:spTree>
    <p:extLst>
      <p:ext uri="{BB962C8B-B14F-4D97-AF65-F5344CB8AC3E}">
        <p14:creationId xmlns:p14="http://schemas.microsoft.com/office/powerpoint/2010/main" val="1189213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Diagramme 39">
            <a:extLst>
              <a:ext uri="{FF2B5EF4-FFF2-40B4-BE49-F238E27FC236}">
                <a16:creationId xmlns:a16="http://schemas.microsoft.com/office/drawing/2014/main" id="{15F82F34-21D3-4285-BD90-33AF2716CBF6}"/>
              </a:ext>
            </a:extLst>
          </p:cNvPr>
          <p:cNvGraphicFramePr/>
          <p:nvPr>
            <p:extLst>
              <p:ext uri="{D42A27DB-BD31-4B8C-83A1-F6EECF244321}">
                <p14:modId xmlns:p14="http://schemas.microsoft.com/office/powerpoint/2010/main" val="3387964820"/>
              </p:ext>
            </p:extLst>
          </p:nvPr>
        </p:nvGraphicFramePr>
        <p:xfrm>
          <a:off x="4439817" y="-611952"/>
          <a:ext cx="2880319" cy="3824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ZoneTexte 7">
            <a:extLst>
              <a:ext uri="{FF2B5EF4-FFF2-40B4-BE49-F238E27FC236}">
                <a16:creationId xmlns:a16="http://schemas.microsoft.com/office/drawing/2014/main" id="{17385F2E-9EB6-43A4-897E-C8764862E72E}"/>
              </a:ext>
            </a:extLst>
          </p:cNvPr>
          <p:cNvSpPr txBox="1"/>
          <p:nvPr/>
        </p:nvSpPr>
        <p:spPr>
          <a:xfrm>
            <a:off x="1559496" y="2171518"/>
            <a:ext cx="9433048" cy="1077218"/>
          </a:xfrm>
          <a:prstGeom prst="rect">
            <a:avLst/>
          </a:prstGeom>
          <a:noFill/>
        </p:spPr>
        <p:txBody>
          <a:bodyPr wrap="square">
            <a:spAutoFit/>
          </a:bodyPr>
          <a:lstStyle/>
          <a:p>
            <a:pPr algn="ctr" eaLnBrk="1" hangingPunct="1">
              <a:defRPr/>
            </a:pPr>
            <a:r>
              <a:rPr lang="fr-BE" sz="3200" dirty="0">
                <a:solidFill>
                  <a:srgbClr val="49C5B1"/>
                </a:solidFill>
                <a:latin typeface="Century Gothic" panose="020B0502020202020204" pitchFamily="34" charset="0"/>
                <a:ea typeface="+mj-ea"/>
                <a:cs typeface="+mj-cs"/>
              </a:rPr>
              <a:t>L’équipe de la DEP est à votre service, n’hésitez pas à revenir vers nous !</a:t>
            </a:r>
          </a:p>
        </p:txBody>
      </p:sp>
      <p:graphicFrame>
        <p:nvGraphicFramePr>
          <p:cNvPr id="17" name="Diagramme 16">
            <a:extLst>
              <a:ext uri="{FF2B5EF4-FFF2-40B4-BE49-F238E27FC236}">
                <a16:creationId xmlns:a16="http://schemas.microsoft.com/office/drawing/2014/main" id="{798A3473-B65A-4C98-AF9E-1A63B30DCF9F}"/>
              </a:ext>
            </a:extLst>
          </p:cNvPr>
          <p:cNvGraphicFramePr/>
          <p:nvPr>
            <p:extLst>
              <p:ext uri="{D42A27DB-BD31-4B8C-83A1-F6EECF244321}">
                <p14:modId xmlns:p14="http://schemas.microsoft.com/office/powerpoint/2010/main" val="1601693139"/>
              </p:ext>
            </p:extLst>
          </p:nvPr>
        </p:nvGraphicFramePr>
        <p:xfrm>
          <a:off x="2567608" y="1761490"/>
          <a:ext cx="2871425" cy="26756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me 15">
            <a:extLst>
              <a:ext uri="{FF2B5EF4-FFF2-40B4-BE49-F238E27FC236}">
                <a16:creationId xmlns:a16="http://schemas.microsoft.com/office/drawing/2014/main" id="{C50391F6-58B4-43E5-B918-909A28EB662F}"/>
              </a:ext>
            </a:extLst>
          </p:cNvPr>
          <p:cNvGraphicFramePr/>
          <p:nvPr>
            <p:extLst>
              <p:ext uri="{D42A27DB-BD31-4B8C-83A1-F6EECF244321}">
                <p14:modId xmlns:p14="http://schemas.microsoft.com/office/powerpoint/2010/main" val="3238624807"/>
              </p:ext>
            </p:extLst>
          </p:nvPr>
        </p:nvGraphicFramePr>
        <p:xfrm>
          <a:off x="6240016" y="1776786"/>
          <a:ext cx="2997153" cy="244430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5" name="Diagramme 14">
            <a:extLst>
              <a:ext uri="{FF2B5EF4-FFF2-40B4-BE49-F238E27FC236}">
                <a16:creationId xmlns:a16="http://schemas.microsoft.com/office/drawing/2014/main" id="{5ED173D5-D694-4ED6-A0BF-F37E893C5FBE}"/>
              </a:ext>
            </a:extLst>
          </p:cNvPr>
          <p:cNvGraphicFramePr/>
          <p:nvPr>
            <p:extLst>
              <p:ext uri="{D42A27DB-BD31-4B8C-83A1-F6EECF244321}">
                <p14:modId xmlns:p14="http://schemas.microsoft.com/office/powerpoint/2010/main" val="1286807458"/>
              </p:ext>
            </p:extLst>
          </p:nvPr>
        </p:nvGraphicFramePr>
        <p:xfrm>
          <a:off x="8098829" y="1628800"/>
          <a:ext cx="3109739" cy="27744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9" name="Diagramme 28">
            <a:extLst>
              <a:ext uri="{FF2B5EF4-FFF2-40B4-BE49-F238E27FC236}">
                <a16:creationId xmlns:a16="http://schemas.microsoft.com/office/drawing/2014/main" id="{7D3544D2-43F6-43FF-B6C3-89933C344901}"/>
              </a:ext>
            </a:extLst>
          </p:cNvPr>
          <p:cNvGraphicFramePr/>
          <p:nvPr>
            <p:extLst>
              <p:ext uri="{D42A27DB-BD31-4B8C-83A1-F6EECF244321}">
                <p14:modId xmlns:p14="http://schemas.microsoft.com/office/powerpoint/2010/main" val="1997640721"/>
              </p:ext>
            </p:extLst>
          </p:nvPr>
        </p:nvGraphicFramePr>
        <p:xfrm>
          <a:off x="6946700" y="3717032"/>
          <a:ext cx="3109740" cy="245235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8" name="Diagramme 27">
            <a:extLst>
              <a:ext uri="{FF2B5EF4-FFF2-40B4-BE49-F238E27FC236}">
                <a16:creationId xmlns:a16="http://schemas.microsoft.com/office/drawing/2014/main" id="{132EE028-5A99-462D-A3EE-AE293FA29A08}"/>
              </a:ext>
            </a:extLst>
          </p:cNvPr>
          <p:cNvGraphicFramePr/>
          <p:nvPr>
            <p:extLst>
              <p:ext uri="{D42A27DB-BD31-4B8C-83A1-F6EECF244321}">
                <p14:modId xmlns:p14="http://schemas.microsoft.com/office/powerpoint/2010/main" val="4068992471"/>
              </p:ext>
            </p:extLst>
          </p:nvPr>
        </p:nvGraphicFramePr>
        <p:xfrm>
          <a:off x="4295800" y="1700808"/>
          <a:ext cx="3082947" cy="2675622"/>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31" name="Diagramme 30">
            <a:extLst>
              <a:ext uri="{FF2B5EF4-FFF2-40B4-BE49-F238E27FC236}">
                <a16:creationId xmlns:a16="http://schemas.microsoft.com/office/drawing/2014/main" id="{11D5A1F9-F96E-4925-8E78-2212970554D5}"/>
              </a:ext>
            </a:extLst>
          </p:cNvPr>
          <p:cNvGraphicFramePr/>
          <p:nvPr>
            <p:extLst>
              <p:ext uri="{D42A27DB-BD31-4B8C-83A1-F6EECF244321}">
                <p14:modId xmlns:p14="http://schemas.microsoft.com/office/powerpoint/2010/main" val="2370056653"/>
              </p:ext>
            </p:extLst>
          </p:nvPr>
        </p:nvGraphicFramePr>
        <p:xfrm>
          <a:off x="1559496" y="3429000"/>
          <a:ext cx="2997153" cy="2833802"/>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30" name="Diagramme 29">
            <a:extLst>
              <a:ext uri="{FF2B5EF4-FFF2-40B4-BE49-F238E27FC236}">
                <a16:creationId xmlns:a16="http://schemas.microsoft.com/office/drawing/2014/main" id="{67EA4928-F2CD-4576-BE54-1B1C15CB4B38}"/>
              </a:ext>
            </a:extLst>
          </p:cNvPr>
          <p:cNvGraphicFramePr/>
          <p:nvPr>
            <p:extLst>
              <p:ext uri="{D42A27DB-BD31-4B8C-83A1-F6EECF244321}">
                <p14:modId xmlns:p14="http://schemas.microsoft.com/office/powerpoint/2010/main" val="367933908"/>
              </p:ext>
            </p:extLst>
          </p:nvPr>
        </p:nvGraphicFramePr>
        <p:xfrm>
          <a:off x="5303912" y="3573016"/>
          <a:ext cx="2938931" cy="2884406"/>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37" name="Diagramme 36">
            <a:extLst>
              <a:ext uri="{FF2B5EF4-FFF2-40B4-BE49-F238E27FC236}">
                <a16:creationId xmlns:a16="http://schemas.microsoft.com/office/drawing/2014/main" id="{1F76EAFF-13AB-4446-9A87-B7B7FE82C3CD}"/>
              </a:ext>
            </a:extLst>
          </p:cNvPr>
          <p:cNvGraphicFramePr/>
          <p:nvPr>
            <p:extLst>
              <p:ext uri="{D42A27DB-BD31-4B8C-83A1-F6EECF244321}">
                <p14:modId xmlns:p14="http://schemas.microsoft.com/office/powerpoint/2010/main" val="566192025"/>
              </p:ext>
            </p:extLst>
          </p:nvPr>
        </p:nvGraphicFramePr>
        <p:xfrm>
          <a:off x="3345909" y="2852936"/>
          <a:ext cx="3038123" cy="4178994"/>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43" name="Diagramme 42">
            <a:extLst>
              <a:ext uri="{FF2B5EF4-FFF2-40B4-BE49-F238E27FC236}">
                <a16:creationId xmlns:a16="http://schemas.microsoft.com/office/drawing/2014/main" id="{DBF1D5A8-79C8-4B35-A25A-9E7CD06CC56C}"/>
              </a:ext>
            </a:extLst>
          </p:cNvPr>
          <p:cNvGraphicFramePr/>
          <p:nvPr>
            <p:extLst>
              <p:ext uri="{D42A27DB-BD31-4B8C-83A1-F6EECF244321}">
                <p14:modId xmlns:p14="http://schemas.microsoft.com/office/powerpoint/2010/main" val="2023731411"/>
              </p:ext>
            </p:extLst>
          </p:nvPr>
        </p:nvGraphicFramePr>
        <p:xfrm>
          <a:off x="-384720" y="2448272"/>
          <a:ext cx="3181747" cy="4725144"/>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4" name="Diagramme 3">
            <a:extLst>
              <a:ext uri="{FF2B5EF4-FFF2-40B4-BE49-F238E27FC236}">
                <a16:creationId xmlns:a16="http://schemas.microsoft.com/office/drawing/2014/main" id="{07217081-1455-4B67-819D-A5A9306DE1E8}"/>
              </a:ext>
            </a:extLst>
          </p:cNvPr>
          <p:cNvGraphicFramePr/>
          <p:nvPr>
            <p:extLst>
              <p:ext uri="{D42A27DB-BD31-4B8C-83A1-F6EECF244321}">
                <p14:modId xmlns:p14="http://schemas.microsoft.com/office/powerpoint/2010/main" val="4282382011"/>
              </p:ext>
            </p:extLst>
          </p:nvPr>
        </p:nvGraphicFramePr>
        <p:xfrm>
          <a:off x="551384" y="864096"/>
          <a:ext cx="3139173" cy="4365104"/>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graphicFrame>
        <p:nvGraphicFramePr>
          <p:cNvPr id="5" name="Diagramme 4">
            <a:extLst>
              <a:ext uri="{FF2B5EF4-FFF2-40B4-BE49-F238E27FC236}">
                <a16:creationId xmlns:a16="http://schemas.microsoft.com/office/drawing/2014/main" id="{335E2615-DEB0-4273-8A33-6C183B880D15}"/>
              </a:ext>
            </a:extLst>
          </p:cNvPr>
          <p:cNvGraphicFramePr/>
          <p:nvPr>
            <p:extLst>
              <p:ext uri="{D42A27DB-BD31-4B8C-83A1-F6EECF244321}">
                <p14:modId xmlns:p14="http://schemas.microsoft.com/office/powerpoint/2010/main" val="865213472"/>
              </p:ext>
            </p:extLst>
          </p:nvPr>
        </p:nvGraphicFramePr>
        <p:xfrm>
          <a:off x="8746901" y="2664296"/>
          <a:ext cx="3181747" cy="4509120"/>
        </p:xfrm>
        <a:graphic>
          <a:graphicData uri="http://schemas.openxmlformats.org/drawingml/2006/diagram">
            <dgm:relIds xmlns:dgm="http://schemas.openxmlformats.org/drawingml/2006/diagram" xmlns:r="http://schemas.openxmlformats.org/officeDocument/2006/relationships" r:dm="rId58" r:lo="rId59" r:qs="rId60" r:cs="rId61"/>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4" presetClass="exit" presetSubtype="10" fill="hold" grpId="1" nodeType="afterEffect">
                                  <p:stCondLst>
                                    <p:cond delay="2000"/>
                                  </p:stCondLst>
                                  <p:iterate type="wd">
                                    <p:tmPct val="0"/>
                                  </p:iterate>
                                  <p:childTnLst>
                                    <p:animEffect transition="out" filter="randombar(horizontal)">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par>
                          <p:cTn id="12" fill="hold">
                            <p:stCondLst>
                              <p:cond delay="4500"/>
                            </p:stCondLst>
                            <p:childTnLst>
                              <p:par>
                                <p:cTn id="13" presetID="1"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par>
                          <p:cTn id="15" fill="hold">
                            <p:stCondLst>
                              <p:cond delay="4500"/>
                            </p:stCondLst>
                            <p:childTnLst>
                              <p:par>
                                <p:cTn id="16" presetID="1" presetClass="entr" presetSubtype="0" fill="hold" grpId="0" nodeType="afterEffect">
                                  <p:stCondLst>
                                    <p:cond delay="300"/>
                                  </p:stCondLst>
                                  <p:childTnLst>
                                    <p:set>
                                      <p:cBhvr>
                                        <p:cTn id="17" dur="1" fill="hold">
                                          <p:stCondLst>
                                            <p:cond delay="0"/>
                                          </p:stCondLst>
                                        </p:cTn>
                                        <p:tgtEl>
                                          <p:spTgt spid="28"/>
                                        </p:tgtEl>
                                        <p:attrNameLst>
                                          <p:attrName>style.visibility</p:attrName>
                                        </p:attrNameLst>
                                      </p:cBhvr>
                                      <p:to>
                                        <p:strVal val="visible"/>
                                      </p:to>
                                    </p:set>
                                  </p:childTnLst>
                                </p:cTn>
                              </p:par>
                            </p:childTnLst>
                          </p:cTn>
                        </p:par>
                        <p:par>
                          <p:cTn id="18" fill="hold">
                            <p:stCondLst>
                              <p:cond delay="4800"/>
                            </p:stCondLst>
                            <p:childTnLst>
                              <p:par>
                                <p:cTn id="19" presetID="1" presetClass="entr" presetSubtype="0" fill="hold" grpId="0" nodeType="afterEffect">
                                  <p:stCondLst>
                                    <p:cond delay="290"/>
                                  </p:stCondLst>
                                  <p:childTnLst>
                                    <p:set>
                                      <p:cBhvr>
                                        <p:cTn id="20" dur="1" fill="hold">
                                          <p:stCondLst>
                                            <p:cond delay="0"/>
                                          </p:stCondLst>
                                        </p:cTn>
                                        <p:tgtEl>
                                          <p:spTgt spid="37"/>
                                        </p:tgtEl>
                                        <p:attrNameLst>
                                          <p:attrName>style.visibility</p:attrName>
                                        </p:attrNameLst>
                                      </p:cBhvr>
                                      <p:to>
                                        <p:strVal val="visible"/>
                                      </p:to>
                                    </p:set>
                                  </p:childTnLst>
                                </p:cTn>
                              </p:par>
                            </p:childTnLst>
                          </p:cTn>
                        </p:par>
                        <p:par>
                          <p:cTn id="21" fill="hold">
                            <p:stCondLst>
                              <p:cond delay="5090"/>
                            </p:stCondLst>
                            <p:childTnLst>
                              <p:par>
                                <p:cTn id="22" presetID="1" presetClass="entr" presetSubtype="0" fill="hold" grpId="0" nodeType="afterEffect">
                                  <p:stCondLst>
                                    <p:cond delay="500"/>
                                  </p:stCondLst>
                                  <p:childTnLst>
                                    <p:set>
                                      <p:cBhvr>
                                        <p:cTn id="23" dur="1" fill="hold">
                                          <p:stCondLst>
                                            <p:cond delay="0"/>
                                          </p:stCondLst>
                                        </p:cTn>
                                        <p:tgtEl>
                                          <p:spTgt spid="29"/>
                                        </p:tgtEl>
                                        <p:attrNameLst>
                                          <p:attrName>style.visibility</p:attrName>
                                        </p:attrNameLst>
                                      </p:cBhvr>
                                      <p:to>
                                        <p:strVal val="visible"/>
                                      </p:to>
                                    </p:set>
                                  </p:childTnLst>
                                </p:cTn>
                              </p:par>
                            </p:childTnLst>
                          </p:cTn>
                        </p:par>
                        <p:par>
                          <p:cTn id="24" fill="hold">
                            <p:stCondLst>
                              <p:cond delay="5590"/>
                            </p:stCondLst>
                            <p:childTnLst>
                              <p:par>
                                <p:cTn id="25" presetID="1" presetClass="entr" presetSubtype="0" fill="hold" grpId="0" nodeType="afterEffect">
                                  <p:stCondLst>
                                    <p:cond delay="40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5990"/>
                            </p:stCondLst>
                            <p:childTnLst>
                              <p:par>
                                <p:cTn id="28" presetID="1" presetClass="entr" presetSubtype="0" fill="hold" grpId="0" nodeType="afterEffect">
                                  <p:stCondLst>
                                    <p:cond delay="300"/>
                                  </p:stCondLst>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6290"/>
                            </p:stCondLst>
                            <p:childTnLst>
                              <p:par>
                                <p:cTn id="31" presetID="1" presetClass="entr" presetSubtype="0" fill="hold" grpId="0" nodeType="afterEffect">
                                  <p:stCondLst>
                                    <p:cond delay="500"/>
                                  </p:stCondLst>
                                  <p:childTnLst>
                                    <p:set>
                                      <p:cBhvr>
                                        <p:cTn id="32" dur="1" fill="hold">
                                          <p:stCondLst>
                                            <p:cond delay="0"/>
                                          </p:stCondLst>
                                        </p:cTn>
                                        <p:tgtEl>
                                          <p:spTgt spid="30"/>
                                        </p:tgtEl>
                                        <p:attrNameLst>
                                          <p:attrName>style.visibility</p:attrName>
                                        </p:attrNameLst>
                                      </p:cBhvr>
                                      <p:to>
                                        <p:strVal val="visible"/>
                                      </p:to>
                                    </p:set>
                                  </p:childTnLst>
                                </p:cTn>
                              </p:par>
                            </p:childTnLst>
                          </p:cTn>
                        </p:par>
                        <p:par>
                          <p:cTn id="33" fill="hold">
                            <p:stCondLst>
                              <p:cond delay="6790"/>
                            </p:stCondLst>
                            <p:childTnLst>
                              <p:par>
                                <p:cTn id="34" presetID="1" presetClass="entr" presetSubtype="0" fill="hold" grpId="0" nodeType="afterEffect">
                                  <p:stCondLst>
                                    <p:cond delay="200"/>
                                  </p:stCondLst>
                                  <p:childTnLst>
                                    <p:set>
                                      <p:cBhvr>
                                        <p:cTn id="35" dur="1" fill="hold">
                                          <p:stCondLst>
                                            <p:cond delay="0"/>
                                          </p:stCondLst>
                                        </p:cTn>
                                        <p:tgtEl>
                                          <p:spTgt spid="43"/>
                                        </p:tgtEl>
                                        <p:attrNameLst>
                                          <p:attrName>style.visibility</p:attrName>
                                        </p:attrNameLst>
                                      </p:cBhvr>
                                      <p:to>
                                        <p:strVal val="visible"/>
                                      </p:to>
                                    </p:set>
                                  </p:childTnLst>
                                </p:cTn>
                              </p:par>
                            </p:childTnLst>
                          </p:cTn>
                        </p:par>
                        <p:par>
                          <p:cTn id="36" fill="hold">
                            <p:stCondLst>
                              <p:cond delay="6990"/>
                            </p:stCondLst>
                            <p:childTnLst>
                              <p:par>
                                <p:cTn id="37" presetID="1" presetClass="entr" presetSubtype="0" fill="hold" grpId="0" nodeType="afterEffect">
                                  <p:stCondLst>
                                    <p:cond delay="400"/>
                                  </p:stCondLst>
                                  <p:childTnLst>
                                    <p:set>
                                      <p:cBhvr>
                                        <p:cTn id="38" dur="1" fill="hold">
                                          <p:stCondLst>
                                            <p:cond delay="0"/>
                                          </p:stCondLst>
                                        </p:cTn>
                                        <p:tgtEl>
                                          <p:spTgt spid="17"/>
                                        </p:tgtEl>
                                        <p:attrNameLst>
                                          <p:attrName>style.visibility</p:attrName>
                                        </p:attrNameLst>
                                      </p:cBhvr>
                                      <p:to>
                                        <p:strVal val="visible"/>
                                      </p:to>
                                    </p:set>
                                  </p:childTnLst>
                                </p:cTn>
                              </p:par>
                            </p:childTnLst>
                          </p:cTn>
                        </p:par>
                        <p:par>
                          <p:cTn id="39" fill="hold">
                            <p:stCondLst>
                              <p:cond delay="7390"/>
                            </p:stCondLst>
                            <p:childTnLst>
                              <p:par>
                                <p:cTn id="40" presetID="1" presetClass="entr" presetSubtype="0" fill="hold" grpId="0" nodeType="afterEffect">
                                  <p:stCondLst>
                                    <p:cond delay="400"/>
                                  </p:stCondLst>
                                  <p:childTnLst>
                                    <p:set>
                                      <p:cBhvr>
                                        <p:cTn id="41" dur="1" fill="hold">
                                          <p:stCondLst>
                                            <p:cond delay="0"/>
                                          </p:stCondLst>
                                        </p:cTn>
                                        <p:tgtEl>
                                          <p:spTgt spid="16"/>
                                        </p:tgtEl>
                                        <p:attrNameLst>
                                          <p:attrName>style.visibility</p:attrName>
                                        </p:attrNameLst>
                                      </p:cBhvr>
                                      <p:to>
                                        <p:strVal val="visible"/>
                                      </p:to>
                                    </p:set>
                                  </p:childTnLst>
                                </p:cTn>
                              </p:par>
                            </p:childTnLst>
                          </p:cTn>
                        </p:par>
                        <p:par>
                          <p:cTn id="42" fill="hold">
                            <p:stCondLst>
                              <p:cond delay="7790"/>
                            </p:stCondLst>
                            <p:childTnLst>
                              <p:par>
                                <p:cTn id="43" presetID="1" presetClass="entr" presetSubtype="0" fill="hold" grpId="0" nodeType="afterEffect">
                                  <p:stCondLst>
                                    <p:cond delay="31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61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P spid="8" grpId="0"/>
      <p:bldP spid="8" grpId="1"/>
      <p:bldGraphic spid="17" grpId="0">
        <p:bldAsOne/>
      </p:bldGraphic>
      <p:bldGraphic spid="16" grpId="0">
        <p:bldAsOne/>
      </p:bldGraphic>
      <p:bldGraphic spid="15" grpId="0">
        <p:bldAsOne/>
      </p:bldGraphic>
      <p:bldGraphic spid="29" grpId="0">
        <p:bldAsOne/>
      </p:bldGraphic>
      <p:bldGraphic spid="28" grpId="0">
        <p:bldAsOne/>
      </p:bldGraphic>
      <p:bldGraphic spid="31" grpId="0">
        <p:bldAsOne/>
      </p:bldGraphic>
      <p:bldGraphic spid="30" grpId="0">
        <p:bldAsOne/>
      </p:bldGraphic>
      <p:bldGraphic spid="37" grpId="0">
        <p:bldAsOne/>
      </p:bldGraphic>
      <p:bldGraphic spid="43" grpId="0">
        <p:bldAsOne/>
      </p:bldGraphic>
      <p:bldGraphic spid="4" grpId="0">
        <p:bldAsOne/>
      </p:bldGraphic>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EA2A638-6FB7-45FE-83E9-95766DE9A41A}"/>
              </a:ext>
            </a:extLst>
          </p:cNvPr>
          <p:cNvSpPr>
            <a:spLocks noGrp="1"/>
          </p:cNvSpPr>
          <p:nvPr>
            <p:ph type="title"/>
          </p:nvPr>
        </p:nvSpPr>
        <p:spPr>
          <a:xfrm>
            <a:off x="5297762" y="329184"/>
            <a:ext cx="6251110" cy="1783080"/>
          </a:xfrm>
        </p:spPr>
        <p:txBody>
          <a:bodyPr anchor="b">
            <a:normAutofit/>
          </a:bodyPr>
          <a:lstStyle/>
          <a:p>
            <a:r>
              <a:rPr lang="fr-FR" sz="2800" dirty="0">
                <a:latin typeface="Century Gothic" panose="020B0502020202020204" pitchFamily="34" charset="0"/>
              </a:rPr>
              <a:t>Françoise Taquet -  Directrice</a:t>
            </a:r>
            <a:endParaRPr lang="fr-BE" sz="2800" dirty="0">
              <a:latin typeface="Century Gothic" panose="020B0502020202020204" pitchFamily="34" charset="0"/>
            </a:endParaRPr>
          </a:p>
        </p:txBody>
      </p:sp>
      <p:pic>
        <p:nvPicPr>
          <p:cNvPr id="4" name="Image 3" descr="Une image contenant personne, extérieur, ciel&#10;&#10;Description générée automatiquement">
            <a:extLst>
              <a:ext uri="{FF2B5EF4-FFF2-40B4-BE49-F238E27FC236}">
                <a16:creationId xmlns:a16="http://schemas.microsoft.com/office/drawing/2014/main" id="{1DD1D8CD-A484-45E3-A61A-0A3BE12A111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5A46CAD-ACA8-F365-C03D-4D48A79F316B}"/>
              </a:ext>
            </a:extLst>
          </p:cNvPr>
          <p:cNvSpPr>
            <a:spLocks noGrp="1"/>
          </p:cNvSpPr>
          <p:nvPr>
            <p:ph idx="1"/>
          </p:nvPr>
        </p:nvSpPr>
        <p:spPr>
          <a:xfrm>
            <a:off x="5297762" y="2706624"/>
            <a:ext cx="6251110" cy="3483864"/>
          </a:xfrm>
        </p:spPr>
        <p:txBody>
          <a:bodyPr>
            <a:normAutofit/>
          </a:bodyPr>
          <a:lstStyle/>
          <a:p>
            <a:r>
              <a:rPr lang="fr-FR" sz="1400" dirty="0">
                <a:effectLst/>
                <a:latin typeface="Century Gothic" panose="020B0502020202020204" pitchFamily="34" charset="0"/>
                <a:ea typeface="Calibri" panose="020F0502020204030204" pitchFamily="34" charset="0"/>
              </a:rPr>
              <a:t>1988 – 1997 Travail à l'université, au bureau d'études </a:t>
            </a:r>
            <a:r>
              <a:rPr lang="fr-FR" sz="1400" dirty="0" err="1">
                <a:effectLst/>
                <a:latin typeface="Century Gothic" panose="020B0502020202020204" pitchFamily="34" charset="0"/>
                <a:ea typeface="Calibri" panose="020F0502020204030204" pitchFamily="34" charset="0"/>
              </a:rPr>
              <a:t>Greisch</a:t>
            </a:r>
            <a:r>
              <a:rPr lang="fr-FR" sz="1400" dirty="0">
                <a:effectLst/>
                <a:latin typeface="Century Gothic" panose="020B0502020202020204" pitchFamily="34" charset="0"/>
                <a:ea typeface="Calibri" panose="020F0502020204030204" pitchFamily="34" charset="0"/>
              </a:rPr>
              <a:t> et au bureau d'études Louis</a:t>
            </a:r>
            <a:endParaRPr lang="fr-BE" sz="1400" dirty="0">
              <a:effectLst/>
              <a:latin typeface="Century Gothic" panose="020B0502020202020204" pitchFamily="34" charset="0"/>
              <a:ea typeface="Calibri" panose="020F0502020204030204" pitchFamily="34" charset="0"/>
            </a:endParaRPr>
          </a:p>
          <a:p>
            <a:r>
              <a:rPr lang="fr-FR" sz="1400" dirty="0">
                <a:effectLst/>
                <a:latin typeface="Century Gothic" panose="020B0502020202020204" pitchFamily="34" charset="0"/>
                <a:ea typeface="Calibri" panose="020F0502020204030204" pitchFamily="34" charset="0"/>
              </a:rPr>
              <a:t>1997 – 2004 Ingénieur de calculs à la Direction des Ponts et Charpentes du MET</a:t>
            </a:r>
            <a:endParaRPr lang="fr-BE" sz="1400" dirty="0">
              <a:effectLst/>
              <a:latin typeface="Century Gothic" panose="020B0502020202020204" pitchFamily="34" charset="0"/>
              <a:ea typeface="Calibri" panose="020F0502020204030204" pitchFamily="34" charset="0"/>
            </a:endParaRPr>
          </a:p>
          <a:p>
            <a:r>
              <a:rPr lang="fr-FR" sz="1400" dirty="0">
                <a:effectLst/>
                <a:latin typeface="Century Gothic" panose="020B0502020202020204" pitchFamily="34" charset="0"/>
                <a:ea typeface="Calibri" panose="020F0502020204030204" pitchFamily="34" charset="0"/>
              </a:rPr>
              <a:t>2004 – 2009 Collaboratrice au Cabinet du Ministre des travaux publics</a:t>
            </a:r>
            <a:endParaRPr lang="fr-BE" sz="1400" dirty="0">
              <a:effectLst/>
              <a:latin typeface="Century Gothic" panose="020B0502020202020204" pitchFamily="34" charset="0"/>
              <a:ea typeface="Calibri" panose="020F0502020204030204" pitchFamily="34" charset="0"/>
            </a:endParaRPr>
          </a:p>
          <a:p>
            <a:r>
              <a:rPr lang="fr-FR" sz="1400" dirty="0">
                <a:latin typeface="Century Gothic" panose="020B0502020202020204" pitchFamily="34" charset="0"/>
                <a:ea typeface="Calibri" panose="020F0502020204030204" pitchFamily="34" charset="0"/>
              </a:rPr>
              <a:t>D</a:t>
            </a:r>
            <a:r>
              <a:rPr lang="fr-FR" sz="1400" dirty="0">
                <a:effectLst/>
                <a:latin typeface="Century Gothic" panose="020B0502020202020204" pitchFamily="34" charset="0"/>
                <a:ea typeface="Calibri" panose="020F0502020204030204" pitchFamily="34" charset="0"/>
              </a:rPr>
              <a:t>epuis 2009 Directrice de la Direction des Etudes de ponts</a:t>
            </a:r>
            <a:r>
              <a:rPr lang="fr-FR" sz="1400" dirty="0">
                <a:effectLst/>
                <a:latin typeface="Calibri" panose="020F0502020204030204" pitchFamily="34" charset="0"/>
                <a:ea typeface="Calibri" panose="020F0502020204030204" pitchFamily="34" charset="0"/>
              </a:rPr>
              <a:t>.</a:t>
            </a:r>
            <a:endParaRPr lang="fr-BE" sz="1400" dirty="0">
              <a:effectLst/>
              <a:latin typeface="Calibri" panose="020F0502020204030204" pitchFamily="34" charset="0"/>
              <a:ea typeface="Calibri" panose="020F0502020204030204" pitchFamily="34" charset="0"/>
            </a:endParaRPr>
          </a:p>
          <a:p>
            <a:endParaRPr lang="en-US" sz="1400" dirty="0"/>
          </a:p>
        </p:txBody>
      </p:sp>
      <p:pic>
        <p:nvPicPr>
          <p:cNvPr id="5" name="Image 4">
            <a:extLst>
              <a:ext uri="{FF2B5EF4-FFF2-40B4-BE49-F238E27FC236}">
                <a16:creationId xmlns:a16="http://schemas.microsoft.com/office/drawing/2014/main" id="{67068674-4832-4F60-B5E9-10A8C30110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4378" y="6309320"/>
            <a:ext cx="5374574" cy="548680"/>
          </a:xfrm>
          <a:prstGeom prst="rect">
            <a:avLst/>
          </a:prstGeom>
        </p:spPr>
      </p:pic>
    </p:spTree>
    <p:extLst>
      <p:ext uri="{BB962C8B-B14F-4D97-AF65-F5344CB8AC3E}">
        <p14:creationId xmlns:p14="http://schemas.microsoft.com/office/powerpoint/2010/main" val="4046964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977AE22-128E-47FC-8A05-E7E699D1D481}"/>
              </a:ext>
            </a:extLst>
          </p:cNvPr>
          <p:cNvSpPr>
            <a:spLocks noGrp="1" noChangeArrowheads="1"/>
          </p:cNvSpPr>
          <p:nvPr>
            <p:ph type="title"/>
          </p:nvPr>
        </p:nvSpPr>
        <p:spPr>
          <a:xfrm>
            <a:off x="1055440" y="142875"/>
            <a:ext cx="9099799" cy="503238"/>
          </a:xfrm>
        </p:spPr>
        <p:txBody>
          <a:bodyPr>
            <a:normAutofit fontScale="90000"/>
          </a:bodyPr>
          <a:lstStyle/>
          <a:p>
            <a:pPr eaLnBrk="1" hangingPunct="1"/>
            <a:r>
              <a:rPr lang="fr-BE" altLang="fr-FR" sz="2600" b="0" dirty="0">
                <a:latin typeface="Century Gothic" panose="020B0502020202020204" pitchFamily="34" charset="0"/>
              </a:rPr>
              <a:t>En quoi consistent nos missions :</a:t>
            </a:r>
            <a:br>
              <a:rPr lang="fr-BE" altLang="fr-FR" sz="2600" b="0" dirty="0">
                <a:latin typeface="Century Gothic" panose="020B0502020202020204" pitchFamily="34" charset="0"/>
              </a:rPr>
            </a:br>
            <a:endParaRPr lang="fr-FR" altLang="fr-FR" sz="2600" b="0" dirty="0">
              <a:latin typeface="Century Gothic" panose="020B0502020202020204" pitchFamily="34" charset="0"/>
            </a:endParaRPr>
          </a:p>
        </p:txBody>
      </p:sp>
      <p:sp>
        <p:nvSpPr>
          <p:cNvPr id="16387" name="Rectangle 3">
            <a:extLst>
              <a:ext uri="{FF2B5EF4-FFF2-40B4-BE49-F238E27FC236}">
                <a16:creationId xmlns:a16="http://schemas.microsoft.com/office/drawing/2014/main" id="{73D2F585-5902-4AB0-8EC6-2C45A5164569}"/>
              </a:ext>
            </a:extLst>
          </p:cNvPr>
          <p:cNvSpPr>
            <a:spLocks noGrp="1" noChangeArrowheads="1"/>
          </p:cNvSpPr>
          <p:nvPr>
            <p:ph idx="1"/>
          </p:nvPr>
        </p:nvSpPr>
        <p:spPr>
          <a:xfrm>
            <a:off x="1666875" y="571500"/>
            <a:ext cx="8858250" cy="5092700"/>
          </a:xfrm>
        </p:spPr>
        <p:txBody>
          <a:bodyPr>
            <a:normAutofit fontScale="92500" lnSpcReduction="10000"/>
          </a:bodyPr>
          <a:lstStyle/>
          <a:p>
            <a:pPr eaLnBrk="1" hangingPunct="1">
              <a:lnSpc>
                <a:spcPct val="80000"/>
              </a:lnSpc>
            </a:pPr>
            <a:endParaRPr lang="fr-FR" altLang="fr-FR" sz="1800" b="0" dirty="0"/>
          </a:p>
          <a:p>
            <a:pPr eaLnBrk="1" hangingPunct="1">
              <a:lnSpc>
                <a:spcPct val="80000"/>
              </a:lnSpc>
              <a:buFont typeface="Verdana" panose="020B0604030504040204" pitchFamily="34" charset="0"/>
              <a:buAutoNum type="arabicPeriod"/>
            </a:pPr>
            <a:r>
              <a:rPr lang="fr-FR" altLang="fr-FR" sz="1800" b="0" dirty="0">
                <a:latin typeface="Century Gothic" panose="020B0502020202020204" pitchFamily="34" charset="0"/>
              </a:rPr>
              <a:t>La conception et l’étude des avant-projets de construction ou de réparation.</a:t>
            </a:r>
          </a:p>
          <a:p>
            <a:pPr eaLnBrk="1" hangingPunct="1">
              <a:lnSpc>
                <a:spcPct val="80000"/>
              </a:lnSpc>
              <a:buFont typeface="Verdana" panose="020B0604030504040204" pitchFamily="34" charset="0"/>
              <a:buAutoNum type="arabicPeriod"/>
            </a:pPr>
            <a:endParaRPr lang="fr-FR" altLang="fr-FR" sz="1800" b="0" dirty="0">
              <a:latin typeface="Century Gothic" panose="020B0502020202020204" pitchFamily="34" charset="0"/>
            </a:endParaRPr>
          </a:p>
          <a:p>
            <a:pPr eaLnBrk="1" hangingPunct="1">
              <a:lnSpc>
                <a:spcPct val="80000"/>
              </a:lnSpc>
              <a:buFont typeface="Verdana" panose="020B0604030504040204" pitchFamily="34" charset="0"/>
              <a:buAutoNum type="arabicPeriod"/>
            </a:pPr>
            <a:r>
              <a:rPr lang="fr-FR" altLang="fr-FR" sz="1800" b="0" dirty="0">
                <a:latin typeface="Century Gothic" panose="020B0502020202020204" pitchFamily="34" charset="0"/>
              </a:rPr>
              <a:t>Le suivi et le contrôle d’études de stabilité…</a:t>
            </a:r>
          </a:p>
          <a:p>
            <a:pPr eaLnBrk="1" hangingPunct="1">
              <a:lnSpc>
                <a:spcPct val="80000"/>
              </a:lnSpc>
              <a:buFont typeface="Verdana" panose="020B0604030504040204" pitchFamily="34" charset="0"/>
              <a:buAutoNum type="arabicPeriod"/>
            </a:pPr>
            <a:endParaRPr lang="fr-FR" altLang="fr-FR" sz="1800" b="0" dirty="0">
              <a:latin typeface="Century Gothic" panose="020B0502020202020204" pitchFamily="34" charset="0"/>
            </a:endParaRPr>
          </a:p>
          <a:p>
            <a:pPr eaLnBrk="1" hangingPunct="1">
              <a:lnSpc>
                <a:spcPct val="80000"/>
              </a:lnSpc>
              <a:buFont typeface="Verdana" panose="020B0604030504040204" pitchFamily="34" charset="0"/>
              <a:buAutoNum type="arabicPeriod"/>
            </a:pPr>
            <a:r>
              <a:rPr lang="fr-FR" altLang="fr-FR" sz="1800" b="0" dirty="0">
                <a:latin typeface="Century Gothic" panose="020B0502020202020204" pitchFamily="34" charset="0"/>
              </a:rPr>
              <a:t>L’examen des dossiers d’inspection A et B des ponts </a:t>
            </a:r>
          </a:p>
          <a:p>
            <a:pPr eaLnBrk="1" hangingPunct="1">
              <a:lnSpc>
                <a:spcPct val="80000"/>
              </a:lnSpc>
              <a:buFont typeface="Verdana" panose="020B0604030504040204" pitchFamily="34" charset="0"/>
              <a:buAutoNum type="arabicPeriod"/>
            </a:pPr>
            <a:endParaRPr lang="fr-FR" altLang="fr-FR" sz="1800" b="0" dirty="0">
              <a:latin typeface="Century Gothic" panose="020B0502020202020204" pitchFamily="34" charset="0"/>
            </a:endParaRPr>
          </a:p>
          <a:p>
            <a:pPr eaLnBrk="1" hangingPunct="1">
              <a:lnSpc>
                <a:spcPct val="80000"/>
              </a:lnSpc>
              <a:buFont typeface="Verdana" panose="020B0604030504040204" pitchFamily="34" charset="0"/>
              <a:buAutoNum type="arabicPeriod"/>
            </a:pPr>
            <a:r>
              <a:rPr lang="fr-FR" altLang="fr-FR" sz="1800" b="0" dirty="0">
                <a:latin typeface="Century Gothic" panose="020B0502020202020204" pitchFamily="34" charset="0"/>
              </a:rPr>
              <a:t>La coordination de la gestion des ouvrages d’art wallons (Conseil Wallon de la Gestion des Ouvrages d’Art - CWGOA)  </a:t>
            </a:r>
          </a:p>
          <a:p>
            <a:pPr eaLnBrk="1" hangingPunct="1">
              <a:lnSpc>
                <a:spcPct val="80000"/>
              </a:lnSpc>
              <a:buFont typeface="Verdana" panose="020B0604030504040204" pitchFamily="34" charset="0"/>
              <a:buAutoNum type="arabicPeriod"/>
            </a:pPr>
            <a:endParaRPr lang="fr-FR" altLang="fr-FR" sz="1800" b="0" dirty="0">
              <a:latin typeface="Century Gothic" panose="020B0502020202020204" pitchFamily="34" charset="0"/>
            </a:endParaRPr>
          </a:p>
          <a:p>
            <a:pPr eaLnBrk="1" hangingPunct="1">
              <a:lnSpc>
                <a:spcPct val="80000"/>
              </a:lnSpc>
              <a:buFont typeface="Verdana" panose="020B0604030504040204" pitchFamily="34" charset="0"/>
              <a:buAutoNum type="arabicPeriod"/>
            </a:pPr>
            <a:r>
              <a:rPr lang="fr-FR" altLang="fr-FR" sz="1800" b="0" dirty="0">
                <a:latin typeface="Century Gothic" panose="020B0502020202020204" pitchFamily="34" charset="0"/>
              </a:rPr>
              <a:t>Développement et mise à jour de la Banque de Données des Ouvrages d’Art (BDOA).</a:t>
            </a:r>
          </a:p>
          <a:p>
            <a:pPr eaLnBrk="1" hangingPunct="1">
              <a:lnSpc>
                <a:spcPct val="80000"/>
              </a:lnSpc>
              <a:buFont typeface="Verdana" panose="020B0604030504040204" pitchFamily="34" charset="0"/>
              <a:buAutoNum type="arabicPeriod"/>
            </a:pPr>
            <a:endParaRPr lang="fr-FR" altLang="fr-FR" sz="1800" b="0" dirty="0">
              <a:latin typeface="Century Gothic" panose="020B0502020202020204" pitchFamily="34" charset="0"/>
            </a:endParaRPr>
          </a:p>
          <a:p>
            <a:pPr eaLnBrk="1" hangingPunct="1">
              <a:lnSpc>
                <a:spcPct val="80000"/>
              </a:lnSpc>
              <a:buFont typeface="Verdana" panose="020B0604030504040204" pitchFamily="34" charset="0"/>
              <a:buAutoNum type="arabicPeriod"/>
            </a:pPr>
            <a:r>
              <a:rPr lang="fr-FR" altLang="fr-FR" sz="1800" b="0" dirty="0">
                <a:latin typeface="Century Gothic" panose="020B0502020202020204" pitchFamily="34" charset="0"/>
              </a:rPr>
              <a:t>Etude de passage des convois lourds (TOI) sur les ouvrages d’art wallons, pour la délivrance des autorisations par la cellule Transport Exceptionnel du SPW.</a:t>
            </a:r>
          </a:p>
          <a:p>
            <a:pPr eaLnBrk="1" hangingPunct="1">
              <a:lnSpc>
                <a:spcPct val="80000"/>
              </a:lnSpc>
              <a:buFont typeface="Verdana" panose="020B0604030504040204" pitchFamily="34" charset="0"/>
              <a:buAutoNum type="arabicPeriod"/>
            </a:pPr>
            <a:endParaRPr lang="fr-BE" altLang="fr-FR" sz="1800" b="0" dirty="0">
              <a:latin typeface="Century Gothic" panose="020B0502020202020204" pitchFamily="34" charset="0"/>
            </a:endParaRPr>
          </a:p>
          <a:p>
            <a:pPr eaLnBrk="1" hangingPunct="1">
              <a:lnSpc>
                <a:spcPct val="80000"/>
              </a:lnSpc>
              <a:buFont typeface="Verdana" panose="020B0604030504040204" pitchFamily="34" charset="0"/>
              <a:buAutoNum type="arabicPeriod"/>
            </a:pPr>
            <a:r>
              <a:rPr lang="fr-FR" altLang="fr-FR" sz="1800" b="0" dirty="0">
                <a:latin typeface="Century Gothic" panose="020B0502020202020204" pitchFamily="34" charset="0"/>
              </a:rPr>
              <a:t>Une représentation au sein de commissions techniques et de normalisation </a:t>
            </a:r>
            <a:r>
              <a:rPr lang="fr-BE" altLang="fr-FR" sz="1800" b="0" dirty="0">
                <a:latin typeface="Century Gothic" panose="020B0502020202020204" pitchFamily="34" charset="0"/>
              </a:rPr>
              <a:t> </a:t>
            </a:r>
          </a:p>
          <a:p>
            <a:pPr eaLnBrk="1" hangingPunct="1">
              <a:lnSpc>
                <a:spcPct val="80000"/>
              </a:lnSpc>
            </a:pPr>
            <a:endParaRPr lang="fr-FR" altLang="fr-FR" sz="1800" b="0" dirty="0"/>
          </a:p>
        </p:txBody>
      </p:sp>
      <p:pic>
        <p:nvPicPr>
          <p:cNvPr id="3" name="Image 2">
            <a:extLst>
              <a:ext uri="{FF2B5EF4-FFF2-40B4-BE49-F238E27FC236}">
                <a16:creationId xmlns:a16="http://schemas.microsoft.com/office/drawing/2014/main" id="{46A3A1D5-54C3-424B-B5D3-9F00A6DA4E2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3392" y="476672"/>
            <a:ext cx="6696744" cy="1694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4798796-DFC7-4B63-A084-59371026C45A}"/>
              </a:ext>
            </a:extLst>
          </p:cNvPr>
          <p:cNvSpPr>
            <a:spLocks noGrp="1" noChangeArrowheads="1"/>
          </p:cNvSpPr>
          <p:nvPr>
            <p:ph type="title"/>
          </p:nvPr>
        </p:nvSpPr>
        <p:spPr>
          <a:xfrm>
            <a:off x="458748" y="476448"/>
            <a:ext cx="7916862" cy="576263"/>
          </a:xfrm>
        </p:spPr>
        <p:txBody>
          <a:bodyPr>
            <a:normAutofit fontScale="90000"/>
          </a:bodyPr>
          <a:lstStyle/>
          <a:p>
            <a:pPr algn="ctr" eaLnBrk="1" hangingPunct="1"/>
            <a:r>
              <a:rPr lang="fr-FR" altLang="fr-FR" sz="2800" b="0" dirty="0">
                <a:latin typeface="Century Gothic" panose="020B0502020202020204" pitchFamily="34" charset="0"/>
                <a:cs typeface="Arial" panose="020B0604020202020204" pitchFamily="34" charset="0"/>
              </a:rPr>
              <a:t>1. La conception et l’étude d’avant- projets:</a:t>
            </a:r>
            <a:br>
              <a:rPr lang="fr-FR" altLang="fr-FR" sz="2800" b="0" dirty="0">
                <a:latin typeface="Arial" panose="020B0604020202020204" pitchFamily="34" charset="0"/>
                <a:cs typeface="Arial" panose="020B0604020202020204" pitchFamily="34" charset="0"/>
              </a:rPr>
            </a:br>
            <a:endParaRPr lang="fr-BE" altLang="fr-FR" sz="2800" b="0" dirty="0">
              <a:latin typeface="Arial" panose="020B0604020202020204" pitchFamily="34" charset="0"/>
              <a:cs typeface="Arial" panose="020B0604020202020204" pitchFamily="34" charset="0"/>
            </a:endParaRPr>
          </a:p>
        </p:txBody>
      </p:sp>
      <p:sp>
        <p:nvSpPr>
          <p:cNvPr id="5123" name="Rectangle 3">
            <a:extLst>
              <a:ext uri="{FF2B5EF4-FFF2-40B4-BE49-F238E27FC236}">
                <a16:creationId xmlns:a16="http://schemas.microsoft.com/office/drawing/2014/main" id="{9149DDF6-5BFB-4663-A7F9-6093DF8B53B2}"/>
              </a:ext>
            </a:extLst>
          </p:cNvPr>
          <p:cNvSpPr>
            <a:spLocks noGrp="1" noChangeArrowheads="1"/>
          </p:cNvSpPr>
          <p:nvPr>
            <p:ph idx="1"/>
          </p:nvPr>
        </p:nvSpPr>
        <p:spPr>
          <a:xfrm>
            <a:off x="839416" y="1124744"/>
            <a:ext cx="8640960" cy="4300627"/>
          </a:xfrm>
        </p:spPr>
        <p:txBody>
          <a:bodyPr>
            <a:normAutofit/>
          </a:bodyPr>
          <a:lstStyle/>
          <a:p>
            <a:pPr marL="0" indent="0" algn="just" eaLnBrk="1" hangingPunct="1">
              <a:buNone/>
              <a:defRPr/>
            </a:pPr>
            <a:endParaRPr lang="fr-FR" sz="1800" b="0" dirty="0">
              <a:latin typeface="Century Gothic" panose="020B0502020202020204" pitchFamily="34" charset="0"/>
            </a:endParaRPr>
          </a:p>
          <a:p>
            <a:pPr marL="0" indent="0" algn="just" eaLnBrk="1" hangingPunct="1">
              <a:buNone/>
              <a:defRPr/>
            </a:pPr>
            <a:endParaRPr lang="fr-FR" sz="1800" b="0" dirty="0">
              <a:latin typeface="Century Gothic" panose="020B0502020202020204" pitchFamily="34" charset="0"/>
            </a:endParaRPr>
          </a:p>
          <a:p>
            <a:pPr marL="0" indent="0" algn="just" eaLnBrk="1" hangingPunct="1">
              <a:buNone/>
              <a:defRPr/>
            </a:pPr>
            <a:r>
              <a:rPr lang="fr-FR" sz="1800" b="0" i="1" dirty="0">
                <a:latin typeface="Century Gothic" panose="020B0502020202020204" pitchFamily="34" charset="0"/>
              </a:rPr>
              <a:t>Etude de l’avant projet d’un nouvel ouvrage</a:t>
            </a:r>
          </a:p>
          <a:p>
            <a:pPr marL="0" indent="0" algn="just" eaLnBrk="1" hangingPunct="1">
              <a:buNone/>
              <a:defRPr/>
            </a:pPr>
            <a:r>
              <a:rPr lang="fr-FR" sz="1800" i="1" dirty="0">
                <a:latin typeface="Century Gothic" panose="020B0502020202020204" pitchFamily="34" charset="0"/>
              </a:rPr>
              <a:t>ou d’un détail de réparation</a:t>
            </a:r>
            <a:r>
              <a:rPr lang="fr-FR" sz="1800" b="0" i="1" dirty="0">
                <a:latin typeface="Century Gothic" panose="020B0502020202020204" pitchFamily="34" charset="0"/>
              </a:rPr>
              <a:t>.</a:t>
            </a:r>
          </a:p>
          <a:p>
            <a:pPr marL="0" indent="0" algn="just" eaLnBrk="1" hangingPunct="1">
              <a:buNone/>
              <a:defRPr/>
            </a:pPr>
            <a:endParaRPr lang="fr-FR" sz="1800" b="0" i="1" dirty="0">
              <a:latin typeface="Century Gothic" panose="020B0502020202020204" pitchFamily="34" charset="0"/>
            </a:endParaRPr>
          </a:p>
          <a:p>
            <a:pPr marL="0" indent="0" algn="just" eaLnBrk="1" hangingPunct="1">
              <a:buNone/>
              <a:defRPr/>
            </a:pPr>
            <a:r>
              <a:rPr lang="fr-FR" sz="1800" b="0" i="1" dirty="0">
                <a:latin typeface="Century Gothic" panose="020B0502020202020204" pitchFamily="34" charset="0"/>
              </a:rPr>
              <a:t>Fourniture à la Direction territoriale:</a:t>
            </a:r>
          </a:p>
          <a:p>
            <a:pPr marL="0" indent="0" algn="just" eaLnBrk="1" hangingPunct="1">
              <a:buNone/>
              <a:defRPr/>
            </a:pPr>
            <a:endParaRPr lang="fr-FR" sz="1800" b="0" i="1" dirty="0">
              <a:latin typeface="Century Gothic" panose="020B0502020202020204" pitchFamily="34" charset="0"/>
            </a:endParaRPr>
          </a:p>
          <a:p>
            <a:pPr marL="285750" lvl="1" indent="-285750" algn="just">
              <a:tabLst>
                <a:tab pos="361950" algn="l"/>
              </a:tabLst>
              <a:defRPr/>
            </a:pPr>
            <a:r>
              <a:rPr lang="fr-FR" sz="1800" i="1" dirty="0">
                <a:latin typeface="Century Gothic" panose="020B0502020202020204" pitchFamily="34" charset="0"/>
              </a:rPr>
              <a:t>Plans pour demande de permis </a:t>
            </a:r>
          </a:p>
          <a:p>
            <a:pPr marL="285750" lvl="1" indent="-285750" algn="just">
              <a:tabLst>
                <a:tab pos="361950" algn="l"/>
              </a:tabLst>
              <a:defRPr/>
            </a:pPr>
            <a:r>
              <a:rPr lang="fr-FR" sz="1800" i="1" dirty="0">
                <a:latin typeface="Century Gothic" panose="020B0502020202020204" pitchFamily="34" charset="0"/>
              </a:rPr>
              <a:t>P</a:t>
            </a:r>
            <a:r>
              <a:rPr lang="fr-FR" sz="1800" b="0" i="1" dirty="0">
                <a:latin typeface="Century Gothic" panose="020B0502020202020204" pitchFamily="34" charset="0"/>
              </a:rPr>
              <a:t>lans pour adjudication</a:t>
            </a:r>
          </a:p>
          <a:p>
            <a:pPr marL="285750" lvl="1" indent="-285750" algn="just">
              <a:tabLst>
                <a:tab pos="361950" algn="l"/>
              </a:tabLst>
              <a:defRPr/>
            </a:pPr>
            <a:r>
              <a:rPr lang="fr-FR" sz="1800" b="0" i="1" dirty="0">
                <a:latin typeface="Century Gothic" panose="020B0502020202020204" pitchFamily="34" charset="0"/>
              </a:rPr>
              <a:t>Métré limité à l’ouvrage</a:t>
            </a:r>
          </a:p>
          <a:p>
            <a:pPr marL="285750" lvl="1" indent="-285750" algn="just">
              <a:tabLst>
                <a:tab pos="361950" algn="l"/>
              </a:tabLst>
              <a:defRPr/>
            </a:pPr>
            <a:r>
              <a:rPr lang="fr-FR" sz="1800" b="0" i="1" dirty="0">
                <a:latin typeface="Century Gothic" panose="020B0502020202020204" pitchFamily="34" charset="0"/>
              </a:rPr>
              <a:t>Articles additionnels pour CSC</a:t>
            </a:r>
          </a:p>
          <a:p>
            <a:pPr marL="0" indent="0" algn="just" eaLnBrk="1" hangingPunct="1">
              <a:buNone/>
              <a:defRPr/>
            </a:pPr>
            <a:endParaRPr lang="fr-FR" sz="1800" b="0" dirty="0">
              <a:latin typeface="Arial" pitchFamily="34" charset="0"/>
            </a:endParaRPr>
          </a:p>
          <a:p>
            <a:pPr marL="0" indent="0" algn="just" eaLnBrk="1" hangingPunct="1">
              <a:buNone/>
              <a:defRPr/>
            </a:pPr>
            <a:endParaRPr lang="fr-FR" sz="1800" b="0" dirty="0">
              <a:latin typeface="Arial" pitchFamily="34" charset="0"/>
            </a:endParaRPr>
          </a:p>
        </p:txBody>
      </p:sp>
      <p:pic>
        <p:nvPicPr>
          <p:cNvPr id="1026" name="Picture 2" descr="Ingénieur civil Banque d'images vectorielles - Alamy">
            <a:extLst>
              <a:ext uri="{FF2B5EF4-FFF2-40B4-BE49-F238E27FC236}">
                <a16:creationId xmlns:a16="http://schemas.microsoft.com/office/drawing/2014/main" id="{D469CB4D-5E6D-4CC5-8ED0-7056CDBA975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40016" y="1579894"/>
            <a:ext cx="2567642" cy="27884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essinateur industriel : salaire et formation - Capital.fr">
            <a:extLst>
              <a:ext uri="{FF2B5EF4-FFF2-40B4-BE49-F238E27FC236}">
                <a16:creationId xmlns:a16="http://schemas.microsoft.com/office/drawing/2014/main" id="{3D5CC70C-06D6-4293-AEB1-EFB29C1A12B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04312" y="3850433"/>
            <a:ext cx="3071183" cy="161237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9384CF27-B120-4FDD-965E-54131A5071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48827" y="834565"/>
            <a:ext cx="6336704" cy="1694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Image 6" descr="Une image contenant ciel, extérieur, bâtiment, dôme&#10;&#10;Description générée automatiquement">
            <a:extLst>
              <a:ext uri="{FF2B5EF4-FFF2-40B4-BE49-F238E27FC236}">
                <a16:creationId xmlns:a16="http://schemas.microsoft.com/office/drawing/2014/main" id="{7276FC47-E3CD-49EC-AF91-8E3EFBAD5A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2383" y="3278995"/>
            <a:ext cx="3847356" cy="2564904"/>
          </a:xfrm>
          <a:prstGeom prst="rect">
            <a:avLst/>
          </a:prstGeom>
        </p:spPr>
      </p:pic>
      <p:sp>
        <p:nvSpPr>
          <p:cNvPr id="11" name="ZoneTexte 10">
            <a:extLst>
              <a:ext uri="{FF2B5EF4-FFF2-40B4-BE49-F238E27FC236}">
                <a16:creationId xmlns:a16="http://schemas.microsoft.com/office/drawing/2014/main" id="{16158AC4-7268-4E8A-BE23-F3921FD4923A}"/>
              </a:ext>
            </a:extLst>
          </p:cNvPr>
          <p:cNvSpPr txBox="1"/>
          <p:nvPr/>
        </p:nvSpPr>
        <p:spPr>
          <a:xfrm>
            <a:off x="767408" y="674571"/>
            <a:ext cx="5760640" cy="400110"/>
          </a:xfrm>
          <a:prstGeom prst="rect">
            <a:avLst/>
          </a:prstGeom>
          <a:noFill/>
        </p:spPr>
        <p:txBody>
          <a:bodyPr wrap="square" rtlCol="0">
            <a:spAutoFit/>
          </a:bodyPr>
          <a:lstStyle/>
          <a:p>
            <a:r>
              <a:rPr lang="fr-FR" sz="2000" dirty="0">
                <a:effectLst/>
                <a:latin typeface="Century Gothic" panose="020B0502020202020204" pitchFamily="34" charset="0"/>
                <a:ea typeface="Calibri" panose="020F0502020204030204" pitchFamily="34" charset="0"/>
              </a:rPr>
              <a:t>Le pont du PAC à Marchienne </a:t>
            </a:r>
            <a:endParaRPr lang="fr-BE" sz="2000" dirty="0">
              <a:latin typeface="Century Gothic" panose="020B0502020202020204" pitchFamily="34" charset="0"/>
            </a:endParaRPr>
          </a:p>
        </p:txBody>
      </p:sp>
      <p:pic>
        <p:nvPicPr>
          <p:cNvPr id="5" name="Espace réservé du contenu 4" descr="Une image contenant extérieur, manège&#10;&#10;Description générée automatiquement">
            <a:extLst>
              <a:ext uri="{FF2B5EF4-FFF2-40B4-BE49-F238E27FC236}">
                <a16:creationId xmlns:a16="http://schemas.microsoft.com/office/drawing/2014/main" id="{4BB21789-0B77-48AF-B16F-E1273C32987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41888" y="1354460"/>
            <a:ext cx="6699711" cy="4149080"/>
          </a:xfrm>
          <a:prstGeom prst="rect">
            <a:avLst/>
          </a:prstGeom>
        </p:spPr>
      </p:pic>
      <p:pic>
        <p:nvPicPr>
          <p:cNvPr id="9" name="Image 8" descr="Une image contenant ciel, extérieur, bâtiment, pont&#10;&#10;Description générée automatiquement">
            <a:extLst>
              <a:ext uri="{FF2B5EF4-FFF2-40B4-BE49-F238E27FC236}">
                <a16:creationId xmlns:a16="http://schemas.microsoft.com/office/drawing/2014/main" id="{85DCDAB9-A5E6-43E5-B1BD-1639BB7CF5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51552" y="118372"/>
            <a:ext cx="4459424" cy="2972949"/>
          </a:xfrm>
          <a:prstGeom prst="rect">
            <a:avLst/>
          </a:prstGeom>
        </p:spPr>
      </p:pic>
      <p:pic>
        <p:nvPicPr>
          <p:cNvPr id="8" name="Image 7">
            <a:extLst>
              <a:ext uri="{FF2B5EF4-FFF2-40B4-BE49-F238E27FC236}">
                <a16:creationId xmlns:a16="http://schemas.microsoft.com/office/drawing/2014/main" id="{C871AC7B-CB0A-4845-BE8B-DDA44A78009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3392" y="1055103"/>
            <a:ext cx="4248472" cy="232490"/>
          </a:xfrm>
          <a:prstGeom prst="rect">
            <a:avLst/>
          </a:prstGeom>
        </p:spPr>
      </p:pic>
    </p:spTree>
    <p:extLst>
      <p:ext uri="{BB962C8B-B14F-4D97-AF65-F5344CB8AC3E}">
        <p14:creationId xmlns:p14="http://schemas.microsoft.com/office/powerpoint/2010/main" val="414796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B9C2F-1BA6-43A3-9A87-09ABBC7EE093}"/>
              </a:ext>
            </a:extLst>
          </p:cNvPr>
          <p:cNvSpPr>
            <a:spLocks noGrp="1"/>
          </p:cNvSpPr>
          <p:nvPr>
            <p:ph type="title"/>
          </p:nvPr>
        </p:nvSpPr>
        <p:spPr/>
        <p:txBody>
          <a:bodyPr>
            <a:normAutofit/>
          </a:bodyPr>
          <a:lstStyle/>
          <a:p>
            <a:r>
              <a:rPr lang="fr-FR" sz="2000" dirty="0">
                <a:latin typeface="Century Gothic" panose="020B0502020202020204" pitchFamily="34" charset="0"/>
              </a:rPr>
              <a:t>Le pont de </a:t>
            </a:r>
            <a:r>
              <a:rPr lang="fr-BE" sz="2000" dirty="0" err="1">
                <a:latin typeface="Century Gothic" panose="020B0502020202020204" pitchFamily="34" charset="0"/>
              </a:rPr>
              <a:t>Luttre</a:t>
            </a:r>
            <a:r>
              <a:rPr lang="fr-FR" sz="2000" dirty="0">
                <a:latin typeface="Century Gothic" panose="020B0502020202020204" pitchFamily="34" charset="0"/>
              </a:rPr>
              <a:t> à Pont-à-Celles </a:t>
            </a:r>
            <a:endParaRPr lang="fr-BE" sz="2000" dirty="0">
              <a:latin typeface="Century Gothic" panose="020B0502020202020204" pitchFamily="34" charset="0"/>
            </a:endParaRPr>
          </a:p>
        </p:txBody>
      </p:sp>
      <p:sp>
        <p:nvSpPr>
          <p:cNvPr id="6" name="AutoShape 2">
            <a:extLst>
              <a:ext uri="{FF2B5EF4-FFF2-40B4-BE49-F238E27FC236}">
                <a16:creationId xmlns:a16="http://schemas.microsoft.com/office/drawing/2014/main" id="{9C49685F-76C9-446E-AFB2-18461868F3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9" name="Image 8">
            <a:extLst>
              <a:ext uri="{FF2B5EF4-FFF2-40B4-BE49-F238E27FC236}">
                <a16:creationId xmlns:a16="http://schemas.microsoft.com/office/drawing/2014/main" id="{DB77E58A-3A1A-4AD4-8B1A-C4A7722E21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554" y="1628800"/>
            <a:ext cx="5542397" cy="2883634"/>
          </a:xfrm>
          <a:prstGeom prst="rect">
            <a:avLst/>
          </a:prstGeom>
        </p:spPr>
      </p:pic>
      <p:pic>
        <p:nvPicPr>
          <p:cNvPr id="11" name="Image 10">
            <a:extLst>
              <a:ext uri="{FF2B5EF4-FFF2-40B4-BE49-F238E27FC236}">
                <a16:creationId xmlns:a16="http://schemas.microsoft.com/office/drawing/2014/main" id="{8CAFDC96-5083-4E47-8A05-AA3178DAC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8008" y="1412776"/>
            <a:ext cx="3721280" cy="4725144"/>
          </a:xfrm>
          <a:prstGeom prst="rect">
            <a:avLst/>
          </a:prstGeom>
        </p:spPr>
      </p:pic>
      <p:pic>
        <p:nvPicPr>
          <p:cNvPr id="7" name="Image 6">
            <a:extLst>
              <a:ext uri="{FF2B5EF4-FFF2-40B4-BE49-F238E27FC236}">
                <a16:creationId xmlns:a16="http://schemas.microsoft.com/office/drawing/2014/main" id="{A6966748-0931-4A96-AA6F-8C422920F5A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8200" y="1243333"/>
            <a:ext cx="4249688" cy="232557"/>
          </a:xfrm>
          <a:prstGeom prst="rect">
            <a:avLst/>
          </a:prstGeom>
        </p:spPr>
      </p:pic>
    </p:spTree>
    <p:extLst>
      <p:ext uri="{BB962C8B-B14F-4D97-AF65-F5344CB8AC3E}">
        <p14:creationId xmlns:p14="http://schemas.microsoft.com/office/powerpoint/2010/main" val="1736812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Espace réservé du contenu 6" descr="Une image contenant manège&#10;&#10;Description générée automatiquement">
            <a:extLst>
              <a:ext uri="{FF2B5EF4-FFF2-40B4-BE49-F238E27FC236}">
                <a16:creationId xmlns:a16="http://schemas.microsoft.com/office/drawing/2014/main" id="{584139CE-0F95-4EC6-ABAC-C4995130DA40}"/>
              </a:ext>
            </a:extLst>
          </p:cNvPr>
          <p:cNvPicPr>
            <a:picLocks noGrp="1" noChangeAspect="1" noChangeArrowheads="1"/>
          </p:cNvPicPr>
          <p:nvPr>
            <p:ph sz="quarter" idx="3"/>
          </p:nvPr>
        </p:nvPicPr>
        <p:blipFill>
          <a:blip r:embed="rId2" cstate="email">
            <a:extLst>
              <a:ext uri="{28A0092B-C50C-407E-A947-70E740481C1C}">
                <a14:useLocalDpi xmlns:a14="http://schemas.microsoft.com/office/drawing/2010/main"/>
              </a:ext>
            </a:extLst>
          </a:blip>
          <a:stretch>
            <a:fillRect/>
          </a:stretch>
        </p:blipFill>
        <p:spPr>
          <a:xfrm>
            <a:off x="1438501" y="3763963"/>
            <a:ext cx="4215948" cy="1993900"/>
          </a:xfrm>
        </p:spPr>
      </p:pic>
      <p:pic>
        <p:nvPicPr>
          <p:cNvPr id="20483" name="Espace réservé du contenu 8" descr="Une image contenant bâtiment, voûte&#10;&#10;Description générée automatiquement">
            <a:extLst>
              <a:ext uri="{FF2B5EF4-FFF2-40B4-BE49-F238E27FC236}">
                <a16:creationId xmlns:a16="http://schemas.microsoft.com/office/drawing/2014/main" id="{C11CDCDB-0D0E-4224-8D8A-3DF7E83E0AAA}"/>
              </a:ext>
            </a:extLst>
          </p:cNvPr>
          <p:cNvPicPr>
            <a:picLocks noGrp="1" noChangeAspect="1" noChangeArrowheads="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a:xfrm>
            <a:off x="5672138" y="2636839"/>
            <a:ext cx="4995862" cy="3240087"/>
          </a:xfrm>
        </p:spPr>
      </p:pic>
      <p:pic>
        <p:nvPicPr>
          <p:cNvPr id="20484" name="Image 10" descr="Une image contenant moulin à eau, objet d’extérieur&#10;&#10;Description générée automatiquement">
            <a:extLst>
              <a:ext uri="{FF2B5EF4-FFF2-40B4-BE49-F238E27FC236}">
                <a16:creationId xmlns:a16="http://schemas.microsoft.com/office/drawing/2014/main" id="{CB6B5120-F90F-48D4-9CAD-87693322201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5451" y="47626"/>
            <a:ext cx="388302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a:extLst>
              <a:ext uri="{FF2B5EF4-FFF2-40B4-BE49-F238E27FC236}">
                <a16:creationId xmlns:a16="http://schemas.microsoft.com/office/drawing/2014/main" id="{431A584D-B767-48B3-BEE2-87CF2472F735}"/>
              </a:ext>
            </a:extLst>
          </p:cNvPr>
          <p:cNvSpPr txBox="1"/>
          <p:nvPr/>
        </p:nvSpPr>
        <p:spPr>
          <a:xfrm>
            <a:off x="911424" y="1012666"/>
            <a:ext cx="5593603" cy="400110"/>
          </a:xfrm>
          <a:prstGeom prst="rect">
            <a:avLst/>
          </a:prstGeom>
          <a:noFill/>
        </p:spPr>
        <p:txBody>
          <a:bodyPr wrap="square" rtlCol="0">
            <a:spAutoFit/>
          </a:bodyPr>
          <a:lstStyle/>
          <a:p>
            <a:r>
              <a:rPr lang="fr-FR" sz="2000" b="0" i="0" dirty="0">
                <a:solidFill>
                  <a:schemeClr val="tx1">
                    <a:lumMod val="65000"/>
                    <a:lumOff val="35000"/>
                  </a:schemeClr>
                </a:solidFill>
                <a:effectLst/>
                <a:latin typeface="Century Gothic" panose="020B0502020202020204" pitchFamily="34" charset="0"/>
              </a:rPr>
              <a:t>Passerelle t'</a:t>
            </a:r>
            <a:r>
              <a:rPr lang="fr-FR" sz="2000" b="0" i="0" dirty="0" err="1">
                <a:solidFill>
                  <a:schemeClr val="tx1">
                    <a:lumMod val="65000"/>
                    <a:lumOff val="35000"/>
                  </a:schemeClr>
                </a:solidFill>
                <a:effectLst/>
                <a:latin typeface="Century Gothic" panose="020B0502020202020204" pitchFamily="34" charset="0"/>
              </a:rPr>
              <a:t>Serstevens</a:t>
            </a:r>
            <a:r>
              <a:rPr lang="fr-FR" sz="2000" b="0" i="0" dirty="0">
                <a:solidFill>
                  <a:schemeClr val="tx1">
                    <a:lumMod val="65000"/>
                    <a:lumOff val="35000"/>
                  </a:schemeClr>
                </a:solidFill>
                <a:effectLst/>
                <a:latin typeface="Century Gothic" panose="020B0502020202020204" pitchFamily="34" charset="0"/>
              </a:rPr>
              <a:t> sur la Sambre à THUIN</a:t>
            </a:r>
            <a:endParaRPr lang="fr-BE" sz="2000" dirty="0">
              <a:solidFill>
                <a:schemeClr val="tx1">
                  <a:lumMod val="65000"/>
                  <a:lumOff val="35000"/>
                </a:schemeClr>
              </a:solidFill>
              <a:latin typeface="Century Gothic" panose="020B0502020202020204" pitchFamily="34" charset="0"/>
            </a:endParaRPr>
          </a:p>
        </p:txBody>
      </p:sp>
      <p:pic>
        <p:nvPicPr>
          <p:cNvPr id="6" name="Image 5">
            <a:extLst>
              <a:ext uri="{FF2B5EF4-FFF2-40B4-BE49-F238E27FC236}">
                <a16:creationId xmlns:a16="http://schemas.microsoft.com/office/drawing/2014/main" id="{55027A55-1A69-4464-89E0-8508C42172F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1424" y="1412776"/>
            <a:ext cx="5400600" cy="216024"/>
          </a:xfrm>
          <a:prstGeom prst="rect">
            <a:avLst/>
          </a:prstGeom>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21996</TotalTime>
  <Words>2821</Words>
  <Application>Microsoft Office PowerPoint</Application>
  <PresentationFormat>Grand écran</PresentationFormat>
  <Paragraphs>647</Paragraphs>
  <Slides>35</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Calibri Light</vt:lpstr>
      <vt:lpstr>Century Gothic</vt:lpstr>
      <vt:lpstr>Symbol</vt:lpstr>
      <vt:lpstr>Times New Roman</vt:lpstr>
      <vt:lpstr>Verdana</vt:lpstr>
      <vt:lpstr>Thème Office</vt:lpstr>
      <vt:lpstr>Direction des Etudes de Ponts MI11.3  - DEP  = Bureau d’études en stabilité du Département des Expertises des Structures et Géotechniques, MI11,  au service du SPW</vt:lpstr>
      <vt:lpstr>Qui sommes nous ?</vt:lpstr>
      <vt:lpstr>MI11.3 – Direction des Etudes de Ponts</vt:lpstr>
      <vt:lpstr>Françoise Taquet -  Directrice</vt:lpstr>
      <vt:lpstr>En quoi consistent nos missions : </vt:lpstr>
      <vt:lpstr>1. La conception et l’étude d’avant- projets: </vt:lpstr>
      <vt:lpstr>Présentation PowerPoint</vt:lpstr>
      <vt:lpstr>Le pont de Luttre à Pont-à-Celles </vt:lpstr>
      <vt:lpstr>Présentation PowerPoint</vt:lpstr>
      <vt:lpstr>Programmes utilisés</vt:lpstr>
      <vt:lpstr>Présentation PowerPoint</vt:lpstr>
      <vt:lpstr>Présentation PowerPoint</vt:lpstr>
      <vt:lpstr>2. Le suivi et le contrôle d’études de stabilité </vt:lpstr>
      <vt:lpstr>Le contrôle concerne aussi d’anciennes notes de calculs ou des plans sans note de calculs.  Exemple: vérification de charges admissibles sur un vieil ouvrage (Pont sur la Sure)</vt:lpstr>
      <vt:lpstr>Présentation PowerPoint</vt:lpstr>
      <vt:lpstr>3. Examen des dossiers d’inspection A et B et étude des projets de réparation et de renforcement ou de remplacement</vt:lpstr>
      <vt:lpstr>Présentation PowerPoint</vt:lpstr>
      <vt:lpstr>4. La coordination de la gestion des ouvrages d’art.</vt:lpstr>
      <vt:lpstr>Présentation PowerPoint</vt:lpstr>
      <vt:lpstr>6. Service TOI (transports d’objets indivisibles)</vt:lpstr>
      <vt:lpstr>7. Une représentation au sein de commissions techniques:</vt:lpstr>
      <vt:lpstr>Présentation de l’équipe de la Direction des Etudes de Ponts à votre disposition pour vous aider dans votre projet ou vous conseiller</vt:lpstr>
      <vt:lpstr>Damien Minette</vt:lpstr>
      <vt:lpstr>Gaëtan Sacco</vt:lpstr>
      <vt:lpstr>Fabrizio Cammarata</vt:lpstr>
      <vt:lpstr>Laurent Smolders</vt:lpstr>
      <vt:lpstr>Philippe Giunta</vt:lpstr>
      <vt:lpstr>Etienne Pecquet</vt:lpstr>
      <vt:lpstr>Cécile Haremza</vt:lpstr>
      <vt:lpstr>Charline Manderlier</vt:lpstr>
      <vt:lpstr>Catherine Beaujean</vt:lpstr>
      <vt:lpstr>Luc Grisard</vt:lpstr>
      <vt:lpstr>Jefferson Arnauts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TAQUET Françoise</dc:creator>
  <cp:lastModifiedBy>BEAUJEAN Catherine</cp:lastModifiedBy>
  <cp:revision>218</cp:revision>
  <cp:lastPrinted>2022-10-02T21:46:34Z</cp:lastPrinted>
  <dcterms:created xsi:type="dcterms:W3CDTF">1904-01-01T00:00:00Z</dcterms:created>
  <dcterms:modified xsi:type="dcterms:W3CDTF">2022-10-19T08:05:09Z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2022-09-20T07:53:12Z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021bb0de-d225-4e7a-9588-4313baa671d4</vt:lpwstr>
  </property>
  <property fmtid="{D5CDD505-2E9C-101B-9397-08002B2CF9AE}" pid="8" name="MSIP_Label_97a477d1-147d-4e34-b5e3-7b26d2f44870_ContentBits">
    <vt:lpwstr>0</vt:lpwstr>
  </property>
</Properties>
</file>