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4" r:id="rId3"/>
    <p:sldId id="285" r:id="rId4"/>
    <p:sldId id="286" r:id="rId5"/>
    <p:sldId id="287" r:id="rId6"/>
    <p:sldId id="288" r:id="rId7"/>
    <p:sldId id="294" r:id="rId8"/>
    <p:sldId id="289" r:id="rId9"/>
    <p:sldId id="290" r:id="rId10"/>
    <p:sldId id="291" r:id="rId11"/>
    <p:sldId id="292" r:id="rId12"/>
    <p:sldId id="293" r:id="rId13"/>
    <p:sldId id="296" r:id="rId14"/>
    <p:sldId id="295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FB7"/>
    <a:srgbClr val="0B4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76385" cy="288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816485" y="3840000"/>
            <a:ext cx="9414104" cy="2059200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rgbClr val="49C5B1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1230589" y="612735"/>
            <a:ext cx="961411" cy="12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81891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4389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2915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0151" y="331789"/>
            <a:ext cx="9586383" cy="7207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265767" y="1412876"/>
            <a:ext cx="5005917" cy="46831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74885" y="1412876"/>
            <a:ext cx="5005916" cy="46831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208CB-5567-4213-90B5-B4206DFA8959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4628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1935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48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5241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05736" y="1200151"/>
            <a:ext cx="4988664" cy="339407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032136" cy="339407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4833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4966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4EB6A17-D7A4-3049-9C0B-80302430D2B0}" type="datetimeFigureOut">
              <a:rPr lang="fr-FR" smtClean="0"/>
              <a:t>06/03/2023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794143-8163-F543-A4DC-FC997488DC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83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4EB6A17-D7A4-3049-9C0B-80302430D2B0}" type="datetimeFigureOut">
              <a:rPr lang="fr-FR" smtClean="0"/>
              <a:t>06/03/2023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794143-8163-F543-A4DC-FC997488DC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5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4EB6A17-D7A4-3049-9C0B-80302430D2B0}" type="datetimeFigureOut">
              <a:rPr lang="fr-FR" smtClean="0"/>
              <a:t>06/03/2023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794143-8163-F543-A4DC-FC997488DC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7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8412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5904000"/>
            <a:ext cx="3039680" cy="954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38909" y="274639"/>
            <a:ext cx="104908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38909" y="1600201"/>
            <a:ext cx="10490827" cy="4303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3"/>
          <p:cNvSpPr txBox="1">
            <a:spLocks/>
          </p:cNvSpPr>
          <p:nvPr userDrawn="1"/>
        </p:nvSpPr>
        <p:spPr>
          <a:xfrm>
            <a:off x="9504000" y="288000"/>
            <a:ext cx="2400000" cy="72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4572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600" b="1" dirty="0">
              <a:solidFill>
                <a:srgbClr val="898989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10992000" y="6618000"/>
            <a:ext cx="1200000" cy="240000"/>
          </a:xfrm>
          <a:prstGeom prst="rect">
            <a:avLst/>
          </a:prstGeom>
          <a:solidFill>
            <a:srgbClr val="49C5B1"/>
          </a:solidFill>
          <a:ln>
            <a:noFill/>
          </a:ln>
        </p:spPr>
        <p:txBody>
          <a:bodyPr/>
          <a:lstStyle/>
          <a:p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68547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09585" rtl="0" eaLnBrk="1" latinLnBrk="0" hangingPunct="1">
        <a:spcBef>
          <a:spcPct val="0"/>
        </a:spcBef>
        <a:buNone/>
        <a:defRPr sz="3733" b="1" kern="1200">
          <a:solidFill>
            <a:srgbClr val="49C5B1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10%20-%20Infrabel.ppsx" TargetMode="External"/><Relationship Id="rId2" Type="http://schemas.openxmlformats.org/officeDocument/2006/relationships/hyperlink" Target="9%20-%20Arquennes.ppsx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2%20-%20INSAR.ppsx" TargetMode="External"/><Relationship Id="rId2" Type="http://schemas.openxmlformats.org/officeDocument/2006/relationships/hyperlink" Target="1%20-%20drone.ppsx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4%20-%20Huccorgne.ppsx" TargetMode="External"/><Relationship Id="rId2" Type="http://schemas.openxmlformats.org/officeDocument/2006/relationships/hyperlink" Target="3%20-%20DIC.ppsx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5%20-%20communes%20pt.pps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le-pont.com/eurobridge-2023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7%20-%20PIARC.ppsx" TargetMode="External"/><Relationship Id="rId2" Type="http://schemas.openxmlformats.org/officeDocument/2006/relationships/hyperlink" Target="6%20-%20Hotton.ppsx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8%20-%20Inondations.pps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6F908168-A660-5322-EDEE-B3D792F899E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4569"/>
            <a:ext cx="12192000" cy="6874474"/>
          </a:xfrm>
          <a:prstGeom prst="rect">
            <a:avLst/>
          </a:prstGeom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9847C09F-70FA-8FD5-62EA-D54CBDCEE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2144" y="3742856"/>
            <a:ext cx="8268985" cy="1988631"/>
          </a:xfrm>
        </p:spPr>
        <p:txBody>
          <a:bodyPr>
            <a:noAutofit/>
          </a:bodyPr>
          <a:lstStyle/>
          <a:p>
            <a:pPr algn="ctr"/>
            <a:r>
              <a:rPr lang="fr-BE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JOURNÉE des </a:t>
            </a:r>
            <a:br>
              <a:rPr lang="fr-BE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BE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OUVRAGES d’ART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50C127A6-707C-B4BE-0BD6-FCCCE824E64E}"/>
              </a:ext>
            </a:extLst>
          </p:cNvPr>
          <p:cNvGrpSpPr/>
          <p:nvPr/>
        </p:nvGrpSpPr>
        <p:grpSpPr>
          <a:xfrm>
            <a:off x="6441045" y="406536"/>
            <a:ext cx="5157123" cy="4213008"/>
            <a:chOff x="746353" y="643826"/>
            <a:chExt cx="5348605" cy="4369435"/>
          </a:xfrm>
        </p:grpSpPr>
        <p:sp>
          <p:nvSpPr>
            <p:cNvPr id="5" name="object 58">
              <a:extLst>
                <a:ext uri="{FF2B5EF4-FFF2-40B4-BE49-F238E27FC236}">
                  <a16:creationId xmlns:a16="http://schemas.microsoft.com/office/drawing/2014/main" id="{9A87D063-2BE1-7234-EE5D-901FFE4CFBCD}"/>
                </a:ext>
              </a:extLst>
            </p:cNvPr>
            <p:cNvSpPr/>
            <p:nvPr/>
          </p:nvSpPr>
          <p:spPr>
            <a:xfrm>
              <a:off x="746353" y="643826"/>
              <a:ext cx="5348605" cy="4369435"/>
            </a:xfrm>
            <a:custGeom>
              <a:avLst/>
              <a:gdLst/>
              <a:ahLst/>
              <a:cxnLst/>
              <a:rect l="l" t="t" r="r" b="b"/>
              <a:pathLst>
                <a:path w="5348605" h="4369435">
                  <a:moveTo>
                    <a:pt x="5348452" y="758710"/>
                  </a:moveTo>
                  <a:lnTo>
                    <a:pt x="5346928" y="710730"/>
                  </a:lnTo>
                  <a:lnTo>
                    <a:pt x="5342407" y="663536"/>
                  </a:lnTo>
                  <a:lnTo>
                    <a:pt x="5335003" y="617232"/>
                  </a:lnTo>
                  <a:lnTo>
                    <a:pt x="5324780" y="571893"/>
                  </a:lnTo>
                  <a:lnTo>
                    <a:pt x="5311838" y="527621"/>
                  </a:lnTo>
                  <a:lnTo>
                    <a:pt x="5296268" y="484492"/>
                  </a:lnTo>
                  <a:lnTo>
                    <a:pt x="5278171" y="442607"/>
                  </a:lnTo>
                  <a:lnTo>
                    <a:pt x="5257622" y="402043"/>
                  </a:lnTo>
                  <a:lnTo>
                    <a:pt x="5234724" y="362889"/>
                  </a:lnTo>
                  <a:lnTo>
                    <a:pt x="5209552" y="325247"/>
                  </a:lnTo>
                  <a:lnTo>
                    <a:pt x="5182222" y="289191"/>
                  </a:lnTo>
                  <a:lnTo>
                    <a:pt x="5152809" y="254825"/>
                  </a:lnTo>
                  <a:lnTo>
                    <a:pt x="5121389" y="222224"/>
                  </a:lnTo>
                  <a:lnTo>
                    <a:pt x="5088090" y="191477"/>
                  </a:lnTo>
                  <a:lnTo>
                    <a:pt x="5052961" y="162687"/>
                  </a:lnTo>
                  <a:lnTo>
                    <a:pt x="5016131" y="135940"/>
                  </a:lnTo>
                  <a:lnTo>
                    <a:pt x="4977663" y="111302"/>
                  </a:lnTo>
                  <a:lnTo>
                    <a:pt x="4937671" y="88900"/>
                  </a:lnTo>
                  <a:lnTo>
                    <a:pt x="4896218" y="68783"/>
                  </a:lnTo>
                  <a:lnTo>
                    <a:pt x="4853419" y="51066"/>
                  </a:lnTo>
                  <a:lnTo>
                    <a:pt x="4809350" y="35839"/>
                  </a:lnTo>
                  <a:lnTo>
                    <a:pt x="4764113" y="23177"/>
                  </a:lnTo>
                  <a:lnTo>
                    <a:pt x="4717783" y="13169"/>
                  </a:lnTo>
                  <a:lnTo>
                    <a:pt x="4670476" y="5918"/>
                  </a:lnTo>
                  <a:lnTo>
                    <a:pt x="4622254" y="1498"/>
                  </a:lnTo>
                  <a:lnTo>
                    <a:pt x="4573232" y="0"/>
                  </a:lnTo>
                  <a:lnTo>
                    <a:pt x="4521085" y="1689"/>
                  </a:lnTo>
                  <a:lnTo>
                    <a:pt x="4469879" y="6692"/>
                  </a:lnTo>
                  <a:lnTo>
                    <a:pt x="4419701" y="14884"/>
                  </a:lnTo>
                  <a:lnTo>
                    <a:pt x="4370667" y="26187"/>
                  </a:lnTo>
                  <a:lnTo>
                    <a:pt x="4322889" y="40462"/>
                  </a:lnTo>
                  <a:lnTo>
                    <a:pt x="4276471" y="57619"/>
                  </a:lnTo>
                  <a:lnTo>
                    <a:pt x="4231525" y="77558"/>
                  </a:lnTo>
                  <a:lnTo>
                    <a:pt x="4188168" y="100152"/>
                  </a:lnTo>
                  <a:lnTo>
                    <a:pt x="4146499" y="125298"/>
                  </a:lnTo>
                  <a:lnTo>
                    <a:pt x="4106621" y="152908"/>
                  </a:lnTo>
                  <a:lnTo>
                    <a:pt x="4068661" y="182854"/>
                  </a:lnTo>
                  <a:lnTo>
                    <a:pt x="4032707" y="215036"/>
                  </a:lnTo>
                  <a:lnTo>
                    <a:pt x="3998887" y="249339"/>
                  </a:lnTo>
                  <a:lnTo>
                    <a:pt x="3967302" y="285673"/>
                  </a:lnTo>
                  <a:lnTo>
                    <a:pt x="3938066" y="323913"/>
                  </a:lnTo>
                  <a:lnTo>
                    <a:pt x="3911269" y="363969"/>
                  </a:lnTo>
                  <a:lnTo>
                    <a:pt x="3887051" y="405714"/>
                  </a:lnTo>
                  <a:lnTo>
                    <a:pt x="3859085" y="461340"/>
                  </a:lnTo>
                  <a:lnTo>
                    <a:pt x="3837330" y="520153"/>
                  </a:lnTo>
                  <a:lnTo>
                    <a:pt x="3823500" y="565785"/>
                  </a:lnTo>
                  <a:lnTo>
                    <a:pt x="3812527" y="612533"/>
                  </a:lnTo>
                  <a:lnTo>
                    <a:pt x="3804539" y="660336"/>
                  </a:lnTo>
                  <a:lnTo>
                    <a:pt x="3799662" y="709091"/>
                  </a:lnTo>
                  <a:lnTo>
                    <a:pt x="3798011" y="758710"/>
                  </a:lnTo>
                  <a:lnTo>
                    <a:pt x="3798455" y="782243"/>
                  </a:lnTo>
                  <a:lnTo>
                    <a:pt x="3799624" y="805599"/>
                  </a:lnTo>
                  <a:lnTo>
                    <a:pt x="3753586" y="797928"/>
                  </a:lnTo>
                  <a:lnTo>
                    <a:pt x="3706876" y="792302"/>
                  </a:lnTo>
                  <a:lnTo>
                    <a:pt x="3659543" y="788835"/>
                  </a:lnTo>
                  <a:lnTo>
                    <a:pt x="3611588" y="787654"/>
                  </a:lnTo>
                  <a:lnTo>
                    <a:pt x="3559911" y="788962"/>
                  </a:lnTo>
                  <a:lnTo>
                    <a:pt x="3508908" y="792822"/>
                  </a:lnTo>
                  <a:lnTo>
                    <a:pt x="3458654" y="799185"/>
                  </a:lnTo>
                  <a:lnTo>
                    <a:pt x="3409226" y="807986"/>
                  </a:lnTo>
                  <a:lnTo>
                    <a:pt x="3360661" y="819150"/>
                  </a:lnTo>
                  <a:lnTo>
                    <a:pt x="3313049" y="832624"/>
                  </a:lnTo>
                  <a:lnTo>
                    <a:pt x="3266440" y="848347"/>
                  </a:lnTo>
                  <a:lnTo>
                    <a:pt x="3220910" y="866241"/>
                  </a:lnTo>
                  <a:lnTo>
                    <a:pt x="3176524" y="886244"/>
                  </a:lnTo>
                  <a:lnTo>
                    <a:pt x="3133331" y="908304"/>
                  </a:lnTo>
                  <a:lnTo>
                    <a:pt x="3091421" y="932332"/>
                  </a:lnTo>
                  <a:lnTo>
                    <a:pt x="3050844" y="958303"/>
                  </a:lnTo>
                  <a:lnTo>
                    <a:pt x="3011665" y="986116"/>
                  </a:lnTo>
                  <a:lnTo>
                    <a:pt x="2973959" y="1015720"/>
                  </a:lnTo>
                  <a:lnTo>
                    <a:pt x="2937789" y="1047051"/>
                  </a:lnTo>
                  <a:lnTo>
                    <a:pt x="2903207" y="1080046"/>
                  </a:lnTo>
                  <a:lnTo>
                    <a:pt x="2870301" y="1114640"/>
                  </a:lnTo>
                  <a:lnTo>
                    <a:pt x="2839123" y="1150772"/>
                  </a:lnTo>
                  <a:lnTo>
                    <a:pt x="2809735" y="1188377"/>
                  </a:lnTo>
                  <a:lnTo>
                    <a:pt x="2796616" y="1142530"/>
                  </a:lnTo>
                  <a:lnTo>
                    <a:pt x="2781973" y="1097318"/>
                  </a:lnTo>
                  <a:lnTo>
                    <a:pt x="2765806" y="1052779"/>
                  </a:lnTo>
                  <a:lnTo>
                    <a:pt x="2748153" y="1008951"/>
                  </a:lnTo>
                  <a:lnTo>
                    <a:pt x="2729052" y="965847"/>
                  </a:lnTo>
                  <a:lnTo>
                    <a:pt x="2708529" y="923518"/>
                  </a:lnTo>
                  <a:lnTo>
                    <a:pt x="2686621" y="881964"/>
                  </a:lnTo>
                  <a:lnTo>
                    <a:pt x="2663342" y="841235"/>
                  </a:lnTo>
                  <a:lnTo>
                    <a:pt x="2638729" y="801357"/>
                  </a:lnTo>
                  <a:lnTo>
                    <a:pt x="2612809" y="762355"/>
                  </a:lnTo>
                  <a:lnTo>
                    <a:pt x="2585618" y="724255"/>
                  </a:lnTo>
                  <a:lnTo>
                    <a:pt x="2557183" y="687095"/>
                  </a:lnTo>
                  <a:lnTo>
                    <a:pt x="2527541" y="650900"/>
                  </a:lnTo>
                  <a:lnTo>
                    <a:pt x="2496705" y="615708"/>
                  </a:lnTo>
                  <a:lnTo>
                    <a:pt x="2464714" y="581520"/>
                  </a:lnTo>
                  <a:lnTo>
                    <a:pt x="2431605" y="548398"/>
                  </a:lnTo>
                  <a:lnTo>
                    <a:pt x="2397391" y="516356"/>
                  </a:lnTo>
                  <a:lnTo>
                    <a:pt x="2362123" y="485419"/>
                  </a:lnTo>
                  <a:lnTo>
                    <a:pt x="2325814" y="455637"/>
                  </a:lnTo>
                  <a:lnTo>
                    <a:pt x="2288502" y="427012"/>
                  </a:lnTo>
                  <a:lnTo>
                    <a:pt x="2250211" y="399580"/>
                  </a:lnTo>
                  <a:lnTo>
                    <a:pt x="2210968" y="373380"/>
                  </a:lnTo>
                  <a:lnTo>
                    <a:pt x="2170823" y="348449"/>
                  </a:lnTo>
                  <a:lnTo>
                    <a:pt x="2129777" y="324789"/>
                  </a:lnTo>
                  <a:lnTo>
                    <a:pt x="2087880" y="302450"/>
                  </a:lnTo>
                  <a:lnTo>
                    <a:pt x="2045157" y="281457"/>
                  </a:lnTo>
                  <a:lnTo>
                    <a:pt x="2001634" y="261823"/>
                  </a:lnTo>
                  <a:lnTo>
                    <a:pt x="1957336" y="243611"/>
                  </a:lnTo>
                  <a:lnTo>
                    <a:pt x="1912315" y="226822"/>
                  </a:lnTo>
                  <a:lnTo>
                    <a:pt x="1866582" y="211493"/>
                  </a:lnTo>
                  <a:lnTo>
                    <a:pt x="1820164" y="197650"/>
                  </a:lnTo>
                  <a:lnTo>
                    <a:pt x="1773097" y="185331"/>
                  </a:lnTo>
                  <a:lnTo>
                    <a:pt x="1725422" y="174561"/>
                  </a:lnTo>
                  <a:lnTo>
                    <a:pt x="1677149" y="165366"/>
                  </a:lnTo>
                  <a:lnTo>
                    <a:pt x="1628317" y="157772"/>
                  </a:lnTo>
                  <a:lnTo>
                    <a:pt x="1578952" y="151828"/>
                  </a:lnTo>
                  <a:lnTo>
                    <a:pt x="1529092" y="147535"/>
                  </a:lnTo>
                  <a:lnTo>
                    <a:pt x="1478775" y="144945"/>
                  </a:lnTo>
                  <a:lnTo>
                    <a:pt x="1428000" y="144068"/>
                  </a:lnTo>
                  <a:lnTo>
                    <a:pt x="1378978" y="144881"/>
                  </a:lnTo>
                  <a:lnTo>
                    <a:pt x="1330375" y="147294"/>
                  </a:lnTo>
                  <a:lnTo>
                    <a:pt x="1282204" y="151295"/>
                  </a:lnTo>
                  <a:lnTo>
                    <a:pt x="1234490" y="156857"/>
                  </a:lnTo>
                  <a:lnTo>
                    <a:pt x="1187272" y="163931"/>
                  </a:lnTo>
                  <a:lnTo>
                    <a:pt x="1140574" y="172516"/>
                  </a:lnTo>
                  <a:lnTo>
                    <a:pt x="1094409" y="182575"/>
                  </a:lnTo>
                  <a:lnTo>
                    <a:pt x="1048816" y="194081"/>
                  </a:lnTo>
                  <a:lnTo>
                    <a:pt x="1003820" y="207010"/>
                  </a:lnTo>
                  <a:lnTo>
                    <a:pt x="959459" y="221335"/>
                  </a:lnTo>
                  <a:lnTo>
                    <a:pt x="915733" y="237032"/>
                  </a:lnTo>
                  <a:lnTo>
                    <a:pt x="872693" y="254076"/>
                  </a:lnTo>
                  <a:lnTo>
                    <a:pt x="830351" y="272427"/>
                  </a:lnTo>
                  <a:lnTo>
                    <a:pt x="788746" y="292087"/>
                  </a:lnTo>
                  <a:lnTo>
                    <a:pt x="747890" y="312991"/>
                  </a:lnTo>
                  <a:lnTo>
                    <a:pt x="707821" y="335153"/>
                  </a:lnTo>
                  <a:lnTo>
                    <a:pt x="668566" y="358521"/>
                  </a:lnTo>
                  <a:lnTo>
                    <a:pt x="630148" y="383082"/>
                  </a:lnTo>
                  <a:lnTo>
                    <a:pt x="592594" y="408800"/>
                  </a:lnTo>
                  <a:lnTo>
                    <a:pt x="555929" y="435648"/>
                  </a:lnTo>
                  <a:lnTo>
                    <a:pt x="520179" y="463600"/>
                  </a:lnTo>
                  <a:lnTo>
                    <a:pt x="485381" y="492645"/>
                  </a:lnTo>
                  <a:lnTo>
                    <a:pt x="451548" y="522744"/>
                  </a:lnTo>
                  <a:lnTo>
                    <a:pt x="418719" y="553872"/>
                  </a:lnTo>
                  <a:lnTo>
                    <a:pt x="386918" y="586003"/>
                  </a:lnTo>
                  <a:lnTo>
                    <a:pt x="356171" y="619112"/>
                  </a:lnTo>
                  <a:lnTo>
                    <a:pt x="326491" y="653161"/>
                  </a:lnTo>
                  <a:lnTo>
                    <a:pt x="297929" y="688149"/>
                  </a:lnTo>
                  <a:lnTo>
                    <a:pt x="270484" y="724027"/>
                  </a:lnTo>
                  <a:lnTo>
                    <a:pt x="244208" y="760780"/>
                  </a:lnTo>
                  <a:lnTo>
                    <a:pt x="219125" y="798385"/>
                  </a:lnTo>
                  <a:lnTo>
                    <a:pt x="195237" y="836803"/>
                  </a:lnTo>
                  <a:lnTo>
                    <a:pt x="172605" y="876020"/>
                  </a:lnTo>
                  <a:lnTo>
                    <a:pt x="151231" y="916000"/>
                  </a:lnTo>
                  <a:lnTo>
                    <a:pt x="131152" y="956716"/>
                  </a:lnTo>
                  <a:lnTo>
                    <a:pt x="112395" y="998156"/>
                  </a:lnTo>
                  <a:lnTo>
                    <a:pt x="94983" y="1040282"/>
                  </a:lnTo>
                  <a:lnTo>
                    <a:pt x="78943" y="1083068"/>
                  </a:lnTo>
                  <a:lnTo>
                    <a:pt x="64312" y="1126502"/>
                  </a:lnTo>
                  <a:lnTo>
                    <a:pt x="51092" y="1170533"/>
                  </a:lnTo>
                  <a:lnTo>
                    <a:pt x="39344" y="1215148"/>
                  </a:lnTo>
                  <a:lnTo>
                    <a:pt x="29057" y="1260322"/>
                  </a:lnTo>
                  <a:lnTo>
                    <a:pt x="20294" y="1306029"/>
                  </a:lnTo>
                  <a:lnTo>
                    <a:pt x="13055" y="1352245"/>
                  </a:lnTo>
                  <a:lnTo>
                    <a:pt x="7391" y="1398943"/>
                  </a:lnTo>
                  <a:lnTo>
                    <a:pt x="3302" y="1446085"/>
                  </a:lnTo>
                  <a:lnTo>
                    <a:pt x="825" y="1493659"/>
                  </a:lnTo>
                  <a:lnTo>
                    <a:pt x="0" y="1541627"/>
                  </a:lnTo>
                  <a:lnTo>
                    <a:pt x="825" y="1589608"/>
                  </a:lnTo>
                  <a:lnTo>
                    <a:pt x="3302" y="1637169"/>
                  </a:lnTo>
                  <a:lnTo>
                    <a:pt x="7391" y="1684324"/>
                  </a:lnTo>
                  <a:lnTo>
                    <a:pt x="13055" y="1731010"/>
                  </a:lnTo>
                  <a:lnTo>
                    <a:pt x="20294" y="1777225"/>
                  </a:lnTo>
                  <a:lnTo>
                    <a:pt x="29057" y="1822932"/>
                  </a:lnTo>
                  <a:lnTo>
                    <a:pt x="39344" y="1868119"/>
                  </a:lnTo>
                  <a:lnTo>
                    <a:pt x="51092" y="1912734"/>
                  </a:lnTo>
                  <a:lnTo>
                    <a:pt x="64312" y="1956765"/>
                  </a:lnTo>
                  <a:lnTo>
                    <a:pt x="78943" y="2000199"/>
                  </a:lnTo>
                  <a:lnTo>
                    <a:pt x="94983" y="2042985"/>
                  </a:lnTo>
                  <a:lnTo>
                    <a:pt x="112395" y="2085111"/>
                  </a:lnTo>
                  <a:lnTo>
                    <a:pt x="131152" y="2126551"/>
                  </a:lnTo>
                  <a:lnTo>
                    <a:pt x="151231" y="2167280"/>
                  </a:lnTo>
                  <a:lnTo>
                    <a:pt x="172605" y="2207260"/>
                  </a:lnTo>
                  <a:lnTo>
                    <a:pt x="195237" y="2246465"/>
                  </a:lnTo>
                  <a:lnTo>
                    <a:pt x="219125" y="2284895"/>
                  </a:lnTo>
                  <a:lnTo>
                    <a:pt x="244208" y="2322487"/>
                  </a:lnTo>
                  <a:lnTo>
                    <a:pt x="270484" y="2359241"/>
                  </a:lnTo>
                  <a:lnTo>
                    <a:pt x="297929" y="2395131"/>
                  </a:lnTo>
                  <a:lnTo>
                    <a:pt x="326491" y="2430107"/>
                  </a:lnTo>
                  <a:lnTo>
                    <a:pt x="356171" y="2464168"/>
                  </a:lnTo>
                  <a:lnTo>
                    <a:pt x="386918" y="2497277"/>
                  </a:lnTo>
                  <a:lnTo>
                    <a:pt x="418719" y="2529408"/>
                  </a:lnTo>
                  <a:lnTo>
                    <a:pt x="451548" y="2560536"/>
                  </a:lnTo>
                  <a:lnTo>
                    <a:pt x="485381" y="2590635"/>
                  </a:lnTo>
                  <a:lnTo>
                    <a:pt x="520179" y="2619679"/>
                  </a:lnTo>
                  <a:lnTo>
                    <a:pt x="555929" y="2647632"/>
                  </a:lnTo>
                  <a:lnTo>
                    <a:pt x="592594" y="2674493"/>
                  </a:lnTo>
                  <a:lnTo>
                    <a:pt x="630148" y="2700197"/>
                  </a:lnTo>
                  <a:lnTo>
                    <a:pt x="668566" y="2724759"/>
                  </a:lnTo>
                  <a:lnTo>
                    <a:pt x="707821" y="2748127"/>
                  </a:lnTo>
                  <a:lnTo>
                    <a:pt x="747890" y="2770289"/>
                  </a:lnTo>
                  <a:lnTo>
                    <a:pt x="788746" y="2791206"/>
                  </a:lnTo>
                  <a:lnTo>
                    <a:pt x="830351" y="2810853"/>
                  </a:lnTo>
                  <a:lnTo>
                    <a:pt x="872693" y="2829217"/>
                  </a:lnTo>
                  <a:lnTo>
                    <a:pt x="915733" y="2846247"/>
                  </a:lnTo>
                  <a:lnTo>
                    <a:pt x="959459" y="2861945"/>
                  </a:lnTo>
                  <a:lnTo>
                    <a:pt x="1003820" y="2876270"/>
                  </a:lnTo>
                  <a:lnTo>
                    <a:pt x="1048816" y="2889199"/>
                  </a:lnTo>
                  <a:lnTo>
                    <a:pt x="1094409" y="2900705"/>
                  </a:lnTo>
                  <a:lnTo>
                    <a:pt x="1140574" y="2910763"/>
                  </a:lnTo>
                  <a:lnTo>
                    <a:pt x="1187272" y="2919349"/>
                  </a:lnTo>
                  <a:lnTo>
                    <a:pt x="1234490" y="2926435"/>
                  </a:lnTo>
                  <a:lnTo>
                    <a:pt x="1282204" y="2931985"/>
                  </a:lnTo>
                  <a:lnTo>
                    <a:pt x="1330375" y="2935986"/>
                  </a:lnTo>
                  <a:lnTo>
                    <a:pt x="1378978" y="2938399"/>
                  </a:lnTo>
                  <a:lnTo>
                    <a:pt x="1428000" y="2939211"/>
                  </a:lnTo>
                  <a:lnTo>
                    <a:pt x="1481899" y="2938234"/>
                  </a:lnTo>
                  <a:lnTo>
                    <a:pt x="1535303" y="2935300"/>
                  </a:lnTo>
                  <a:lnTo>
                    <a:pt x="1588173" y="2930461"/>
                  </a:lnTo>
                  <a:lnTo>
                    <a:pt x="1640459" y="2923743"/>
                  </a:lnTo>
                  <a:lnTo>
                    <a:pt x="1692148" y="2915196"/>
                  </a:lnTo>
                  <a:lnTo>
                    <a:pt x="1743202" y="2904845"/>
                  </a:lnTo>
                  <a:lnTo>
                    <a:pt x="1793570" y="2892742"/>
                  </a:lnTo>
                  <a:lnTo>
                    <a:pt x="1843239" y="2878899"/>
                  </a:lnTo>
                  <a:lnTo>
                    <a:pt x="1822602" y="2927210"/>
                  </a:lnTo>
                  <a:lnTo>
                    <a:pt x="1804860" y="2976918"/>
                  </a:lnTo>
                  <a:lnTo>
                    <a:pt x="1790103" y="3027934"/>
                  </a:lnTo>
                  <a:lnTo>
                    <a:pt x="1778457" y="3080143"/>
                  </a:lnTo>
                  <a:lnTo>
                    <a:pt x="1770011" y="3133458"/>
                  </a:lnTo>
                  <a:lnTo>
                    <a:pt x="1764868" y="3187776"/>
                  </a:lnTo>
                  <a:lnTo>
                    <a:pt x="1763128" y="3242983"/>
                  </a:lnTo>
                  <a:lnTo>
                    <a:pt x="1764372" y="3289846"/>
                  </a:lnTo>
                  <a:lnTo>
                    <a:pt x="1768081" y="3336074"/>
                  </a:lnTo>
                  <a:lnTo>
                    <a:pt x="1774190" y="3381591"/>
                  </a:lnTo>
                  <a:lnTo>
                    <a:pt x="1782622" y="3426358"/>
                  </a:lnTo>
                  <a:lnTo>
                    <a:pt x="1793328" y="3470313"/>
                  </a:lnTo>
                  <a:lnTo>
                    <a:pt x="1806244" y="3513378"/>
                  </a:lnTo>
                  <a:lnTo>
                    <a:pt x="1821307" y="3555504"/>
                  </a:lnTo>
                  <a:lnTo>
                    <a:pt x="1838452" y="3596614"/>
                  </a:lnTo>
                  <a:lnTo>
                    <a:pt x="1857616" y="3636683"/>
                  </a:lnTo>
                  <a:lnTo>
                    <a:pt x="1878749" y="3675608"/>
                  </a:lnTo>
                  <a:lnTo>
                    <a:pt x="1901774" y="3713353"/>
                  </a:lnTo>
                  <a:lnTo>
                    <a:pt x="1926628" y="3749852"/>
                  </a:lnTo>
                  <a:lnTo>
                    <a:pt x="1953260" y="3785044"/>
                  </a:lnTo>
                  <a:lnTo>
                    <a:pt x="1981606" y="3818864"/>
                  </a:lnTo>
                  <a:lnTo>
                    <a:pt x="2011591" y="3851262"/>
                  </a:lnTo>
                  <a:lnTo>
                    <a:pt x="2043176" y="3882161"/>
                  </a:lnTo>
                  <a:lnTo>
                    <a:pt x="2076272" y="3911511"/>
                  </a:lnTo>
                  <a:lnTo>
                    <a:pt x="2110829" y="3939260"/>
                  </a:lnTo>
                  <a:lnTo>
                    <a:pt x="2146782" y="3965321"/>
                  </a:lnTo>
                  <a:lnTo>
                    <a:pt x="2152180" y="3968851"/>
                  </a:lnTo>
                  <a:lnTo>
                    <a:pt x="2152180" y="4369282"/>
                  </a:lnTo>
                  <a:lnTo>
                    <a:pt x="2427173" y="4094289"/>
                  </a:lnTo>
                  <a:lnTo>
                    <a:pt x="2432418" y="4095788"/>
                  </a:lnTo>
                  <a:lnTo>
                    <a:pt x="2477312" y="4106265"/>
                  </a:lnTo>
                  <a:lnTo>
                    <a:pt x="2523058" y="4114520"/>
                  </a:lnTo>
                  <a:lnTo>
                    <a:pt x="2569578" y="4120489"/>
                  </a:lnTo>
                  <a:lnTo>
                    <a:pt x="2616809" y="4124121"/>
                  </a:lnTo>
                  <a:lnTo>
                    <a:pt x="2664688" y="4125341"/>
                  </a:lnTo>
                  <a:lnTo>
                    <a:pt x="2715031" y="4123994"/>
                  </a:lnTo>
                  <a:lnTo>
                    <a:pt x="2764637" y="4119981"/>
                  </a:lnTo>
                  <a:lnTo>
                    <a:pt x="2813456" y="4113377"/>
                  </a:lnTo>
                  <a:lnTo>
                    <a:pt x="2861411" y="4104271"/>
                  </a:lnTo>
                  <a:lnTo>
                    <a:pt x="2908414" y="4092714"/>
                  </a:lnTo>
                  <a:lnTo>
                    <a:pt x="2954401" y="4078770"/>
                  </a:lnTo>
                  <a:lnTo>
                    <a:pt x="2999308" y="4062539"/>
                  </a:lnTo>
                  <a:lnTo>
                    <a:pt x="3043059" y="4044073"/>
                  </a:lnTo>
                  <a:lnTo>
                    <a:pt x="3085566" y="4023449"/>
                  </a:lnTo>
                  <a:lnTo>
                    <a:pt x="3126778" y="4000728"/>
                  </a:lnTo>
                  <a:lnTo>
                    <a:pt x="3166618" y="3975989"/>
                  </a:lnTo>
                  <a:lnTo>
                    <a:pt x="3205010" y="3949306"/>
                  </a:lnTo>
                  <a:lnTo>
                    <a:pt x="3241865" y="3920744"/>
                  </a:lnTo>
                  <a:lnTo>
                    <a:pt x="3277146" y="3890378"/>
                  </a:lnTo>
                  <a:lnTo>
                    <a:pt x="3310750" y="3858272"/>
                  </a:lnTo>
                  <a:lnTo>
                    <a:pt x="3342627" y="3824503"/>
                  </a:lnTo>
                  <a:lnTo>
                    <a:pt x="3372675" y="3789146"/>
                  </a:lnTo>
                  <a:lnTo>
                    <a:pt x="3400856" y="3752265"/>
                  </a:lnTo>
                  <a:lnTo>
                    <a:pt x="3427082" y="3713937"/>
                  </a:lnTo>
                  <a:lnTo>
                    <a:pt x="3451275" y="3674224"/>
                  </a:lnTo>
                  <a:lnTo>
                    <a:pt x="3473373" y="3633203"/>
                  </a:lnTo>
                  <a:lnTo>
                    <a:pt x="3499637" y="3676243"/>
                  </a:lnTo>
                  <a:lnTo>
                    <a:pt x="3528466" y="3717518"/>
                  </a:lnTo>
                  <a:lnTo>
                    <a:pt x="3559759" y="3756914"/>
                  </a:lnTo>
                  <a:lnTo>
                    <a:pt x="3593401" y="3794341"/>
                  </a:lnTo>
                  <a:lnTo>
                    <a:pt x="3629279" y="3829685"/>
                  </a:lnTo>
                  <a:lnTo>
                    <a:pt x="3667302" y="3862857"/>
                  </a:lnTo>
                  <a:lnTo>
                    <a:pt x="3707333" y="3893731"/>
                  </a:lnTo>
                  <a:lnTo>
                    <a:pt x="3749294" y="3922217"/>
                  </a:lnTo>
                  <a:lnTo>
                    <a:pt x="3793071" y="3948201"/>
                  </a:lnTo>
                  <a:lnTo>
                    <a:pt x="3838537" y="3971594"/>
                  </a:lnTo>
                  <a:lnTo>
                    <a:pt x="3885603" y="3992270"/>
                  </a:lnTo>
                  <a:lnTo>
                    <a:pt x="3975874" y="4024096"/>
                  </a:lnTo>
                  <a:lnTo>
                    <a:pt x="4039082" y="4041102"/>
                  </a:lnTo>
                  <a:lnTo>
                    <a:pt x="4105021" y="4049052"/>
                  </a:lnTo>
                  <a:lnTo>
                    <a:pt x="4203509" y="4053713"/>
                  </a:lnTo>
                  <a:lnTo>
                    <a:pt x="4233900" y="4053865"/>
                  </a:lnTo>
                  <a:lnTo>
                    <a:pt x="4264037" y="4052201"/>
                  </a:lnTo>
                  <a:lnTo>
                    <a:pt x="4323423" y="4045356"/>
                  </a:lnTo>
                  <a:lnTo>
                    <a:pt x="4371479" y="4037177"/>
                  </a:lnTo>
                  <a:lnTo>
                    <a:pt x="4418558" y="4026357"/>
                  </a:lnTo>
                  <a:lnTo>
                    <a:pt x="4464570" y="4012984"/>
                  </a:lnTo>
                  <a:lnTo>
                    <a:pt x="4509440" y="3997134"/>
                  </a:lnTo>
                  <a:lnTo>
                    <a:pt x="4553064" y="3978884"/>
                  </a:lnTo>
                  <a:lnTo>
                    <a:pt x="4595380" y="3958323"/>
                  </a:lnTo>
                  <a:lnTo>
                    <a:pt x="4636300" y="3935526"/>
                  </a:lnTo>
                  <a:lnTo>
                    <a:pt x="4675733" y="3910571"/>
                  </a:lnTo>
                  <a:lnTo>
                    <a:pt x="4713605" y="3883558"/>
                  </a:lnTo>
                  <a:lnTo>
                    <a:pt x="4749825" y="3854551"/>
                  </a:lnTo>
                  <a:lnTo>
                    <a:pt x="4784306" y="3823652"/>
                  </a:lnTo>
                  <a:lnTo>
                    <a:pt x="4816983" y="3790912"/>
                  </a:lnTo>
                  <a:lnTo>
                    <a:pt x="4847755" y="3756444"/>
                  </a:lnTo>
                  <a:lnTo>
                    <a:pt x="4876546" y="3720300"/>
                  </a:lnTo>
                  <a:lnTo>
                    <a:pt x="4903267" y="3682581"/>
                  </a:lnTo>
                  <a:lnTo>
                    <a:pt x="4927841" y="3643376"/>
                  </a:lnTo>
                  <a:lnTo>
                    <a:pt x="4950180" y="3602736"/>
                  </a:lnTo>
                  <a:lnTo>
                    <a:pt x="4970208" y="3560775"/>
                  </a:lnTo>
                  <a:lnTo>
                    <a:pt x="4987836" y="3517557"/>
                  </a:lnTo>
                  <a:lnTo>
                    <a:pt x="5002974" y="3473170"/>
                  </a:lnTo>
                  <a:lnTo>
                    <a:pt x="5015560" y="3427679"/>
                  </a:lnTo>
                  <a:lnTo>
                    <a:pt x="5025479" y="3381197"/>
                  </a:lnTo>
                  <a:lnTo>
                    <a:pt x="5032680" y="3333775"/>
                  </a:lnTo>
                  <a:lnTo>
                    <a:pt x="5037061" y="3285515"/>
                  </a:lnTo>
                  <a:lnTo>
                    <a:pt x="5038534" y="3236493"/>
                  </a:lnTo>
                  <a:lnTo>
                    <a:pt x="5037061" y="3187598"/>
                  </a:lnTo>
                  <a:lnTo>
                    <a:pt x="5032705" y="3139452"/>
                  </a:lnTo>
                  <a:lnTo>
                    <a:pt x="5025555" y="3092158"/>
                  </a:lnTo>
                  <a:lnTo>
                    <a:pt x="5015674" y="3045790"/>
                  </a:lnTo>
                  <a:lnTo>
                    <a:pt x="5003165" y="3000413"/>
                  </a:lnTo>
                  <a:lnTo>
                    <a:pt x="4988090" y="2956128"/>
                  </a:lnTo>
                  <a:lnTo>
                    <a:pt x="4970551" y="2912999"/>
                  </a:lnTo>
                  <a:lnTo>
                    <a:pt x="4950625" y="2871114"/>
                  </a:lnTo>
                  <a:lnTo>
                    <a:pt x="4928400" y="2830563"/>
                  </a:lnTo>
                  <a:lnTo>
                    <a:pt x="4903940" y="2791422"/>
                  </a:lnTo>
                  <a:lnTo>
                    <a:pt x="4877346" y="2753766"/>
                  </a:lnTo>
                  <a:lnTo>
                    <a:pt x="4848695" y="2717673"/>
                  </a:lnTo>
                  <a:lnTo>
                    <a:pt x="4818062" y="2683230"/>
                  </a:lnTo>
                  <a:lnTo>
                    <a:pt x="4785538" y="2650528"/>
                  </a:lnTo>
                  <a:lnTo>
                    <a:pt x="4751209" y="2619629"/>
                  </a:lnTo>
                  <a:lnTo>
                    <a:pt x="4715154" y="2590622"/>
                  </a:lnTo>
                  <a:lnTo>
                    <a:pt x="4677448" y="2563596"/>
                  </a:lnTo>
                  <a:lnTo>
                    <a:pt x="4638192" y="2538615"/>
                  </a:lnTo>
                  <a:lnTo>
                    <a:pt x="4597451" y="2515781"/>
                  </a:lnTo>
                  <a:lnTo>
                    <a:pt x="4555312" y="2495156"/>
                  </a:lnTo>
                  <a:lnTo>
                    <a:pt x="4511865" y="2476830"/>
                  </a:lnTo>
                  <a:lnTo>
                    <a:pt x="4467187" y="2460879"/>
                  </a:lnTo>
                  <a:lnTo>
                    <a:pt x="4421365" y="2447391"/>
                  </a:lnTo>
                  <a:lnTo>
                    <a:pt x="4374464" y="2436444"/>
                  </a:lnTo>
                  <a:lnTo>
                    <a:pt x="4326598" y="2428113"/>
                  </a:lnTo>
                  <a:lnTo>
                    <a:pt x="4359859" y="2392438"/>
                  </a:lnTo>
                  <a:lnTo>
                    <a:pt x="4391317" y="2355164"/>
                  </a:lnTo>
                  <a:lnTo>
                    <a:pt x="4420870" y="2316391"/>
                  </a:lnTo>
                  <a:lnTo>
                    <a:pt x="4448467" y="2276157"/>
                  </a:lnTo>
                  <a:lnTo>
                    <a:pt x="4474032" y="2234539"/>
                  </a:lnTo>
                  <a:lnTo>
                    <a:pt x="4497502" y="2191613"/>
                  </a:lnTo>
                  <a:lnTo>
                    <a:pt x="4518799" y="2147455"/>
                  </a:lnTo>
                  <a:lnTo>
                    <a:pt x="4537849" y="2102104"/>
                  </a:lnTo>
                  <a:lnTo>
                    <a:pt x="4554588" y="2055647"/>
                  </a:lnTo>
                  <a:lnTo>
                    <a:pt x="4568939" y="2008162"/>
                  </a:lnTo>
                  <a:lnTo>
                    <a:pt x="4580852" y="1959698"/>
                  </a:lnTo>
                  <a:lnTo>
                    <a:pt x="4590224" y="1910334"/>
                  </a:lnTo>
                  <a:lnTo>
                    <a:pt x="4597019" y="1860130"/>
                  </a:lnTo>
                  <a:lnTo>
                    <a:pt x="4601134" y="1809153"/>
                  </a:lnTo>
                  <a:lnTo>
                    <a:pt x="4602531" y="1757489"/>
                  </a:lnTo>
                  <a:lnTo>
                    <a:pt x="4601248" y="1708073"/>
                  </a:lnTo>
                  <a:lnTo>
                    <a:pt x="4597463" y="1659305"/>
                  </a:lnTo>
                  <a:lnTo>
                    <a:pt x="4591228" y="1611223"/>
                  </a:lnTo>
                  <a:lnTo>
                    <a:pt x="4582617" y="1563890"/>
                  </a:lnTo>
                  <a:lnTo>
                    <a:pt x="4571695" y="1517383"/>
                  </a:lnTo>
                  <a:lnTo>
                    <a:pt x="4622254" y="1515935"/>
                  </a:lnTo>
                  <a:lnTo>
                    <a:pt x="4670476" y="1511515"/>
                  </a:lnTo>
                  <a:lnTo>
                    <a:pt x="4717783" y="1504251"/>
                  </a:lnTo>
                  <a:lnTo>
                    <a:pt x="4764113" y="1494256"/>
                  </a:lnTo>
                  <a:lnTo>
                    <a:pt x="4809350" y="1481582"/>
                  </a:lnTo>
                  <a:lnTo>
                    <a:pt x="4853419" y="1466354"/>
                  </a:lnTo>
                  <a:lnTo>
                    <a:pt x="4896218" y="1448638"/>
                  </a:lnTo>
                  <a:lnTo>
                    <a:pt x="4937671" y="1428521"/>
                  </a:lnTo>
                  <a:lnTo>
                    <a:pt x="4977663" y="1406118"/>
                  </a:lnTo>
                  <a:lnTo>
                    <a:pt x="5016131" y="1381480"/>
                  </a:lnTo>
                  <a:lnTo>
                    <a:pt x="5052961" y="1354734"/>
                  </a:lnTo>
                  <a:lnTo>
                    <a:pt x="5088090" y="1325943"/>
                  </a:lnTo>
                  <a:lnTo>
                    <a:pt x="5121389" y="1295196"/>
                  </a:lnTo>
                  <a:lnTo>
                    <a:pt x="5152809" y="1262595"/>
                  </a:lnTo>
                  <a:lnTo>
                    <a:pt x="5182222" y="1228229"/>
                  </a:lnTo>
                  <a:lnTo>
                    <a:pt x="5209552" y="1192174"/>
                  </a:lnTo>
                  <a:lnTo>
                    <a:pt x="5234724" y="1154531"/>
                  </a:lnTo>
                  <a:lnTo>
                    <a:pt x="5257622" y="1115390"/>
                  </a:lnTo>
                  <a:lnTo>
                    <a:pt x="5278171" y="1074826"/>
                  </a:lnTo>
                  <a:lnTo>
                    <a:pt x="5296268" y="1032929"/>
                  </a:lnTo>
                  <a:lnTo>
                    <a:pt x="5311838" y="989799"/>
                  </a:lnTo>
                  <a:lnTo>
                    <a:pt x="5324780" y="945527"/>
                  </a:lnTo>
                  <a:lnTo>
                    <a:pt x="5335003" y="900188"/>
                  </a:lnTo>
                  <a:lnTo>
                    <a:pt x="5342407" y="853884"/>
                  </a:lnTo>
                  <a:lnTo>
                    <a:pt x="5346928" y="806691"/>
                  </a:lnTo>
                  <a:lnTo>
                    <a:pt x="5348452" y="7587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59">
              <a:extLst>
                <a:ext uri="{FF2B5EF4-FFF2-40B4-BE49-F238E27FC236}">
                  <a16:creationId xmlns:a16="http://schemas.microsoft.com/office/drawing/2014/main" id="{3538C95A-5E6D-7A0A-42FF-7A713A9B4631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195" y="1003236"/>
              <a:ext cx="2371458" cy="2359705"/>
            </a:xfrm>
            <a:prstGeom prst="rect">
              <a:avLst/>
            </a:prstGeom>
          </p:spPr>
        </p:pic>
        <p:pic>
          <p:nvPicPr>
            <p:cNvPr id="8" name="object 61">
              <a:extLst>
                <a:ext uri="{FF2B5EF4-FFF2-40B4-BE49-F238E27FC236}">
                  <a16:creationId xmlns:a16="http://schemas.microsoft.com/office/drawing/2014/main" id="{C0F9AA50-A187-4A17-DBF2-5F71C2755388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1955" y="3183648"/>
              <a:ext cx="1429118" cy="1406347"/>
            </a:xfrm>
            <a:prstGeom prst="rect">
              <a:avLst/>
            </a:prstGeom>
          </p:spPr>
        </p:pic>
        <p:pic>
          <p:nvPicPr>
            <p:cNvPr id="9" name="object 63">
              <a:extLst>
                <a:ext uri="{FF2B5EF4-FFF2-40B4-BE49-F238E27FC236}">
                  <a16:creationId xmlns:a16="http://schemas.microsoft.com/office/drawing/2014/main" id="{43AFC105-1622-DF85-6476-D1F5E0565D4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49559" y="3269487"/>
              <a:ext cx="1239786" cy="1241548"/>
            </a:xfrm>
            <a:prstGeom prst="rect">
              <a:avLst/>
            </a:prstGeom>
          </p:spPr>
        </p:pic>
        <p:pic>
          <p:nvPicPr>
            <p:cNvPr id="10" name="object 65">
              <a:extLst>
                <a:ext uri="{FF2B5EF4-FFF2-40B4-BE49-F238E27FC236}">
                  <a16:creationId xmlns:a16="http://schemas.microsoft.com/office/drawing/2014/main" id="{99388B0F-0327-82B3-C313-656C05427666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7910" y="1610017"/>
              <a:ext cx="1564513" cy="1587030"/>
            </a:xfrm>
            <a:prstGeom prst="rect">
              <a:avLst/>
            </a:prstGeom>
          </p:spPr>
        </p:pic>
        <p:pic>
          <p:nvPicPr>
            <p:cNvPr id="11" name="object 68">
              <a:extLst>
                <a:ext uri="{FF2B5EF4-FFF2-40B4-BE49-F238E27FC236}">
                  <a16:creationId xmlns:a16="http://schemas.microsoft.com/office/drawing/2014/main" id="{5F516CEE-7FC3-FEF1-CE1D-A04186566404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7336" y="1144854"/>
              <a:ext cx="1403858" cy="465156"/>
            </a:xfrm>
            <a:prstGeom prst="rect">
              <a:avLst/>
            </a:prstGeom>
          </p:spPr>
        </p:pic>
      </p:grpSp>
      <p:sp>
        <p:nvSpPr>
          <p:cNvPr id="12" name="Titre 6">
            <a:extLst>
              <a:ext uri="{FF2B5EF4-FFF2-40B4-BE49-F238E27FC236}">
                <a16:creationId xmlns:a16="http://schemas.microsoft.com/office/drawing/2014/main" id="{5F014084-BD64-D2D1-A6F9-12B521F0838A}"/>
              </a:ext>
            </a:extLst>
          </p:cNvPr>
          <p:cNvSpPr txBox="1">
            <a:spLocks/>
          </p:cNvSpPr>
          <p:nvPr/>
        </p:nvSpPr>
        <p:spPr>
          <a:xfrm>
            <a:off x="10771" y="228983"/>
            <a:ext cx="6441045" cy="738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733" b="1" kern="1200">
                <a:solidFill>
                  <a:srgbClr val="49C5B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fr-BE" sz="2400" dirty="0"/>
              <a:t>Mardi 7 mars 2023 </a:t>
            </a:r>
            <a:r>
              <a:rPr lang="fr-BE" sz="2400" dirty="0">
                <a:sym typeface="Wingdings" panose="05000000000000000000" pitchFamily="2" charset="2"/>
              </a:rPr>
              <a:t></a:t>
            </a:r>
            <a:r>
              <a:rPr lang="fr-BE" sz="2400" dirty="0"/>
              <a:t> La </a:t>
            </a:r>
            <a:r>
              <a:rPr lang="fr-BE" sz="2400" dirty="0" err="1"/>
              <a:t>Marlagne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272516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A6C6F94-42E7-D818-8E8D-5E16EDE603CB}"/>
              </a:ext>
            </a:extLst>
          </p:cNvPr>
          <p:cNvSpPr/>
          <p:nvPr/>
        </p:nvSpPr>
        <p:spPr>
          <a:xfrm>
            <a:off x="1" y="1"/>
            <a:ext cx="12192000" cy="885217"/>
          </a:xfrm>
          <a:prstGeom prst="rect">
            <a:avLst/>
          </a:prstGeom>
          <a:gradFill flip="none" rotWithShape="1">
            <a:gsLst>
              <a:gs pos="0">
                <a:srgbClr val="0B4373"/>
              </a:gs>
              <a:gs pos="100000">
                <a:srgbClr val="006FB7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6">
            <a:extLst>
              <a:ext uri="{FF2B5EF4-FFF2-40B4-BE49-F238E27FC236}">
                <a16:creationId xmlns:a16="http://schemas.microsoft.com/office/drawing/2014/main" id="{5F014084-BD64-D2D1-A6F9-12B521F0838A}"/>
              </a:ext>
            </a:extLst>
          </p:cNvPr>
          <p:cNvSpPr txBox="1">
            <a:spLocks/>
          </p:cNvSpPr>
          <p:nvPr/>
        </p:nvSpPr>
        <p:spPr>
          <a:xfrm>
            <a:off x="10770" y="126460"/>
            <a:ext cx="12191999" cy="612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733" b="1" kern="1200">
                <a:solidFill>
                  <a:srgbClr val="49C5B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fr-BE" sz="2400" dirty="0"/>
              <a:t>JOURNÉE des OUVRAGES d’ART </a:t>
            </a:r>
            <a:r>
              <a:rPr lang="fr-BE" sz="2400" dirty="0">
                <a:sym typeface="Wingdings" panose="05000000000000000000" pitchFamily="2" charset="2"/>
              </a:rPr>
              <a:t></a:t>
            </a:r>
            <a:r>
              <a:rPr lang="fr-BE" sz="2400" dirty="0"/>
              <a:t> Mardi 7 mars 2023 </a:t>
            </a:r>
            <a:r>
              <a:rPr lang="fr-BE" sz="2400" dirty="0">
                <a:sym typeface="Wingdings" panose="05000000000000000000" pitchFamily="2" charset="2"/>
              </a:rPr>
              <a:t></a:t>
            </a:r>
            <a:r>
              <a:rPr lang="fr-BE" sz="2400" dirty="0"/>
              <a:t> La </a:t>
            </a:r>
            <a:r>
              <a:rPr lang="fr-BE" sz="2400" dirty="0" err="1"/>
              <a:t>Marlagne</a:t>
            </a:r>
            <a:endParaRPr lang="fr-BE" sz="2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13EFEB6-BBCD-D192-7066-E4B9440041C9}"/>
              </a:ext>
            </a:extLst>
          </p:cNvPr>
          <p:cNvSpPr txBox="1"/>
          <p:nvPr/>
        </p:nvSpPr>
        <p:spPr>
          <a:xfrm>
            <a:off x="710213" y="1354378"/>
            <a:ext cx="1054667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sz="2500" b="0" i="1" u="none" strike="noStrike" baseline="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fr-BE" sz="2500" i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fr-BE" sz="2500" b="0" i="1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15h00</a:t>
            </a:r>
            <a:r>
              <a:rPr lang="fr-BE" sz="2500" i="1" dirty="0">
                <a:solidFill>
                  <a:srgbClr val="0070C0"/>
                </a:solidFill>
                <a:latin typeface="Calibri" panose="020F0502020204030204" pitchFamily="34" charset="0"/>
              </a:rPr>
              <a:t> - </a:t>
            </a:r>
            <a:r>
              <a:rPr lang="fr-BE" sz="2500" b="0" i="1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Nouvelle passerelle à </a:t>
            </a:r>
            <a:r>
              <a:rPr lang="fr-BE" sz="2500" b="0" i="1" u="none" strike="noStrike" baseline="0" dirty="0" err="1">
                <a:solidFill>
                  <a:srgbClr val="0070C0"/>
                </a:solidFill>
                <a:latin typeface="Calibri" panose="020F0502020204030204" pitchFamily="34" charset="0"/>
              </a:rPr>
              <a:t>Arquennes</a:t>
            </a:r>
            <a:endParaRPr lang="fr-BE" sz="2500" b="0" i="1" u="none" strike="noStrike" baseline="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fr-BE" sz="2500" i="1" u="sng" dirty="0">
                <a:solidFill>
                  <a:srgbClr val="0070C0"/>
                </a:solidFill>
                <a:latin typeface="Calibri" panose="020F0502020204030204" pitchFamily="34" charset="0"/>
                <a:hlinkClick r:id="rId2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Catherine Herman – Frédéric Gens – Laurence </a:t>
            </a:r>
            <a:r>
              <a:rPr lang="fr-BE" sz="2500" i="1" u="sng" dirty="0" err="1">
                <a:solidFill>
                  <a:srgbClr val="0070C0"/>
                </a:solidFill>
                <a:latin typeface="Calibri" panose="020F0502020204030204" pitchFamily="34" charset="0"/>
                <a:hlinkClick r:id="rId2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Plasman</a:t>
            </a:r>
            <a:endParaRPr lang="fr-BE" sz="2500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fr-BE" sz="2500" i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fr-BE" sz="2500" i="1" dirty="0">
                <a:solidFill>
                  <a:srgbClr val="0070C0"/>
                </a:solidFill>
                <a:latin typeface="Calibri" panose="020F0502020204030204" pitchFamily="34" charset="0"/>
              </a:rPr>
              <a:t>15h30 - Une méthode innovante de renouvellement d’installations ferroviaires :</a:t>
            </a:r>
            <a:br>
              <a:rPr lang="fr-BE" sz="2500" i="1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fr-BE" sz="2500" i="1" dirty="0">
                <a:solidFill>
                  <a:srgbClr val="0070C0"/>
                </a:solidFill>
                <a:latin typeface="Calibri" panose="020F0502020204030204" pitchFamily="34" charset="0"/>
              </a:rPr>
              <a:t>le poussage de dalles de grande dimension</a:t>
            </a:r>
          </a:p>
          <a:p>
            <a:r>
              <a:rPr lang="fr-BE" sz="2500" i="1" u="sng" dirty="0">
                <a:solidFill>
                  <a:srgbClr val="0070C0"/>
                </a:solidFill>
                <a:latin typeface="Calibri" panose="020F0502020204030204" pitchFamily="34" charset="0"/>
                <a:hlinkClick r:id="rId3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Jeremy Linkens – Maxime Di </a:t>
            </a:r>
            <a:r>
              <a:rPr lang="fr-BE" sz="2500" i="1" u="sng" dirty="0" err="1">
                <a:solidFill>
                  <a:srgbClr val="0070C0"/>
                </a:solidFill>
                <a:latin typeface="Calibri" panose="020F0502020204030204" pitchFamily="34" charset="0"/>
                <a:hlinkClick r:id="rId3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Bartoloméo</a:t>
            </a:r>
            <a:endParaRPr lang="fr-BE" sz="2500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fr-BE" sz="2500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fr-BE" sz="2500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77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6F908168-A660-5322-EDEE-B3D792F899E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4570"/>
            <a:ext cx="12192000" cy="6872569"/>
          </a:xfrm>
          <a:prstGeom prst="rect">
            <a:avLst/>
          </a:prstGeom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9847C09F-70FA-8FD5-62EA-D54CBDCEE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1" y="3151573"/>
            <a:ext cx="8085917" cy="2953347"/>
          </a:xfrm>
        </p:spPr>
        <p:txBody>
          <a:bodyPr>
            <a:noAutofit/>
          </a:bodyPr>
          <a:lstStyle/>
          <a:p>
            <a:pPr algn="ctr"/>
            <a:r>
              <a:rPr lang="fr-BE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15h50</a:t>
            </a:r>
            <a:br>
              <a:rPr lang="fr-BE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BE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/ RÉPONSES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50C127A6-707C-B4BE-0BD6-FCCCE824E64E}"/>
              </a:ext>
            </a:extLst>
          </p:cNvPr>
          <p:cNvGrpSpPr/>
          <p:nvPr/>
        </p:nvGrpSpPr>
        <p:grpSpPr>
          <a:xfrm>
            <a:off x="6441045" y="406536"/>
            <a:ext cx="5157123" cy="4213008"/>
            <a:chOff x="746353" y="643826"/>
            <a:chExt cx="5348605" cy="4369435"/>
          </a:xfrm>
        </p:grpSpPr>
        <p:sp>
          <p:nvSpPr>
            <p:cNvPr id="5" name="object 58">
              <a:extLst>
                <a:ext uri="{FF2B5EF4-FFF2-40B4-BE49-F238E27FC236}">
                  <a16:creationId xmlns:a16="http://schemas.microsoft.com/office/drawing/2014/main" id="{9A87D063-2BE1-7234-EE5D-901FFE4CFBCD}"/>
                </a:ext>
              </a:extLst>
            </p:cNvPr>
            <p:cNvSpPr/>
            <p:nvPr/>
          </p:nvSpPr>
          <p:spPr>
            <a:xfrm>
              <a:off x="746353" y="643826"/>
              <a:ext cx="5348605" cy="4369435"/>
            </a:xfrm>
            <a:custGeom>
              <a:avLst/>
              <a:gdLst/>
              <a:ahLst/>
              <a:cxnLst/>
              <a:rect l="l" t="t" r="r" b="b"/>
              <a:pathLst>
                <a:path w="5348605" h="4369435">
                  <a:moveTo>
                    <a:pt x="5348452" y="758710"/>
                  </a:moveTo>
                  <a:lnTo>
                    <a:pt x="5346928" y="710730"/>
                  </a:lnTo>
                  <a:lnTo>
                    <a:pt x="5342407" y="663536"/>
                  </a:lnTo>
                  <a:lnTo>
                    <a:pt x="5335003" y="617232"/>
                  </a:lnTo>
                  <a:lnTo>
                    <a:pt x="5324780" y="571893"/>
                  </a:lnTo>
                  <a:lnTo>
                    <a:pt x="5311838" y="527621"/>
                  </a:lnTo>
                  <a:lnTo>
                    <a:pt x="5296268" y="484492"/>
                  </a:lnTo>
                  <a:lnTo>
                    <a:pt x="5278171" y="442607"/>
                  </a:lnTo>
                  <a:lnTo>
                    <a:pt x="5257622" y="402043"/>
                  </a:lnTo>
                  <a:lnTo>
                    <a:pt x="5234724" y="362889"/>
                  </a:lnTo>
                  <a:lnTo>
                    <a:pt x="5209552" y="325247"/>
                  </a:lnTo>
                  <a:lnTo>
                    <a:pt x="5182222" y="289191"/>
                  </a:lnTo>
                  <a:lnTo>
                    <a:pt x="5152809" y="254825"/>
                  </a:lnTo>
                  <a:lnTo>
                    <a:pt x="5121389" y="222224"/>
                  </a:lnTo>
                  <a:lnTo>
                    <a:pt x="5088090" y="191477"/>
                  </a:lnTo>
                  <a:lnTo>
                    <a:pt x="5052961" y="162687"/>
                  </a:lnTo>
                  <a:lnTo>
                    <a:pt x="5016131" y="135940"/>
                  </a:lnTo>
                  <a:lnTo>
                    <a:pt x="4977663" y="111302"/>
                  </a:lnTo>
                  <a:lnTo>
                    <a:pt x="4937671" y="88900"/>
                  </a:lnTo>
                  <a:lnTo>
                    <a:pt x="4896218" y="68783"/>
                  </a:lnTo>
                  <a:lnTo>
                    <a:pt x="4853419" y="51066"/>
                  </a:lnTo>
                  <a:lnTo>
                    <a:pt x="4809350" y="35839"/>
                  </a:lnTo>
                  <a:lnTo>
                    <a:pt x="4764113" y="23177"/>
                  </a:lnTo>
                  <a:lnTo>
                    <a:pt x="4717783" y="13169"/>
                  </a:lnTo>
                  <a:lnTo>
                    <a:pt x="4670476" y="5918"/>
                  </a:lnTo>
                  <a:lnTo>
                    <a:pt x="4622254" y="1498"/>
                  </a:lnTo>
                  <a:lnTo>
                    <a:pt x="4573232" y="0"/>
                  </a:lnTo>
                  <a:lnTo>
                    <a:pt x="4521085" y="1689"/>
                  </a:lnTo>
                  <a:lnTo>
                    <a:pt x="4469879" y="6692"/>
                  </a:lnTo>
                  <a:lnTo>
                    <a:pt x="4419701" y="14884"/>
                  </a:lnTo>
                  <a:lnTo>
                    <a:pt x="4370667" y="26187"/>
                  </a:lnTo>
                  <a:lnTo>
                    <a:pt x="4322889" y="40462"/>
                  </a:lnTo>
                  <a:lnTo>
                    <a:pt x="4276471" y="57619"/>
                  </a:lnTo>
                  <a:lnTo>
                    <a:pt x="4231525" y="77558"/>
                  </a:lnTo>
                  <a:lnTo>
                    <a:pt x="4188168" y="100152"/>
                  </a:lnTo>
                  <a:lnTo>
                    <a:pt x="4146499" y="125298"/>
                  </a:lnTo>
                  <a:lnTo>
                    <a:pt x="4106621" y="152908"/>
                  </a:lnTo>
                  <a:lnTo>
                    <a:pt x="4068661" y="182854"/>
                  </a:lnTo>
                  <a:lnTo>
                    <a:pt x="4032707" y="215036"/>
                  </a:lnTo>
                  <a:lnTo>
                    <a:pt x="3998887" y="249339"/>
                  </a:lnTo>
                  <a:lnTo>
                    <a:pt x="3967302" y="285673"/>
                  </a:lnTo>
                  <a:lnTo>
                    <a:pt x="3938066" y="323913"/>
                  </a:lnTo>
                  <a:lnTo>
                    <a:pt x="3911269" y="363969"/>
                  </a:lnTo>
                  <a:lnTo>
                    <a:pt x="3887051" y="405714"/>
                  </a:lnTo>
                  <a:lnTo>
                    <a:pt x="3859085" y="461340"/>
                  </a:lnTo>
                  <a:lnTo>
                    <a:pt x="3837330" y="520153"/>
                  </a:lnTo>
                  <a:lnTo>
                    <a:pt x="3823500" y="565785"/>
                  </a:lnTo>
                  <a:lnTo>
                    <a:pt x="3812527" y="612533"/>
                  </a:lnTo>
                  <a:lnTo>
                    <a:pt x="3804539" y="660336"/>
                  </a:lnTo>
                  <a:lnTo>
                    <a:pt x="3799662" y="709091"/>
                  </a:lnTo>
                  <a:lnTo>
                    <a:pt x="3798011" y="758710"/>
                  </a:lnTo>
                  <a:lnTo>
                    <a:pt x="3798455" y="782243"/>
                  </a:lnTo>
                  <a:lnTo>
                    <a:pt x="3799624" y="805599"/>
                  </a:lnTo>
                  <a:lnTo>
                    <a:pt x="3753586" y="797928"/>
                  </a:lnTo>
                  <a:lnTo>
                    <a:pt x="3706876" y="792302"/>
                  </a:lnTo>
                  <a:lnTo>
                    <a:pt x="3659543" y="788835"/>
                  </a:lnTo>
                  <a:lnTo>
                    <a:pt x="3611588" y="787654"/>
                  </a:lnTo>
                  <a:lnTo>
                    <a:pt x="3559911" y="788962"/>
                  </a:lnTo>
                  <a:lnTo>
                    <a:pt x="3508908" y="792822"/>
                  </a:lnTo>
                  <a:lnTo>
                    <a:pt x="3458654" y="799185"/>
                  </a:lnTo>
                  <a:lnTo>
                    <a:pt x="3409226" y="807986"/>
                  </a:lnTo>
                  <a:lnTo>
                    <a:pt x="3360661" y="819150"/>
                  </a:lnTo>
                  <a:lnTo>
                    <a:pt x="3313049" y="832624"/>
                  </a:lnTo>
                  <a:lnTo>
                    <a:pt x="3266440" y="848347"/>
                  </a:lnTo>
                  <a:lnTo>
                    <a:pt x="3220910" y="866241"/>
                  </a:lnTo>
                  <a:lnTo>
                    <a:pt x="3176524" y="886244"/>
                  </a:lnTo>
                  <a:lnTo>
                    <a:pt x="3133331" y="908304"/>
                  </a:lnTo>
                  <a:lnTo>
                    <a:pt x="3091421" y="932332"/>
                  </a:lnTo>
                  <a:lnTo>
                    <a:pt x="3050844" y="958303"/>
                  </a:lnTo>
                  <a:lnTo>
                    <a:pt x="3011665" y="986116"/>
                  </a:lnTo>
                  <a:lnTo>
                    <a:pt x="2973959" y="1015720"/>
                  </a:lnTo>
                  <a:lnTo>
                    <a:pt x="2937789" y="1047051"/>
                  </a:lnTo>
                  <a:lnTo>
                    <a:pt x="2903207" y="1080046"/>
                  </a:lnTo>
                  <a:lnTo>
                    <a:pt x="2870301" y="1114640"/>
                  </a:lnTo>
                  <a:lnTo>
                    <a:pt x="2839123" y="1150772"/>
                  </a:lnTo>
                  <a:lnTo>
                    <a:pt x="2809735" y="1188377"/>
                  </a:lnTo>
                  <a:lnTo>
                    <a:pt x="2796616" y="1142530"/>
                  </a:lnTo>
                  <a:lnTo>
                    <a:pt x="2781973" y="1097318"/>
                  </a:lnTo>
                  <a:lnTo>
                    <a:pt x="2765806" y="1052779"/>
                  </a:lnTo>
                  <a:lnTo>
                    <a:pt x="2748153" y="1008951"/>
                  </a:lnTo>
                  <a:lnTo>
                    <a:pt x="2729052" y="965847"/>
                  </a:lnTo>
                  <a:lnTo>
                    <a:pt x="2708529" y="923518"/>
                  </a:lnTo>
                  <a:lnTo>
                    <a:pt x="2686621" y="881964"/>
                  </a:lnTo>
                  <a:lnTo>
                    <a:pt x="2663342" y="841235"/>
                  </a:lnTo>
                  <a:lnTo>
                    <a:pt x="2638729" y="801357"/>
                  </a:lnTo>
                  <a:lnTo>
                    <a:pt x="2612809" y="762355"/>
                  </a:lnTo>
                  <a:lnTo>
                    <a:pt x="2585618" y="724255"/>
                  </a:lnTo>
                  <a:lnTo>
                    <a:pt x="2557183" y="687095"/>
                  </a:lnTo>
                  <a:lnTo>
                    <a:pt x="2527541" y="650900"/>
                  </a:lnTo>
                  <a:lnTo>
                    <a:pt x="2496705" y="615708"/>
                  </a:lnTo>
                  <a:lnTo>
                    <a:pt x="2464714" y="581520"/>
                  </a:lnTo>
                  <a:lnTo>
                    <a:pt x="2431605" y="548398"/>
                  </a:lnTo>
                  <a:lnTo>
                    <a:pt x="2397391" y="516356"/>
                  </a:lnTo>
                  <a:lnTo>
                    <a:pt x="2362123" y="485419"/>
                  </a:lnTo>
                  <a:lnTo>
                    <a:pt x="2325814" y="455637"/>
                  </a:lnTo>
                  <a:lnTo>
                    <a:pt x="2288502" y="427012"/>
                  </a:lnTo>
                  <a:lnTo>
                    <a:pt x="2250211" y="399580"/>
                  </a:lnTo>
                  <a:lnTo>
                    <a:pt x="2210968" y="373380"/>
                  </a:lnTo>
                  <a:lnTo>
                    <a:pt x="2170823" y="348449"/>
                  </a:lnTo>
                  <a:lnTo>
                    <a:pt x="2129777" y="324789"/>
                  </a:lnTo>
                  <a:lnTo>
                    <a:pt x="2087880" y="302450"/>
                  </a:lnTo>
                  <a:lnTo>
                    <a:pt x="2045157" y="281457"/>
                  </a:lnTo>
                  <a:lnTo>
                    <a:pt x="2001634" y="261823"/>
                  </a:lnTo>
                  <a:lnTo>
                    <a:pt x="1957336" y="243611"/>
                  </a:lnTo>
                  <a:lnTo>
                    <a:pt x="1912315" y="226822"/>
                  </a:lnTo>
                  <a:lnTo>
                    <a:pt x="1866582" y="211493"/>
                  </a:lnTo>
                  <a:lnTo>
                    <a:pt x="1820164" y="197650"/>
                  </a:lnTo>
                  <a:lnTo>
                    <a:pt x="1773097" y="185331"/>
                  </a:lnTo>
                  <a:lnTo>
                    <a:pt x="1725422" y="174561"/>
                  </a:lnTo>
                  <a:lnTo>
                    <a:pt x="1677149" y="165366"/>
                  </a:lnTo>
                  <a:lnTo>
                    <a:pt x="1628317" y="157772"/>
                  </a:lnTo>
                  <a:lnTo>
                    <a:pt x="1578952" y="151828"/>
                  </a:lnTo>
                  <a:lnTo>
                    <a:pt x="1529092" y="147535"/>
                  </a:lnTo>
                  <a:lnTo>
                    <a:pt x="1478775" y="144945"/>
                  </a:lnTo>
                  <a:lnTo>
                    <a:pt x="1428000" y="144068"/>
                  </a:lnTo>
                  <a:lnTo>
                    <a:pt x="1378978" y="144881"/>
                  </a:lnTo>
                  <a:lnTo>
                    <a:pt x="1330375" y="147294"/>
                  </a:lnTo>
                  <a:lnTo>
                    <a:pt x="1282204" y="151295"/>
                  </a:lnTo>
                  <a:lnTo>
                    <a:pt x="1234490" y="156857"/>
                  </a:lnTo>
                  <a:lnTo>
                    <a:pt x="1187272" y="163931"/>
                  </a:lnTo>
                  <a:lnTo>
                    <a:pt x="1140574" y="172516"/>
                  </a:lnTo>
                  <a:lnTo>
                    <a:pt x="1094409" y="182575"/>
                  </a:lnTo>
                  <a:lnTo>
                    <a:pt x="1048816" y="194081"/>
                  </a:lnTo>
                  <a:lnTo>
                    <a:pt x="1003820" y="207010"/>
                  </a:lnTo>
                  <a:lnTo>
                    <a:pt x="959459" y="221335"/>
                  </a:lnTo>
                  <a:lnTo>
                    <a:pt x="915733" y="237032"/>
                  </a:lnTo>
                  <a:lnTo>
                    <a:pt x="872693" y="254076"/>
                  </a:lnTo>
                  <a:lnTo>
                    <a:pt x="830351" y="272427"/>
                  </a:lnTo>
                  <a:lnTo>
                    <a:pt x="788746" y="292087"/>
                  </a:lnTo>
                  <a:lnTo>
                    <a:pt x="747890" y="312991"/>
                  </a:lnTo>
                  <a:lnTo>
                    <a:pt x="707821" y="335153"/>
                  </a:lnTo>
                  <a:lnTo>
                    <a:pt x="668566" y="358521"/>
                  </a:lnTo>
                  <a:lnTo>
                    <a:pt x="630148" y="383082"/>
                  </a:lnTo>
                  <a:lnTo>
                    <a:pt x="592594" y="408800"/>
                  </a:lnTo>
                  <a:lnTo>
                    <a:pt x="555929" y="435648"/>
                  </a:lnTo>
                  <a:lnTo>
                    <a:pt x="520179" y="463600"/>
                  </a:lnTo>
                  <a:lnTo>
                    <a:pt x="485381" y="492645"/>
                  </a:lnTo>
                  <a:lnTo>
                    <a:pt x="451548" y="522744"/>
                  </a:lnTo>
                  <a:lnTo>
                    <a:pt x="418719" y="553872"/>
                  </a:lnTo>
                  <a:lnTo>
                    <a:pt x="386918" y="586003"/>
                  </a:lnTo>
                  <a:lnTo>
                    <a:pt x="356171" y="619112"/>
                  </a:lnTo>
                  <a:lnTo>
                    <a:pt x="326491" y="653161"/>
                  </a:lnTo>
                  <a:lnTo>
                    <a:pt x="297929" y="688149"/>
                  </a:lnTo>
                  <a:lnTo>
                    <a:pt x="270484" y="724027"/>
                  </a:lnTo>
                  <a:lnTo>
                    <a:pt x="244208" y="760780"/>
                  </a:lnTo>
                  <a:lnTo>
                    <a:pt x="219125" y="798385"/>
                  </a:lnTo>
                  <a:lnTo>
                    <a:pt x="195237" y="836803"/>
                  </a:lnTo>
                  <a:lnTo>
                    <a:pt x="172605" y="876020"/>
                  </a:lnTo>
                  <a:lnTo>
                    <a:pt x="151231" y="916000"/>
                  </a:lnTo>
                  <a:lnTo>
                    <a:pt x="131152" y="956716"/>
                  </a:lnTo>
                  <a:lnTo>
                    <a:pt x="112395" y="998156"/>
                  </a:lnTo>
                  <a:lnTo>
                    <a:pt x="94983" y="1040282"/>
                  </a:lnTo>
                  <a:lnTo>
                    <a:pt x="78943" y="1083068"/>
                  </a:lnTo>
                  <a:lnTo>
                    <a:pt x="64312" y="1126502"/>
                  </a:lnTo>
                  <a:lnTo>
                    <a:pt x="51092" y="1170533"/>
                  </a:lnTo>
                  <a:lnTo>
                    <a:pt x="39344" y="1215148"/>
                  </a:lnTo>
                  <a:lnTo>
                    <a:pt x="29057" y="1260322"/>
                  </a:lnTo>
                  <a:lnTo>
                    <a:pt x="20294" y="1306029"/>
                  </a:lnTo>
                  <a:lnTo>
                    <a:pt x="13055" y="1352245"/>
                  </a:lnTo>
                  <a:lnTo>
                    <a:pt x="7391" y="1398943"/>
                  </a:lnTo>
                  <a:lnTo>
                    <a:pt x="3302" y="1446085"/>
                  </a:lnTo>
                  <a:lnTo>
                    <a:pt x="825" y="1493659"/>
                  </a:lnTo>
                  <a:lnTo>
                    <a:pt x="0" y="1541627"/>
                  </a:lnTo>
                  <a:lnTo>
                    <a:pt x="825" y="1589608"/>
                  </a:lnTo>
                  <a:lnTo>
                    <a:pt x="3302" y="1637169"/>
                  </a:lnTo>
                  <a:lnTo>
                    <a:pt x="7391" y="1684324"/>
                  </a:lnTo>
                  <a:lnTo>
                    <a:pt x="13055" y="1731010"/>
                  </a:lnTo>
                  <a:lnTo>
                    <a:pt x="20294" y="1777225"/>
                  </a:lnTo>
                  <a:lnTo>
                    <a:pt x="29057" y="1822932"/>
                  </a:lnTo>
                  <a:lnTo>
                    <a:pt x="39344" y="1868119"/>
                  </a:lnTo>
                  <a:lnTo>
                    <a:pt x="51092" y="1912734"/>
                  </a:lnTo>
                  <a:lnTo>
                    <a:pt x="64312" y="1956765"/>
                  </a:lnTo>
                  <a:lnTo>
                    <a:pt x="78943" y="2000199"/>
                  </a:lnTo>
                  <a:lnTo>
                    <a:pt x="94983" y="2042985"/>
                  </a:lnTo>
                  <a:lnTo>
                    <a:pt x="112395" y="2085111"/>
                  </a:lnTo>
                  <a:lnTo>
                    <a:pt x="131152" y="2126551"/>
                  </a:lnTo>
                  <a:lnTo>
                    <a:pt x="151231" y="2167280"/>
                  </a:lnTo>
                  <a:lnTo>
                    <a:pt x="172605" y="2207260"/>
                  </a:lnTo>
                  <a:lnTo>
                    <a:pt x="195237" y="2246465"/>
                  </a:lnTo>
                  <a:lnTo>
                    <a:pt x="219125" y="2284895"/>
                  </a:lnTo>
                  <a:lnTo>
                    <a:pt x="244208" y="2322487"/>
                  </a:lnTo>
                  <a:lnTo>
                    <a:pt x="270484" y="2359241"/>
                  </a:lnTo>
                  <a:lnTo>
                    <a:pt x="297929" y="2395131"/>
                  </a:lnTo>
                  <a:lnTo>
                    <a:pt x="326491" y="2430107"/>
                  </a:lnTo>
                  <a:lnTo>
                    <a:pt x="356171" y="2464168"/>
                  </a:lnTo>
                  <a:lnTo>
                    <a:pt x="386918" y="2497277"/>
                  </a:lnTo>
                  <a:lnTo>
                    <a:pt x="418719" y="2529408"/>
                  </a:lnTo>
                  <a:lnTo>
                    <a:pt x="451548" y="2560536"/>
                  </a:lnTo>
                  <a:lnTo>
                    <a:pt x="485381" y="2590635"/>
                  </a:lnTo>
                  <a:lnTo>
                    <a:pt x="520179" y="2619679"/>
                  </a:lnTo>
                  <a:lnTo>
                    <a:pt x="555929" y="2647632"/>
                  </a:lnTo>
                  <a:lnTo>
                    <a:pt x="592594" y="2674493"/>
                  </a:lnTo>
                  <a:lnTo>
                    <a:pt x="630148" y="2700197"/>
                  </a:lnTo>
                  <a:lnTo>
                    <a:pt x="668566" y="2724759"/>
                  </a:lnTo>
                  <a:lnTo>
                    <a:pt x="707821" y="2748127"/>
                  </a:lnTo>
                  <a:lnTo>
                    <a:pt x="747890" y="2770289"/>
                  </a:lnTo>
                  <a:lnTo>
                    <a:pt x="788746" y="2791206"/>
                  </a:lnTo>
                  <a:lnTo>
                    <a:pt x="830351" y="2810853"/>
                  </a:lnTo>
                  <a:lnTo>
                    <a:pt x="872693" y="2829217"/>
                  </a:lnTo>
                  <a:lnTo>
                    <a:pt x="915733" y="2846247"/>
                  </a:lnTo>
                  <a:lnTo>
                    <a:pt x="959459" y="2861945"/>
                  </a:lnTo>
                  <a:lnTo>
                    <a:pt x="1003820" y="2876270"/>
                  </a:lnTo>
                  <a:lnTo>
                    <a:pt x="1048816" y="2889199"/>
                  </a:lnTo>
                  <a:lnTo>
                    <a:pt x="1094409" y="2900705"/>
                  </a:lnTo>
                  <a:lnTo>
                    <a:pt x="1140574" y="2910763"/>
                  </a:lnTo>
                  <a:lnTo>
                    <a:pt x="1187272" y="2919349"/>
                  </a:lnTo>
                  <a:lnTo>
                    <a:pt x="1234490" y="2926435"/>
                  </a:lnTo>
                  <a:lnTo>
                    <a:pt x="1282204" y="2931985"/>
                  </a:lnTo>
                  <a:lnTo>
                    <a:pt x="1330375" y="2935986"/>
                  </a:lnTo>
                  <a:lnTo>
                    <a:pt x="1378978" y="2938399"/>
                  </a:lnTo>
                  <a:lnTo>
                    <a:pt x="1428000" y="2939211"/>
                  </a:lnTo>
                  <a:lnTo>
                    <a:pt x="1481899" y="2938234"/>
                  </a:lnTo>
                  <a:lnTo>
                    <a:pt x="1535303" y="2935300"/>
                  </a:lnTo>
                  <a:lnTo>
                    <a:pt x="1588173" y="2930461"/>
                  </a:lnTo>
                  <a:lnTo>
                    <a:pt x="1640459" y="2923743"/>
                  </a:lnTo>
                  <a:lnTo>
                    <a:pt x="1692148" y="2915196"/>
                  </a:lnTo>
                  <a:lnTo>
                    <a:pt x="1743202" y="2904845"/>
                  </a:lnTo>
                  <a:lnTo>
                    <a:pt x="1793570" y="2892742"/>
                  </a:lnTo>
                  <a:lnTo>
                    <a:pt x="1843239" y="2878899"/>
                  </a:lnTo>
                  <a:lnTo>
                    <a:pt x="1822602" y="2927210"/>
                  </a:lnTo>
                  <a:lnTo>
                    <a:pt x="1804860" y="2976918"/>
                  </a:lnTo>
                  <a:lnTo>
                    <a:pt x="1790103" y="3027934"/>
                  </a:lnTo>
                  <a:lnTo>
                    <a:pt x="1778457" y="3080143"/>
                  </a:lnTo>
                  <a:lnTo>
                    <a:pt x="1770011" y="3133458"/>
                  </a:lnTo>
                  <a:lnTo>
                    <a:pt x="1764868" y="3187776"/>
                  </a:lnTo>
                  <a:lnTo>
                    <a:pt x="1763128" y="3242983"/>
                  </a:lnTo>
                  <a:lnTo>
                    <a:pt x="1764372" y="3289846"/>
                  </a:lnTo>
                  <a:lnTo>
                    <a:pt x="1768081" y="3336074"/>
                  </a:lnTo>
                  <a:lnTo>
                    <a:pt x="1774190" y="3381591"/>
                  </a:lnTo>
                  <a:lnTo>
                    <a:pt x="1782622" y="3426358"/>
                  </a:lnTo>
                  <a:lnTo>
                    <a:pt x="1793328" y="3470313"/>
                  </a:lnTo>
                  <a:lnTo>
                    <a:pt x="1806244" y="3513378"/>
                  </a:lnTo>
                  <a:lnTo>
                    <a:pt x="1821307" y="3555504"/>
                  </a:lnTo>
                  <a:lnTo>
                    <a:pt x="1838452" y="3596614"/>
                  </a:lnTo>
                  <a:lnTo>
                    <a:pt x="1857616" y="3636683"/>
                  </a:lnTo>
                  <a:lnTo>
                    <a:pt x="1878749" y="3675608"/>
                  </a:lnTo>
                  <a:lnTo>
                    <a:pt x="1901774" y="3713353"/>
                  </a:lnTo>
                  <a:lnTo>
                    <a:pt x="1926628" y="3749852"/>
                  </a:lnTo>
                  <a:lnTo>
                    <a:pt x="1953260" y="3785044"/>
                  </a:lnTo>
                  <a:lnTo>
                    <a:pt x="1981606" y="3818864"/>
                  </a:lnTo>
                  <a:lnTo>
                    <a:pt x="2011591" y="3851262"/>
                  </a:lnTo>
                  <a:lnTo>
                    <a:pt x="2043176" y="3882161"/>
                  </a:lnTo>
                  <a:lnTo>
                    <a:pt x="2076272" y="3911511"/>
                  </a:lnTo>
                  <a:lnTo>
                    <a:pt x="2110829" y="3939260"/>
                  </a:lnTo>
                  <a:lnTo>
                    <a:pt x="2146782" y="3965321"/>
                  </a:lnTo>
                  <a:lnTo>
                    <a:pt x="2152180" y="3968851"/>
                  </a:lnTo>
                  <a:lnTo>
                    <a:pt x="2152180" y="4369282"/>
                  </a:lnTo>
                  <a:lnTo>
                    <a:pt x="2427173" y="4094289"/>
                  </a:lnTo>
                  <a:lnTo>
                    <a:pt x="2432418" y="4095788"/>
                  </a:lnTo>
                  <a:lnTo>
                    <a:pt x="2477312" y="4106265"/>
                  </a:lnTo>
                  <a:lnTo>
                    <a:pt x="2523058" y="4114520"/>
                  </a:lnTo>
                  <a:lnTo>
                    <a:pt x="2569578" y="4120489"/>
                  </a:lnTo>
                  <a:lnTo>
                    <a:pt x="2616809" y="4124121"/>
                  </a:lnTo>
                  <a:lnTo>
                    <a:pt x="2664688" y="4125341"/>
                  </a:lnTo>
                  <a:lnTo>
                    <a:pt x="2715031" y="4123994"/>
                  </a:lnTo>
                  <a:lnTo>
                    <a:pt x="2764637" y="4119981"/>
                  </a:lnTo>
                  <a:lnTo>
                    <a:pt x="2813456" y="4113377"/>
                  </a:lnTo>
                  <a:lnTo>
                    <a:pt x="2861411" y="4104271"/>
                  </a:lnTo>
                  <a:lnTo>
                    <a:pt x="2908414" y="4092714"/>
                  </a:lnTo>
                  <a:lnTo>
                    <a:pt x="2954401" y="4078770"/>
                  </a:lnTo>
                  <a:lnTo>
                    <a:pt x="2999308" y="4062539"/>
                  </a:lnTo>
                  <a:lnTo>
                    <a:pt x="3043059" y="4044073"/>
                  </a:lnTo>
                  <a:lnTo>
                    <a:pt x="3085566" y="4023449"/>
                  </a:lnTo>
                  <a:lnTo>
                    <a:pt x="3126778" y="4000728"/>
                  </a:lnTo>
                  <a:lnTo>
                    <a:pt x="3166618" y="3975989"/>
                  </a:lnTo>
                  <a:lnTo>
                    <a:pt x="3205010" y="3949306"/>
                  </a:lnTo>
                  <a:lnTo>
                    <a:pt x="3241865" y="3920744"/>
                  </a:lnTo>
                  <a:lnTo>
                    <a:pt x="3277146" y="3890378"/>
                  </a:lnTo>
                  <a:lnTo>
                    <a:pt x="3310750" y="3858272"/>
                  </a:lnTo>
                  <a:lnTo>
                    <a:pt x="3342627" y="3824503"/>
                  </a:lnTo>
                  <a:lnTo>
                    <a:pt x="3372675" y="3789146"/>
                  </a:lnTo>
                  <a:lnTo>
                    <a:pt x="3400856" y="3752265"/>
                  </a:lnTo>
                  <a:lnTo>
                    <a:pt x="3427082" y="3713937"/>
                  </a:lnTo>
                  <a:lnTo>
                    <a:pt x="3451275" y="3674224"/>
                  </a:lnTo>
                  <a:lnTo>
                    <a:pt x="3473373" y="3633203"/>
                  </a:lnTo>
                  <a:lnTo>
                    <a:pt x="3499637" y="3676243"/>
                  </a:lnTo>
                  <a:lnTo>
                    <a:pt x="3528466" y="3717518"/>
                  </a:lnTo>
                  <a:lnTo>
                    <a:pt x="3559759" y="3756914"/>
                  </a:lnTo>
                  <a:lnTo>
                    <a:pt x="3593401" y="3794341"/>
                  </a:lnTo>
                  <a:lnTo>
                    <a:pt x="3629279" y="3829685"/>
                  </a:lnTo>
                  <a:lnTo>
                    <a:pt x="3667302" y="3862857"/>
                  </a:lnTo>
                  <a:lnTo>
                    <a:pt x="3707333" y="3893731"/>
                  </a:lnTo>
                  <a:lnTo>
                    <a:pt x="3749294" y="3922217"/>
                  </a:lnTo>
                  <a:lnTo>
                    <a:pt x="3793071" y="3948201"/>
                  </a:lnTo>
                  <a:lnTo>
                    <a:pt x="3838537" y="3971594"/>
                  </a:lnTo>
                  <a:lnTo>
                    <a:pt x="3885603" y="3992270"/>
                  </a:lnTo>
                  <a:lnTo>
                    <a:pt x="3975874" y="4024096"/>
                  </a:lnTo>
                  <a:lnTo>
                    <a:pt x="4039082" y="4041102"/>
                  </a:lnTo>
                  <a:lnTo>
                    <a:pt x="4105021" y="4049052"/>
                  </a:lnTo>
                  <a:lnTo>
                    <a:pt x="4203509" y="4053713"/>
                  </a:lnTo>
                  <a:lnTo>
                    <a:pt x="4233900" y="4053865"/>
                  </a:lnTo>
                  <a:lnTo>
                    <a:pt x="4264037" y="4052201"/>
                  </a:lnTo>
                  <a:lnTo>
                    <a:pt x="4323423" y="4045356"/>
                  </a:lnTo>
                  <a:lnTo>
                    <a:pt x="4371479" y="4037177"/>
                  </a:lnTo>
                  <a:lnTo>
                    <a:pt x="4418558" y="4026357"/>
                  </a:lnTo>
                  <a:lnTo>
                    <a:pt x="4464570" y="4012984"/>
                  </a:lnTo>
                  <a:lnTo>
                    <a:pt x="4509440" y="3997134"/>
                  </a:lnTo>
                  <a:lnTo>
                    <a:pt x="4553064" y="3978884"/>
                  </a:lnTo>
                  <a:lnTo>
                    <a:pt x="4595380" y="3958323"/>
                  </a:lnTo>
                  <a:lnTo>
                    <a:pt x="4636300" y="3935526"/>
                  </a:lnTo>
                  <a:lnTo>
                    <a:pt x="4675733" y="3910571"/>
                  </a:lnTo>
                  <a:lnTo>
                    <a:pt x="4713605" y="3883558"/>
                  </a:lnTo>
                  <a:lnTo>
                    <a:pt x="4749825" y="3854551"/>
                  </a:lnTo>
                  <a:lnTo>
                    <a:pt x="4784306" y="3823652"/>
                  </a:lnTo>
                  <a:lnTo>
                    <a:pt x="4816983" y="3790912"/>
                  </a:lnTo>
                  <a:lnTo>
                    <a:pt x="4847755" y="3756444"/>
                  </a:lnTo>
                  <a:lnTo>
                    <a:pt x="4876546" y="3720300"/>
                  </a:lnTo>
                  <a:lnTo>
                    <a:pt x="4903267" y="3682581"/>
                  </a:lnTo>
                  <a:lnTo>
                    <a:pt x="4927841" y="3643376"/>
                  </a:lnTo>
                  <a:lnTo>
                    <a:pt x="4950180" y="3602736"/>
                  </a:lnTo>
                  <a:lnTo>
                    <a:pt x="4970208" y="3560775"/>
                  </a:lnTo>
                  <a:lnTo>
                    <a:pt x="4987836" y="3517557"/>
                  </a:lnTo>
                  <a:lnTo>
                    <a:pt x="5002974" y="3473170"/>
                  </a:lnTo>
                  <a:lnTo>
                    <a:pt x="5015560" y="3427679"/>
                  </a:lnTo>
                  <a:lnTo>
                    <a:pt x="5025479" y="3381197"/>
                  </a:lnTo>
                  <a:lnTo>
                    <a:pt x="5032680" y="3333775"/>
                  </a:lnTo>
                  <a:lnTo>
                    <a:pt x="5037061" y="3285515"/>
                  </a:lnTo>
                  <a:lnTo>
                    <a:pt x="5038534" y="3236493"/>
                  </a:lnTo>
                  <a:lnTo>
                    <a:pt x="5037061" y="3187598"/>
                  </a:lnTo>
                  <a:lnTo>
                    <a:pt x="5032705" y="3139452"/>
                  </a:lnTo>
                  <a:lnTo>
                    <a:pt x="5025555" y="3092158"/>
                  </a:lnTo>
                  <a:lnTo>
                    <a:pt x="5015674" y="3045790"/>
                  </a:lnTo>
                  <a:lnTo>
                    <a:pt x="5003165" y="3000413"/>
                  </a:lnTo>
                  <a:lnTo>
                    <a:pt x="4988090" y="2956128"/>
                  </a:lnTo>
                  <a:lnTo>
                    <a:pt x="4970551" y="2912999"/>
                  </a:lnTo>
                  <a:lnTo>
                    <a:pt x="4950625" y="2871114"/>
                  </a:lnTo>
                  <a:lnTo>
                    <a:pt x="4928400" y="2830563"/>
                  </a:lnTo>
                  <a:lnTo>
                    <a:pt x="4903940" y="2791422"/>
                  </a:lnTo>
                  <a:lnTo>
                    <a:pt x="4877346" y="2753766"/>
                  </a:lnTo>
                  <a:lnTo>
                    <a:pt x="4848695" y="2717673"/>
                  </a:lnTo>
                  <a:lnTo>
                    <a:pt x="4818062" y="2683230"/>
                  </a:lnTo>
                  <a:lnTo>
                    <a:pt x="4785538" y="2650528"/>
                  </a:lnTo>
                  <a:lnTo>
                    <a:pt x="4751209" y="2619629"/>
                  </a:lnTo>
                  <a:lnTo>
                    <a:pt x="4715154" y="2590622"/>
                  </a:lnTo>
                  <a:lnTo>
                    <a:pt x="4677448" y="2563596"/>
                  </a:lnTo>
                  <a:lnTo>
                    <a:pt x="4638192" y="2538615"/>
                  </a:lnTo>
                  <a:lnTo>
                    <a:pt x="4597451" y="2515781"/>
                  </a:lnTo>
                  <a:lnTo>
                    <a:pt x="4555312" y="2495156"/>
                  </a:lnTo>
                  <a:lnTo>
                    <a:pt x="4511865" y="2476830"/>
                  </a:lnTo>
                  <a:lnTo>
                    <a:pt x="4467187" y="2460879"/>
                  </a:lnTo>
                  <a:lnTo>
                    <a:pt x="4421365" y="2447391"/>
                  </a:lnTo>
                  <a:lnTo>
                    <a:pt x="4374464" y="2436444"/>
                  </a:lnTo>
                  <a:lnTo>
                    <a:pt x="4326598" y="2428113"/>
                  </a:lnTo>
                  <a:lnTo>
                    <a:pt x="4359859" y="2392438"/>
                  </a:lnTo>
                  <a:lnTo>
                    <a:pt x="4391317" y="2355164"/>
                  </a:lnTo>
                  <a:lnTo>
                    <a:pt x="4420870" y="2316391"/>
                  </a:lnTo>
                  <a:lnTo>
                    <a:pt x="4448467" y="2276157"/>
                  </a:lnTo>
                  <a:lnTo>
                    <a:pt x="4474032" y="2234539"/>
                  </a:lnTo>
                  <a:lnTo>
                    <a:pt x="4497502" y="2191613"/>
                  </a:lnTo>
                  <a:lnTo>
                    <a:pt x="4518799" y="2147455"/>
                  </a:lnTo>
                  <a:lnTo>
                    <a:pt x="4537849" y="2102104"/>
                  </a:lnTo>
                  <a:lnTo>
                    <a:pt x="4554588" y="2055647"/>
                  </a:lnTo>
                  <a:lnTo>
                    <a:pt x="4568939" y="2008162"/>
                  </a:lnTo>
                  <a:lnTo>
                    <a:pt x="4580852" y="1959698"/>
                  </a:lnTo>
                  <a:lnTo>
                    <a:pt x="4590224" y="1910334"/>
                  </a:lnTo>
                  <a:lnTo>
                    <a:pt x="4597019" y="1860130"/>
                  </a:lnTo>
                  <a:lnTo>
                    <a:pt x="4601134" y="1809153"/>
                  </a:lnTo>
                  <a:lnTo>
                    <a:pt x="4602531" y="1757489"/>
                  </a:lnTo>
                  <a:lnTo>
                    <a:pt x="4601248" y="1708073"/>
                  </a:lnTo>
                  <a:lnTo>
                    <a:pt x="4597463" y="1659305"/>
                  </a:lnTo>
                  <a:lnTo>
                    <a:pt x="4591228" y="1611223"/>
                  </a:lnTo>
                  <a:lnTo>
                    <a:pt x="4582617" y="1563890"/>
                  </a:lnTo>
                  <a:lnTo>
                    <a:pt x="4571695" y="1517383"/>
                  </a:lnTo>
                  <a:lnTo>
                    <a:pt x="4622254" y="1515935"/>
                  </a:lnTo>
                  <a:lnTo>
                    <a:pt x="4670476" y="1511515"/>
                  </a:lnTo>
                  <a:lnTo>
                    <a:pt x="4717783" y="1504251"/>
                  </a:lnTo>
                  <a:lnTo>
                    <a:pt x="4764113" y="1494256"/>
                  </a:lnTo>
                  <a:lnTo>
                    <a:pt x="4809350" y="1481582"/>
                  </a:lnTo>
                  <a:lnTo>
                    <a:pt x="4853419" y="1466354"/>
                  </a:lnTo>
                  <a:lnTo>
                    <a:pt x="4896218" y="1448638"/>
                  </a:lnTo>
                  <a:lnTo>
                    <a:pt x="4937671" y="1428521"/>
                  </a:lnTo>
                  <a:lnTo>
                    <a:pt x="4977663" y="1406118"/>
                  </a:lnTo>
                  <a:lnTo>
                    <a:pt x="5016131" y="1381480"/>
                  </a:lnTo>
                  <a:lnTo>
                    <a:pt x="5052961" y="1354734"/>
                  </a:lnTo>
                  <a:lnTo>
                    <a:pt x="5088090" y="1325943"/>
                  </a:lnTo>
                  <a:lnTo>
                    <a:pt x="5121389" y="1295196"/>
                  </a:lnTo>
                  <a:lnTo>
                    <a:pt x="5152809" y="1262595"/>
                  </a:lnTo>
                  <a:lnTo>
                    <a:pt x="5182222" y="1228229"/>
                  </a:lnTo>
                  <a:lnTo>
                    <a:pt x="5209552" y="1192174"/>
                  </a:lnTo>
                  <a:lnTo>
                    <a:pt x="5234724" y="1154531"/>
                  </a:lnTo>
                  <a:lnTo>
                    <a:pt x="5257622" y="1115390"/>
                  </a:lnTo>
                  <a:lnTo>
                    <a:pt x="5278171" y="1074826"/>
                  </a:lnTo>
                  <a:lnTo>
                    <a:pt x="5296268" y="1032929"/>
                  </a:lnTo>
                  <a:lnTo>
                    <a:pt x="5311838" y="989799"/>
                  </a:lnTo>
                  <a:lnTo>
                    <a:pt x="5324780" y="945527"/>
                  </a:lnTo>
                  <a:lnTo>
                    <a:pt x="5335003" y="900188"/>
                  </a:lnTo>
                  <a:lnTo>
                    <a:pt x="5342407" y="853884"/>
                  </a:lnTo>
                  <a:lnTo>
                    <a:pt x="5346928" y="806691"/>
                  </a:lnTo>
                  <a:lnTo>
                    <a:pt x="5348452" y="7587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59">
              <a:extLst>
                <a:ext uri="{FF2B5EF4-FFF2-40B4-BE49-F238E27FC236}">
                  <a16:creationId xmlns:a16="http://schemas.microsoft.com/office/drawing/2014/main" id="{3538C95A-5E6D-7A0A-42FF-7A713A9B4631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195" y="1003236"/>
              <a:ext cx="2371458" cy="2359705"/>
            </a:xfrm>
            <a:prstGeom prst="rect">
              <a:avLst/>
            </a:prstGeom>
          </p:spPr>
        </p:pic>
        <p:pic>
          <p:nvPicPr>
            <p:cNvPr id="8" name="object 61">
              <a:extLst>
                <a:ext uri="{FF2B5EF4-FFF2-40B4-BE49-F238E27FC236}">
                  <a16:creationId xmlns:a16="http://schemas.microsoft.com/office/drawing/2014/main" id="{C0F9AA50-A187-4A17-DBF2-5F71C2755388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1955" y="3183648"/>
              <a:ext cx="1429118" cy="1406347"/>
            </a:xfrm>
            <a:prstGeom prst="rect">
              <a:avLst/>
            </a:prstGeom>
          </p:spPr>
        </p:pic>
        <p:pic>
          <p:nvPicPr>
            <p:cNvPr id="9" name="object 63">
              <a:extLst>
                <a:ext uri="{FF2B5EF4-FFF2-40B4-BE49-F238E27FC236}">
                  <a16:creationId xmlns:a16="http://schemas.microsoft.com/office/drawing/2014/main" id="{43AFC105-1622-DF85-6476-D1F5E0565D4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49559" y="3269487"/>
              <a:ext cx="1239786" cy="1241548"/>
            </a:xfrm>
            <a:prstGeom prst="rect">
              <a:avLst/>
            </a:prstGeom>
          </p:spPr>
        </p:pic>
        <p:pic>
          <p:nvPicPr>
            <p:cNvPr id="10" name="object 65">
              <a:extLst>
                <a:ext uri="{FF2B5EF4-FFF2-40B4-BE49-F238E27FC236}">
                  <a16:creationId xmlns:a16="http://schemas.microsoft.com/office/drawing/2014/main" id="{99388B0F-0327-82B3-C313-656C05427666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7910" y="1610017"/>
              <a:ext cx="1564513" cy="1587030"/>
            </a:xfrm>
            <a:prstGeom prst="rect">
              <a:avLst/>
            </a:prstGeom>
          </p:spPr>
        </p:pic>
        <p:pic>
          <p:nvPicPr>
            <p:cNvPr id="11" name="object 68">
              <a:extLst>
                <a:ext uri="{FF2B5EF4-FFF2-40B4-BE49-F238E27FC236}">
                  <a16:creationId xmlns:a16="http://schemas.microsoft.com/office/drawing/2014/main" id="{5F516CEE-7FC3-FEF1-CE1D-A04186566404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7336" y="1144854"/>
              <a:ext cx="1403858" cy="465156"/>
            </a:xfrm>
            <a:prstGeom prst="rect">
              <a:avLst/>
            </a:prstGeom>
          </p:spPr>
        </p:pic>
      </p:grpSp>
      <p:sp>
        <p:nvSpPr>
          <p:cNvPr id="12" name="Titre 6">
            <a:extLst>
              <a:ext uri="{FF2B5EF4-FFF2-40B4-BE49-F238E27FC236}">
                <a16:creationId xmlns:a16="http://schemas.microsoft.com/office/drawing/2014/main" id="{5F014084-BD64-D2D1-A6F9-12B521F0838A}"/>
              </a:ext>
            </a:extLst>
          </p:cNvPr>
          <p:cNvSpPr txBox="1">
            <a:spLocks/>
          </p:cNvSpPr>
          <p:nvPr/>
        </p:nvSpPr>
        <p:spPr>
          <a:xfrm>
            <a:off x="10771" y="228983"/>
            <a:ext cx="6441045" cy="738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733" b="1" kern="1200">
                <a:solidFill>
                  <a:srgbClr val="49C5B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fr-BE" sz="2400" dirty="0"/>
              <a:t>Mardi 7 mars 2023 </a:t>
            </a:r>
            <a:r>
              <a:rPr lang="fr-BE" sz="2400" dirty="0">
                <a:sym typeface="Wingdings" panose="05000000000000000000" pitchFamily="2" charset="2"/>
              </a:rPr>
              <a:t></a:t>
            </a:r>
            <a:r>
              <a:rPr lang="fr-BE" sz="2400" dirty="0"/>
              <a:t> La </a:t>
            </a:r>
            <a:r>
              <a:rPr lang="fr-BE" sz="2400" dirty="0" err="1"/>
              <a:t>Marlagne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43379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A6C6F94-42E7-D818-8E8D-5E16EDE603CB}"/>
              </a:ext>
            </a:extLst>
          </p:cNvPr>
          <p:cNvSpPr/>
          <p:nvPr/>
        </p:nvSpPr>
        <p:spPr>
          <a:xfrm>
            <a:off x="1" y="1"/>
            <a:ext cx="12192000" cy="885217"/>
          </a:xfrm>
          <a:prstGeom prst="rect">
            <a:avLst/>
          </a:prstGeom>
          <a:gradFill flip="none" rotWithShape="1">
            <a:gsLst>
              <a:gs pos="0">
                <a:srgbClr val="0B4373"/>
              </a:gs>
              <a:gs pos="100000">
                <a:srgbClr val="006FB7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6">
            <a:extLst>
              <a:ext uri="{FF2B5EF4-FFF2-40B4-BE49-F238E27FC236}">
                <a16:creationId xmlns:a16="http://schemas.microsoft.com/office/drawing/2014/main" id="{5F014084-BD64-D2D1-A6F9-12B521F0838A}"/>
              </a:ext>
            </a:extLst>
          </p:cNvPr>
          <p:cNvSpPr txBox="1">
            <a:spLocks/>
          </p:cNvSpPr>
          <p:nvPr/>
        </p:nvSpPr>
        <p:spPr>
          <a:xfrm>
            <a:off x="10770" y="126460"/>
            <a:ext cx="12191999" cy="612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733" b="1" kern="1200">
                <a:solidFill>
                  <a:srgbClr val="49C5B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fr-BE" sz="2400" dirty="0"/>
              <a:t>JOURNÉE des OUVRAGES d’ART </a:t>
            </a:r>
            <a:r>
              <a:rPr lang="fr-BE" sz="2400" dirty="0">
                <a:sym typeface="Wingdings" panose="05000000000000000000" pitchFamily="2" charset="2"/>
              </a:rPr>
              <a:t></a:t>
            </a:r>
            <a:r>
              <a:rPr lang="fr-BE" sz="2400" dirty="0"/>
              <a:t> Mardi 7 mars 2023 </a:t>
            </a:r>
            <a:r>
              <a:rPr lang="fr-BE" sz="2400" dirty="0">
                <a:sym typeface="Wingdings" panose="05000000000000000000" pitchFamily="2" charset="2"/>
              </a:rPr>
              <a:t></a:t>
            </a:r>
            <a:r>
              <a:rPr lang="fr-BE" sz="2400" dirty="0"/>
              <a:t> La </a:t>
            </a:r>
            <a:r>
              <a:rPr lang="fr-BE" sz="2400" dirty="0" err="1"/>
              <a:t>Marlagne</a:t>
            </a:r>
            <a:endParaRPr lang="fr-BE" sz="24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7BB7848-3AA5-B028-66F7-68C1AD773A43}"/>
              </a:ext>
            </a:extLst>
          </p:cNvPr>
          <p:cNvSpPr txBox="1"/>
          <p:nvPr/>
        </p:nvSpPr>
        <p:spPr>
          <a:xfrm>
            <a:off x="2150738" y="2151298"/>
            <a:ext cx="76986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5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JOA 2024 : </a:t>
            </a:r>
          </a:p>
          <a:p>
            <a:pPr algn="ctr"/>
            <a:r>
              <a:rPr lang="fr-BE" sz="5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Le mardi 12 mars 2024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19D3EE8-BEB8-4CB1-B416-CEE90447F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242" y="3911073"/>
            <a:ext cx="5068007" cy="23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4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6F908168-A660-5322-EDEE-B3D792F899E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4570"/>
            <a:ext cx="12192000" cy="6872569"/>
          </a:xfrm>
          <a:prstGeom prst="rect">
            <a:avLst/>
          </a:prstGeom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9847C09F-70FA-8FD5-62EA-D54CBDCEE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1" y="4412202"/>
            <a:ext cx="8085917" cy="1692718"/>
          </a:xfrm>
        </p:spPr>
        <p:txBody>
          <a:bodyPr>
            <a:noAutofit/>
          </a:bodyPr>
          <a:lstStyle/>
          <a:p>
            <a:pPr algn="ctr"/>
            <a:r>
              <a:rPr lang="fr-BE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</a:t>
            </a:r>
            <a:endParaRPr lang="fr-BE" sz="6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50C127A6-707C-B4BE-0BD6-FCCCE824E64E}"/>
              </a:ext>
            </a:extLst>
          </p:cNvPr>
          <p:cNvGrpSpPr/>
          <p:nvPr/>
        </p:nvGrpSpPr>
        <p:grpSpPr>
          <a:xfrm>
            <a:off x="6441045" y="406536"/>
            <a:ext cx="5157123" cy="4213008"/>
            <a:chOff x="746353" y="643826"/>
            <a:chExt cx="5348605" cy="4369435"/>
          </a:xfrm>
        </p:grpSpPr>
        <p:sp>
          <p:nvSpPr>
            <p:cNvPr id="5" name="object 58">
              <a:extLst>
                <a:ext uri="{FF2B5EF4-FFF2-40B4-BE49-F238E27FC236}">
                  <a16:creationId xmlns:a16="http://schemas.microsoft.com/office/drawing/2014/main" id="{9A87D063-2BE1-7234-EE5D-901FFE4CFBCD}"/>
                </a:ext>
              </a:extLst>
            </p:cNvPr>
            <p:cNvSpPr/>
            <p:nvPr/>
          </p:nvSpPr>
          <p:spPr>
            <a:xfrm>
              <a:off x="746353" y="643826"/>
              <a:ext cx="5348605" cy="4369435"/>
            </a:xfrm>
            <a:custGeom>
              <a:avLst/>
              <a:gdLst/>
              <a:ahLst/>
              <a:cxnLst/>
              <a:rect l="l" t="t" r="r" b="b"/>
              <a:pathLst>
                <a:path w="5348605" h="4369435">
                  <a:moveTo>
                    <a:pt x="5348452" y="758710"/>
                  </a:moveTo>
                  <a:lnTo>
                    <a:pt x="5346928" y="710730"/>
                  </a:lnTo>
                  <a:lnTo>
                    <a:pt x="5342407" y="663536"/>
                  </a:lnTo>
                  <a:lnTo>
                    <a:pt x="5335003" y="617232"/>
                  </a:lnTo>
                  <a:lnTo>
                    <a:pt x="5324780" y="571893"/>
                  </a:lnTo>
                  <a:lnTo>
                    <a:pt x="5311838" y="527621"/>
                  </a:lnTo>
                  <a:lnTo>
                    <a:pt x="5296268" y="484492"/>
                  </a:lnTo>
                  <a:lnTo>
                    <a:pt x="5278171" y="442607"/>
                  </a:lnTo>
                  <a:lnTo>
                    <a:pt x="5257622" y="402043"/>
                  </a:lnTo>
                  <a:lnTo>
                    <a:pt x="5234724" y="362889"/>
                  </a:lnTo>
                  <a:lnTo>
                    <a:pt x="5209552" y="325247"/>
                  </a:lnTo>
                  <a:lnTo>
                    <a:pt x="5182222" y="289191"/>
                  </a:lnTo>
                  <a:lnTo>
                    <a:pt x="5152809" y="254825"/>
                  </a:lnTo>
                  <a:lnTo>
                    <a:pt x="5121389" y="222224"/>
                  </a:lnTo>
                  <a:lnTo>
                    <a:pt x="5088090" y="191477"/>
                  </a:lnTo>
                  <a:lnTo>
                    <a:pt x="5052961" y="162687"/>
                  </a:lnTo>
                  <a:lnTo>
                    <a:pt x="5016131" y="135940"/>
                  </a:lnTo>
                  <a:lnTo>
                    <a:pt x="4977663" y="111302"/>
                  </a:lnTo>
                  <a:lnTo>
                    <a:pt x="4937671" y="88900"/>
                  </a:lnTo>
                  <a:lnTo>
                    <a:pt x="4896218" y="68783"/>
                  </a:lnTo>
                  <a:lnTo>
                    <a:pt x="4853419" y="51066"/>
                  </a:lnTo>
                  <a:lnTo>
                    <a:pt x="4809350" y="35839"/>
                  </a:lnTo>
                  <a:lnTo>
                    <a:pt x="4764113" y="23177"/>
                  </a:lnTo>
                  <a:lnTo>
                    <a:pt x="4717783" y="13169"/>
                  </a:lnTo>
                  <a:lnTo>
                    <a:pt x="4670476" y="5918"/>
                  </a:lnTo>
                  <a:lnTo>
                    <a:pt x="4622254" y="1498"/>
                  </a:lnTo>
                  <a:lnTo>
                    <a:pt x="4573232" y="0"/>
                  </a:lnTo>
                  <a:lnTo>
                    <a:pt x="4521085" y="1689"/>
                  </a:lnTo>
                  <a:lnTo>
                    <a:pt x="4469879" y="6692"/>
                  </a:lnTo>
                  <a:lnTo>
                    <a:pt x="4419701" y="14884"/>
                  </a:lnTo>
                  <a:lnTo>
                    <a:pt x="4370667" y="26187"/>
                  </a:lnTo>
                  <a:lnTo>
                    <a:pt x="4322889" y="40462"/>
                  </a:lnTo>
                  <a:lnTo>
                    <a:pt x="4276471" y="57619"/>
                  </a:lnTo>
                  <a:lnTo>
                    <a:pt x="4231525" y="77558"/>
                  </a:lnTo>
                  <a:lnTo>
                    <a:pt x="4188168" y="100152"/>
                  </a:lnTo>
                  <a:lnTo>
                    <a:pt x="4146499" y="125298"/>
                  </a:lnTo>
                  <a:lnTo>
                    <a:pt x="4106621" y="152908"/>
                  </a:lnTo>
                  <a:lnTo>
                    <a:pt x="4068661" y="182854"/>
                  </a:lnTo>
                  <a:lnTo>
                    <a:pt x="4032707" y="215036"/>
                  </a:lnTo>
                  <a:lnTo>
                    <a:pt x="3998887" y="249339"/>
                  </a:lnTo>
                  <a:lnTo>
                    <a:pt x="3967302" y="285673"/>
                  </a:lnTo>
                  <a:lnTo>
                    <a:pt x="3938066" y="323913"/>
                  </a:lnTo>
                  <a:lnTo>
                    <a:pt x="3911269" y="363969"/>
                  </a:lnTo>
                  <a:lnTo>
                    <a:pt x="3887051" y="405714"/>
                  </a:lnTo>
                  <a:lnTo>
                    <a:pt x="3859085" y="461340"/>
                  </a:lnTo>
                  <a:lnTo>
                    <a:pt x="3837330" y="520153"/>
                  </a:lnTo>
                  <a:lnTo>
                    <a:pt x="3823500" y="565785"/>
                  </a:lnTo>
                  <a:lnTo>
                    <a:pt x="3812527" y="612533"/>
                  </a:lnTo>
                  <a:lnTo>
                    <a:pt x="3804539" y="660336"/>
                  </a:lnTo>
                  <a:lnTo>
                    <a:pt x="3799662" y="709091"/>
                  </a:lnTo>
                  <a:lnTo>
                    <a:pt x="3798011" y="758710"/>
                  </a:lnTo>
                  <a:lnTo>
                    <a:pt x="3798455" y="782243"/>
                  </a:lnTo>
                  <a:lnTo>
                    <a:pt x="3799624" y="805599"/>
                  </a:lnTo>
                  <a:lnTo>
                    <a:pt x="3753586" y="797928"/>
                  </a:lnTo>
                  <a:lnTo>
                    <a:pt x="3706876" y="792302"/>
                  </a:lnTo>
                  <a:lnTo>
                    <a:pt x="3659543" y="788835"/>
                  </a:lnTo>
                  <a:lnTo>
                    <a:pt x="3611588" y="787654"/>
                  </a:lnTo>
                  <a:lnTo>
                    <a:pt x="3559911" y="788962"/>
                  </a:lnTo>
                  <a:lnTo>
                    <a:pt x="3508908" y="792822"/>
                  </a:lnTo>
                  <a:lnTo>
                    <a:pt x="3458654" y="799185"/>
                  </a:lnTo>
                  <a:lnTo>
                    <a:pt x="3409226" y="807986"/>
                  </a:lnTo>
                  <a:lnTo>
                    <a:pt x="3360661" y="819150"/>
                  </a:lnTo>
                  <a:lnTo>
                    <a:pt x="3313049" y="832624"/>
                  </a:lnTo>
                  <a:lnTo>
                    <a:pt x="3266440" y="848347"/>
                  </a:lnTo>
                  <a:lnTo>
                    <a:pt x="3220910" y="866241"/>
                  </a:lnTo>
                  <a:lnTo>
                    <a:pt x="3176524" y="886244"/>
                  </a:lnTo>
                  <a:lnTo>
                    <a:pt x="3133331" y="908304"/>
                  </a:lnTo>
                  <a:lnTo>
                    <a:pt x="3091421" y="932332"/>
                  </a:lnTo>
                  <a:lnTo>
                    <a:pt x="3050844" y="958303"/>
                  </a:lnTo>
                  <a:lnTo>
                    <a:pt x="3011665" y="986116"/>
                  </a:lnTo>
                  <a:lnTo>
                    <a:pt x="2973959" y="1015720"/>
                  </a:lnTo>
                  <a:lnTo>
                    <a:pt x="2937789" y="1047051"/>
                  </a:lnTo>
                  <a:lnTo>
                    <a:pt x="2903207" y="1080046"/>
                  </a:lnTo>
                  <a:lnTo>
                    <a:pt x="2870301" y="1114640"/>
                  </a:lnTo>
                  <a:lnTo>
                    <a:pt x="2839123" y="1150772"/>
                  </a:lnTo>
                  <a:lnTo>
                    <a:pt x="2809735" y="1188377"/>
                  </a:lnTo>
                  <a:lnTo>
                    <a:pt x="2796616" y="1142530"/>
                  </a:lnTo>
                  <a:lnTo>
                    <a:pt x="2781973" y="1097318"/>
                  </a:lnTo>
                  <a:lnTo>
                    <a:pt x="2765806" y="1052779"/>
                  </a:lnTo>
                  <a:lnTo>
                    <a:pt x="2748153" y="1008951"/>
                  </a:lnTo>
                  <a:lnTo>
                    <a:pt x="2729052" y="965847"/>
                  </a:lnTo>
                  <a:lnTo>
                    <a:pt x="2708529" y="923518"/>
                  </a:lnTo>
                  <a:lnTo>
                    <a:pt x="2686621" y="881964"/>
                  </a:lnTo>
                  <a:lnTo>
                    <a:pt x="2663342" y="841235"/>
                  </a:lnTo>
                  <a:lnTo>
                    <a:pt x="2638729" y="801357"/>
                  </a:lnTo>
                  <a:lnTo>
                    <a:pt x="2612809" y="762355"/>
                  </a:lnTo>
                  <a:lnTo>
                    <a:pt x="2585618" y="724255"/>
                  </a:lnTo>
                  <a:lnTo>
                    <a:pt x="2557183" y="687095"/>
                  </a:lnTo>
                  <a:lnTo>
                    <a:pt x="2527541" y="650900"/>
                  </a:lnTo>
                  <a:lnTo>
                    <a:pt x="2496705" y="615708"/>
                  </a:lnTo>
                  <a:lnTo>
                    <a:pt x="2464714" y="581520"/>
                  </a:lnTo>
                  <a:lnTo>
                    <a:pt x="2431605" y="548398"/>
                  </a:lnTo>
                  <a:lnTo>
                    <a:pt x="2397391" y="516356"/>
                  </a:lnTo>
                  <a:lnTo>
                    <a:pt x="2362123" y="485419"/>
                  </a:lnTo>
                  <a:lnTo>
                    <a:pt x="2325814" y="455637"/>
                  </a:lnTo>
                  <a:lnTo>
                    <a:pt x="2288502" y="427012"/>
                  </a:lnTo>
                  <a:lnTo>
                    <a:pt x="2250211" y="399580"/>
                  </a:lnTo>
                  <a:lnTo>
                    <a:pt x="2210968" y="373380"/>
                  </a:lnTo>
                  <a:lnTo>
                    <a:pt x="2170823" y="348449"/>
                  </a:lnTo>
                  <a:lnTo>
                    <a:pt x="2129777" y="324789"/>
                  </a:lnTo>
                  <a:lnTo>
                    <a:pt x="2087880" y="302450"/>
                  </a:lnTo>
                  <a:lnTo>
                    <a:pt x="2045157" y="281457"/>
                  </a:lnTo>
                  <a:lnTo>
                    <a:pt x="2001634" y="261823"/>
                  </a:lnTo>
                  <a:lnTo>
                    <a:pt x="1957336" y="243611"/>
                  </a:lnTo>
                  <a:lnTo>
                    <a:pt x="1912315" y="226822"/>
                  </a:lnTo>
                  <a:lnTo>
                    <a:pt x="1866582" y="211493"/>
                  </a:lnTo>
                  <a:lnTo>
                    <a:pt x="1820164" y="197650"/>
                  </a:lnTo>
                  <a:lnTo>
                    <a:pt x="1773097" y="185331"/>
                  </a:lnTo>
                  <a:lnTo>
                    <a:pt x="1725422" y="174561"/>
                  </a:lnTo>
                  <a:lnTo>
                    <a:pt x="1677149" y="165366"/>
                  </a:lnTo>
                  <a:lnTo>
                    <a:pt x="1628317" y="157772"/>
                  </a:lnTo>
                  <a:lnTo>
                    <a:pt x="1578952" y="151828"/>
                  </a:lnTo>
                  <a:lnTo>
                    <a:pt x="1529092" y="147535"/>
                  </a:lnTo>
                  <a:lnTo>
                    <a:pt x="1478775" y="144945"/>
                  </a:lnTo>
                  <a:lnTo>
                    <a:pt x="1428000" y="144068"/>
                  </a:lnTo>
                  <a:lnTo>
                    <a:pt x="1378978" y="144881"/>
                  </a:lnTo>
                  <a:lnTo>
                    <a:pt x="1330375" y="147294"/>
                  </a:lnTo>
                  <a:lnTo>
                    <a:pt x="1282204" y="151295"/>
                  </a:lnTo>
                  <a:lnTo>
                    <a:pt x="1234490" y="156857"/>
                  </a:lnTo>
                  <a:lnTo>
                    <a:pt x="1187272" y="163931"/>
                  </a:lnTo>
                  <a:lnTo>
                    <a:pt x="1140574" y="172516"/>
                  </a:lnTo>
                  <a:lnTo>
                    <a:pt x="1094409" y="182575"/>
                  </a:lnTo>
                  <a:lnTo>
                    <a:pt x="1048816" y="194081"/>
                  </a:lnTo>
                  <a:lnTo>
                    <a:pt x="1003820" y="207010"/>
                  </a:lnTo>
                  <a:lnTo>
                    <a:pt x="959459" y="221335"/>
                  </a:lnTo>
                  <a:lnTo>
                    <a:pt x="915733" y="237032"/>
                  </a:lnTo>
                  <a:lnTo>
                    <a:pt x="872693" y="254076"/>
                  </a:lnTo>
                  <a:lnTo>
                    <a:pt x="830351" y="272427"/>
                  </a:lnTo>
                  <a:lnTo>
                    <a:pt x="788746" y="292087"/>
                  </a:lnTo>
                  <a:lnTo>
                    <a:pt x="747890" y="312991"/>
                  </a:lnTo>
                  <a:lnTo>
                    <a:pt x="707821" y="335153"/>
                  </a:lnTo>
                  <a:lnTo>
                    <a:pt x="668566" y="358521"/>
                  </a:lnTo>
                  <a:lnTo>
                    <a:pt x="630148" y="383082"/>
                  </a:lnTo>
                  <a:lnTo>
                    <a:pt x="592594" y="408800"/>
                  </a:lnTo>
                  <a:lnTo>
                    <a:pt x="555929" y="435648"/>
                  </a:lnTo>
                  <a:lnTo>
                    <a:pt x="520179" y="463600"/>
                  </a:lnTo>
                  <a:lnTo>
                    <a:pt x="485381" y="492645"/>
                  </a:lnTo>
                  <a:lnTo>
                    <a:pt x="451548" y="522744"/>
                  </a:lnTo>
                  <a:lnTo>
                    <a:pt x="418719" y="553872"/>
                  </a:lnTo>
                  <a:lnTo>
                    <a:pt x="386918" y="586003"/>
                  </a:lnTo>
                  <a:lnTo>
                    <a:pt x="356171" y="619112"/>
                  </a:lnTo>
                  <a:lnTo>
                    <a:pt x="326491" y="653161"/>
                  </a:lnTo>
                  <a:lnTo>
                    <a:pt x="297929" y="688149"/>
                  </a:lnTo>
                  <a:lnTo>
                    <a:pt x="270484" y="724027"/>
                  </a:lnTo>
                  <a:lnTo>
                    <a:pt x="244208" y="760780"/>
                  </a:lnTo>
                  <a:lnTo>
                    <a:pt x="219125" y="798385"/>
                  </a:lnTo>
                  <a:lnTo>
                    <a:pt x="195237" y="836803"/>
                  </a:lnTo>
                  <a:lnTo>
                    <a:pt x="172605" y="876020"/>
                  </a:lnTo>
                  <a:lnTo>
                    <a:pt x="151231" y="916000"/>
                  </a:lnTo>
                  <a:lnTo>
                    <a:pt x="131152" y="956716"/>
                  </a:lnTo>
                  <a:lnTo>
                    <a:pt x="112395" y="998156"/>
                  </a:lnTo>
                  <a:lnTo>
                    <a:pt x="94983" y="1040282"/>
                  </a:lnTo>
                  <a:lnTo>
                    <a:pt x="78943" y="1083068"/>
                  </a:lnTo>
                  <a:lnTo>
                    <a:pt x="64312" y="1126502"/>
                  </a:lnTo>
                  <a:lnTo>
                    <a:pt x="51092" y="1170533"/>
                  </a:lnTo>
                  <a:lnTo>
                    <a:pt x="39344" y="1215148"/>
                  </a:lnTo>
                  <a:lnTo>
                    <a:pt x="29057" y="1260322"/>
                  </a:lnTo>
                  <a:lnTo>
                    <a:pt x="20294" y="1306029"/>
                  </a:lnTo>
                  <a:lnTo>
                    <a:pt x="13055" y="1352245"/>
                  </a:lnTo>
                  <a:lnTo>
                    <a:pt x="7391" y="1398943"/>
                  </a:lnTo>
                  <a:lnTo>
                    <a:pt x="3302" y="1446085"/>
                  </a:lnTo>
                  <a:lnTo>
                    <a:pt x="825" y="1493659"/>
                  </a:lnTo>
                  <a:lnTo>
                    <a:pt x="0" y="1541627"/>
                  </a:lnTo>
                  <a:lnTo>
                    <a:pt x="825" y="1589608"/>
                  </a:lnTo>
                  <a:lnTo>
                    <a:pt x="3302" y="1637169"/>
                  </a:lnTo>
                  <a:lnTo>
                    <a:pt x="7391" y="1684324"/>
                  </a:lnTo>
                  <a:lnTo>
                    <a:pt x="13055" y="1731010"/>
                  </a:lnTo>
                  <a:lnTo>
                    <a:pt x="20294" y="1777225"/>
                  </a:lnTo>
                  <a:lnTo>
                    <a:pt x="29057" y="1822932"/>
                  </a:lnTo>
                  <a:lnTo>
                    <a:pt x="39344" y="1868119"/>
                  </a:lnTo>
                  <a:lnTo>
                    <a:pt x="51092" y="1912734"/>
                  </a:lnTo>
                  <a:lnTo>
                    <a:pt x="64312" y="1956765"/>
                  </a:lnTo>
                  <a:lnTo>
                    <a:pt x="78943" y="2000199"/>
                  </a:lnTo>
                  <a:lnTo>
                    <a:pt x="94983" y="2042985"/>
                  </a:lnTo>
                  <a:lnTo>
                    <a:pt x="112395" y="2085111"/>
                  </a:lnTo>
                  <a:lnTo>
                    <a:pt x="131152" y="2126551"/>
                  </a:lnTo>
                  <a:lnTo>
                    <a:pt x="151231" y="2167280"/>
                  </a:lnTo>
                  <a:lnTo>
                    <a:pt x="172605" y="2207260"/>
                  </a:lnTo>
                  <a:lnTo>
                    <a:pt x="195237" y="2246465"/>
                  </a:lnTo>
                  <a:lnTo>
                    <a:pt x="219125" y="2284895"/>
                  </a:lnTo>
                  <a:lnTo>
                    <a:pt x="244208" y="2322487"/>
                  </a:lnTo>
                  <a:lnTo>
                    <a:pt x="270484" y="2359241"/>
                  </a:lnTo>
                  <a:lnTo>
                    <a:pt x="297929" y="2395131"/>
                  </a:lnTo>
                  <a:lnTo>
                    <a:pt x="326491" y="2430107"/>
                  </a:lnTo>
                  <a:lnTo>
                    <a:pt x="356171" y="2464168"/>
                  </a:lnTo>
                  <a:lnTo>
                    <a:pt x="386918" y="2497277"/>
                  </a:lnTo>
                  <a:lnTo>
                    <a:pt x="418719" y="2529408"/>
                  </a:lnTo>
                  <a:lnTo>
                    <a:pt x="451548" y="2560536"/>
                  </a:lnTo>
                  <a:lnTo>
                    <a:pt x="485381" y="2590635"/>
                  </a:lnTo>
                  <a:lnTo>
                    <a:pt x="520179" y="2619679"/>
                  </a:lnTo>
                  <a:lnTo>
                    <a:pt x="555929" y="2647632"/>
                  </a:lnTo>
                  <a:lnTo>
                    <a:pt x="592594" y="2674493"/>
                  </a:lnTo>
                  <a:lnTo>
                    <a:pt x="630148" y="2700197"/>
                  </a:lnTo>
                  <a:lnTo>
                    <a:pt x="668566" y="2724759"/>
                  </a:lnTo>
                  <a:lnTo>
                    <a:pt x="707821" y="2748127"/>
                  </a:lnTo>
                  <a:lnTo>
                    <a:pt x="747890" y="2770289"/>
                  </a:lnTo>
                  <a:lnTo>
                    <a:pt x="788746" y="2791206"/>
                  </a:lnTo>
                  <a:lnTo>
                    <a:pt x="830351" y="2810853"/>
                  </a:lnTo>
                  <a:lnTo>
                    <a:pt x="872693" y="2829217"/>
                  </a:lnTo>
                  <a:lnTo>
                    <a:pt x="915733" y="2846247"/>
                  </a:lnTo>
                  <a:lnTo>
                    <a:pt x="959459" y="2861945"/>
                  </a:lnTo>
                  <a:lnTo>
                    <a:pt x="1003820" y="2876270"/>
                  </a:lnTo>
                  <a:lnTo>
                    <a:pt x="1048816" y="2889199"/>
                  </a:lnTo>
                  <a:lnTo>
                    <a:pt x="1094409" y="2900705"/>
                  </a:lnTo>
                  <a:lnTo>
                    <a:pt x="1140574" y="2910763"/>
                  </a:lnTo>
                  <a:lnTo>
                    <a:pt x="1187272" y="2919349"/>
                  </a:lnTo>
                  <a:lnTo>
                    <a:pt x="1234490" y="2926435"/>
                  </a:lnTo>
                  <a:lnTo>
                    <a:pt x="1282204" y="2931985"/>
                  </a:lnTo>
                  <a:lnTo>
                    <a:pt x="1330375" y="2935986"/>
                  </a:lnTo>
                  <a:lnTo>
                    <a:pt x="1378978" y="2938399"/>
                  </a:lnTo>
                  <a:lnTo>
                    <a:pt x="1428000" y="2939211"/>
                  </a:lnTo>
                  <a:lnTo>
                    <a:pt x="1481899" y="2938234"/>
                  </a:lnTo>
                  <a:lnTo>
                    <a:pt x="1535303" y="2935300"/>
                  </a:lnTo>
                  <a:lnTo>
                    <a:pt x="1588173" y="2930461"/>
                  </a:lnTo>
                  <a:lnTo>
                    <a:pt x="1640459" y="2923743"/>
                  </a:lnTo>
                  <a:lnTo>
                    <a:pt x="1692148" y="2915196"/>
                  </a:lnTo>
                  <a:lnTo>
                    <a:pt x="1743202" y="2904845"/>
                  </a:lnTo>
                  <a:lnTo>
                    <a:pt x="1793570" y="2892742"/>
                  </a:lnTo>
                  <a:lnTo>
                    <a:pt x="1843239" y="2878899"/>
                  </a:lnTo>
                  <a:lnTo>
                    <a:pt x="1822602" y="2927210"/>
                  </a:lnTo>
                  <a:lnTo>
                    <a:pt x="1804860" y="2976918"/>
                  </a:lnTo>
                  <a:lnTo>
                    <a:pt x="1790103" y="3027934"/>
                  </a:lnTo>
                  <a:lnTo>
                    <a:pt x="1778457" y="3080143"/>
                  </a:lnTo>
                  <a:lnTo>
                    <a:pt x="1770011" y="3133458"/>
                  </a:lnTo>
                  <a:lnTo>
                    <a:pt x="1764868" y="3187776"/>
                  </a:lnTo>
                  <a:lnTo>
                    <a:pt x="1763128" y="3242983"/>
                  </a:lnTo>
                  <a:lnTo>
                    <a:pt x="1764372" y="3289846"/>
                  </a:lnTo>
                  <a:lnTo>
                    <a:pt x="1768081" y="3336074"/>
                  </a:lnTo>
                  <a:lnTo>
                    <a:pt x="1774190" y="3381591"/>
                  </a:lnTo>
                  <a:lnTo>
                    <a:pt x="1782622" y="3426358"/>
                  </a:lnTo>
                  <a:lnTo>
                    <a:pt x="1793328" y="3470313"/>
                  </a:lnTo>
                  <a:lnTo>
                    <a:pt x="1806244" y="3513378"/>
                  </a:lnTo>
                  <a:lnTo>
                    <a:pt x="1821307" y="3555504"/>
                  </a:lnTo>
                  <a:lnTo>
                    <a:pt x="1838452" y="3596614"/>
                  </a:lnTo>
                  <a:lnTo>
                    <a:pt x="1857616" y="3636683"/>
                  </a:lnTo>
                  <a:lnTo>
                    <a:pt x="1878749" y="3675608"/>
                  </a:lnTo>
                  <a:lnTo>
                    <a:pt x="1901774" y="3713353"/>
                  </a:lnTo>
                  <a:lnTo>
                    <a:pt x="1926628" y="3749852"/>
                  </a:lnTo>
                  <a:lnTo>
                    <a:pt x="1953260" y="3785044"/>
                  </a:lnTo>
                  <a:lnTo>
                    <a:pt x="1981606" y="3818864"/>
                  </a:lnTo>
                  <a:lnTo>
                    <a:pt x="2011591" y="3851262"/>
                  </a:lnTo>
                  <a:lnTo>
                    <a:pt x="2043176" y="3882161"/>
                  </a:lnTo>
                  <a:lnTo>
                    <a:pt x="2076272" y="3911511"/>
                  </a:lnTo>
                  <a:lnTo>
                    <a:pt x="2110829" y="3939260"/>
                  </a:lnTo>
                  <a:lnTo>
                    <a:pt x="2146782" y="3965321"/>
                  </a:lnTo>
                  <a:lnTo>
                    <a:pt x="2152180" y="3968851"/>
                  </a:lnTo>
                  <a:lnTo>
                    <a:pt x="2152180" y="4369282"/>
                  </a:lnTo>
                  <a:lnTo>
                    <a:pt x="2427173" y="4094289"/>
                  </a:lnTo>
                  <a:lnTo>
                    <a:pt x="2432418" y="4095788"/>
                  </a:lnTo>
                  <a:lnTo>
                    <a:pt x="2477312" y="4106265"/>
                  </a:lnTo>
                  <a:lnTo>
                    <a:pt x="2523058" y="4114520"/>
                  </a:lnTo>
                  <a:lnTo>
                    <a:pt x="2569578" y="4120489"/>
                  </a:lnTo>
                  <a:lnTo>
                    <a:pt x="2616809" y="4124121"/>
                  </a:lnTo>
                  <a:lnTo>
                    <a:pt x="2664688" y="4125341"/>
                  </a:lnTo>
                  <a:lnTo>
                    <a:pt x="2715031" y="4123994"/>
                  </a:lnTo>
                  <a:lnTo>
                    <a:pt x="2764637" y="4119981"/>
                  </a:lnTo>
                  <a:lnTo>
                    <a:pt x="2813456" y="4113377"/>
                  </a:lnTo>
                  <a:lnTo>
                    <a:pt x="2861411" y="4104271"/>
                  </a:lnTo>
                  <a:lnTo>
                    <a:pt x="2908414" y="4092714"/>
                  </a:lnTo>
                  <a:lnTo>
                    <a:pt x="2954401" y="4078770"/>
                  </a:lnTo>
                  <a:lnTo>
                    <a:pt x="2999308" y="4062539"/>
                  </a:lnTo>
                  <a:lnTo>
                    <a:pt x="3043059" y="4044073"/>
                  </a:lnTo>
                  <a:lnTo>
                    <a:pt x="3085566" y="4023449"/>
                  </a:lnTo>
                  <a:lnTo>
                    <a:pt x="3126778" y="4000728"/>
                  </a:lnTo>
                  <a:lnTo>
                    <a:pt x="3166618" y="3975989"/>
                  </a:lnTo>
                  <a:lnTo>
                    <a:pt x="3205010" y="3949306"/>
                  </a:lnTo>
                  <a:lnTo>
                    <a:pt x="3241865" y="3920744"/>
                  </a:lnTo>
                  <a:lnTo>
                    <a:pt x="3277146" y="3890378"/>
                  </a:lnTo>
                  <a:lnTo>
                    <a:pt x="3310750" y="3858272"/>
                  </a:lnTo>
                  <a:lnTo>
                    <a:pt x="3342627" y="3824503"/>
                  </a:lnTo>
                  <a:lnTo>
                    <a:pt x="3372675" y="3789146"/>
                  </a:lnTo>
                  <a:lnTo>
                    <a:pt x="3400856" y="3752265"/>
                  </a:lnTo>
                  <a:lnTo>
                    <a:pt x="3427082" y="3713937"/>
                  </a:lnTo>
                  <a:lnTo>
                    <a:pt x="3451275" y="3674224"/>
                  </a:lnTo>
                  <a:lnTo>
                    <a:pt x="3473373" y="3633203"/>
                  </a:lnTo>
                  <a:lnTo>
                    <a:pt x="3499637" y="3676243"/>
                  </a:lnTo>
                  <a:lnTo>
                    <a:pt x="3528466" y="3717518"/>
                  </a:lnTo>
                  <a:lnTo>
                    <a:pt x="3559759" y="3756914"/>
                  </a:lnTo>
                  <a:lnTo>
                    <a:pt x="3593401" y="3794341"/>
                  </a:lnTo>
                  <a:lnTo>
                    <a:pt x="3629279" y="3829685"/>
                  </a:lnTo>
                  <a:lnTo>
                    <a:pt x="3667302" y="3862857"/>
                  </a:lnTo>
                  <a:lnTo>
                    <a:pt x="3707333" y="3893731"/>
                  </a:lnTo>
                  <a:lnTo>
                    <a:pt x="3749294" y="3922217"/>
                  </a:lnTo>
                  <a:lnTo>
                    <a:pt x="3793071" y="3948201"/>
                  </a:lnTo>
                  <a:lnTo>
                    <a:pt x="3838537" y="3971594"/>
                  </a:lnTo>
                  <a:lnTo>
                    <a:pt x="3885603" y="3992270"/>
                  </a:lnTo>
                  <a:lnTo>
                    <a:pt x="3975874" y="4024096"/>
                  </a:lnTo>
                  <a:lnTo>
                    <a:pt x="4039082" y="4041102"/>
                  </a:lnTo>
                  <a:lnTo>
                    <a:pt x="4105021" y="4049052"/>
                  </a:lnTo>
                  <a:lnTo>
                    <a:pt x="4203509" y="4053713"/>
                  </a:lnTo>
                  <a:lnTo>
                    <a:pt x="4233900" y="4053865"/>
                  </a:lnTo>
                  <a:lnTo>
                    <a:pt x="4264037" y="4052201"/>
                  </a:lnTo>
                  <a:lnTo>
                    <a:pt x="4323423" y="4045356"/>
                  </a:lnTo>
                  <a:lnTo>
                    <a:pt x="4371479" y="4037177"/>
                  </a:lnTo>
                  <a:lnTo>
                    <a:pt x="4418558" y="4026357"/>
                  </a:lnTo>
                  <a:lnTo>
                    <a:pt x="4464570" y="4012984"/>
                  </a:lnTo>
                  <a:lnTo>
                    <a:pt x="4509440" y="3997134"/>
                  </a:lnTo>
                  <a:lnTo>
                    <a:pt x="4553064" y="3978884"/>
                  </a:lnTo>
                  <a:lnTo>
                    <a:pt x="4595380" y="3958323"/>
                  </a:lnTo>
                  <a:lnTo>
                    <a:pt x="4636300" y="3935526"/>
                  </a:lnTo>
                  <a:lnTo>
                    <a:pt x="4675733" y="3910571"/>
                  </a:lnTo>
                  <a:lnTo>
                    <a:pt x="4713605" y="3883558"/>
                  </a:lnTo>
                  <a:lnTo>
                    <a:pt x="4749825" y="3854551"/>
                  </a:lnTo>
                  <a:lnTo>
                    <a:pt x="4784306" y="3823652"/>
                  </a:lnTo>
                  <a:lnTo>
                    <a:pt x="4816983" y="3790912"/>
                  </a:lnTo>
                  <a:lnTo>
                    <a:pt x="4847755" y="3756444"/>
                  </a:lnTo>
                  <a:lnTo>
                    <a:pt x="4876546" y="3720300"/>
                  </a:lnTo>
                  <a:lnTo>
                    <a:pt x="4903267" y="3682581"/>
                  </a:lnTo>
                  <a:lnTo>
                    <a:pt x="4927841" y="3643376"/>
                  </a:lnTo>
                  <a:lnTo>
                    <a:pt x="4950180" y="3602736"/>
                  </a:lnTo>
                  <a:lnTo>
                    <a:pt x="4970208" y="3560775"/>
                  </a:lnTo>
                  <a:lnTo>
                    <a:pt x="4987836" y="3517557"/>
                  </a:lnTo>
                  <a:lnTo>
                    <a:pt x="5002974" y="3473170"/>
                  </a:lnTo>
                  <a:lnTo>
                    <a:pt x="5015560" y="3427679"/>
                  </a:lnTo>
                  <a:lnTo>
                    <a:pt x="5025479" y="3381197"/>
                  </a:lnTo>
                  <a:lnTo>
                    <a:pt x="5032680" y="3333775"/>
                  </a:lnTo>
                  <a:lnTo>
                    <a:pt x="5037061" y="3285515"/>
                  </a:lnTo>
                  <a:lnTo>
                    <a:pt x="5038534" y="3236493"/>
                  </a:lnTo>
                  <a:lnTo>
                    <a:pt x="5037061" y="3187598"/>
                  </a:lnTo>
                  <a:lnTo>
                    <a:pt x="5032705" y="3139452"/>
                  </a:lnTo>
                  <a:lnTo>
                    <a:pt x="5025555" y="3092158"/>
                  </a:lnTo>
                  <a:lnTo>
                    <a:pt x="5015674" y="3045790"/>
                  </a:lnTo>
                  <a:lnTo>
                    <a:pt x="5003165" y="3000413"/>
                  </a:lnTo>
                  <a:lnTo>
                    <a:pt x="4988090" y="2956128"/>
                  </a:lnTo>
                  <a:lnTo>
                    <a:pt x="4970551" y="2912999"/>
                  </a:lnTo>
                  <a:lnTo>
                    <a:pt x="4950625" y="2871114"/>
                  </a:lnTo>
                  <a:lnTo>
                    <a:pt x="4928400" y="2830563"/>
                  </a:lnTo>
                  <a:lnTo>
                    <a:pt x="4903940" y="2791422"/>
                  </a:lnTo>
                  <a:lnTo>
                    <a:pt x="4877346" y="2753766"/>
                  </a:lnTo>
                  <a:lnTo>
                    <a:pt x="4848695" y="2717673"/>
                  </a:lnTo>
                  <a:lnTo>
                    <a:pt x="4818062" y="2683230"/>
                  </a:lnTo>
                  <a:lnTo>
                    <a:pt x="4785538" y="2650528"/>
                  </a:lnTo>
                  <a:lnTo>
                    <a:pt x="4751209" y="2619629"/>
                  </a:lnTo>
                  <a:lnTo>
                    <a:pt x="4715154" y="2590622"/>
                  </a:lnTo>
                  <a:lnTo>
                    <a:pt x="4677448" y="2563596"/>
                  </a:lnTo>
                  <a:lnTo>
                    <a:pt x="4638192" y="2538615"/>
                  </a:lnTo>
                  <a:lnTo>
                    <a:pt x="4597451" y="2515781"/>
                  </a:lnTo>
                  <a:lnTo>
                    <a:pt x="4555312" y="2495156"/>
                  </a:lnTo>
                  <a:lnTo>
                    <a:pt x="4511865" y="2476830"/>
                  </a:lnTo>
                  <a:lnTo>
                    <a:pt x="4467187" y="2460879"/>
                  </a:lnTo>
                  <a:lnTo>
                    <a:pt x="4421365" y="2447391"/>
                  </a:lnTo>
                  <a:lnTo>
                    <a:pt x="4374464" y="2436444"/>
                  </a:lnTo>
                  <a:lnTo>
                    <a:pt x="4326598" y="2428113"/>
                  </a:lnTo>
                  <a:lnTo>
                    <a:pt x="4359859" y="2392438"/>
                  </a:lnTo>
                  <a:lnTo>
                    <a:pt x="4391317" y="2355164"/>
                  </a:lnTo>
                  <a:lnTo>
                    <a:pt x="4420870" y="2316391"/>
                  </a:lnTo>
                  <a:lnTo>
                    <a:pt x="4448467" y="2276157"/>
                  </a:lnTo>
                  <a:lnTo>
                    <a:pt x="4474032" y="2234539"/>
                  </a:lnTo>
                  <a:lnTo>
                    <a:pt x="4497502" y="2191613"/>
                  </a:lnTo>
                  <a:lnTo>
                    <a:pt x="4518799" y="2147455"/>
                  </a:lnTo>
                  <a:lnTo>
                    <a:pt x="4537849" y="2102104"/>
                  </a:lnTo>
                  <a:lnTo>
                    <a:pt x="4554588" y="2055647"/>
                  </a:lnTo>
                  <a:lnTo>
                    <a:pt x="4568939" y="2008162"/>
                  </a:lnTo>
                  <a:lnTo>
                    <a:pt x="4580852" y="1959698"/>
                  </a:lnTo>
                  <a:lnTo>
                    <a:pt x="4590224" y="1910334"/>
                  </a:lnTo>
                  <a:lnTo>
                    <a:pt x="4597019" y="1860130"/>
                  </a:lnTo>
                  <a:lnTo>
                    <a:pt x="4601134" y="1809153"/>
                  </a:lnTo>
                  <a:lnTo>
                    <a:pt x="4602531" y="1757489"/>
                  </a:lnTo>
                  <a:lnTo>
                    <a:pt x="4601248" y="1708073"/>
                  </a:lnTo>
                  <a:lnTo>
                    <a:pt x="4597463" y="1659305"/>
                  </a:lnTo>
                  <a:lnTo>
                    <a:pt x="4591228" y="1611223"/>
                  </a:lnTo>
                  <a:lnTo>
                    <a:pt x="4582617" y="1563890"/>
                  </a:lnTo>
                  <a:lnTo>
                    <a:pt x="4571695" y="1517383"/>
                  </a:lnTo>
                  <a:lnTo>
                    <a:pt x="4622254" y="1515935"/>
                  </a:lnTo>
                  <a:lnTo>
                    <a:pt x="4670476" y="1511515"/>
                  </a:lnTo>
                  <a:lnTo>
                    <a:pt x="4717783" y="1504251"/>
                  </a:lnTo>
                  <a:lnTo>
                    <a:pt x="4764113" y="1494256"/>
                  </a:lnTo>
                  <a:lnTo>
                    <a:pt x="4809350" y="1481582"/>
                  </a:lnTo>
                  <a:lnTo>
                    <a:pt x="4853419" y="1466354"/>
                  </a:lnTo>
                  <a:lnTo>
                    <a:pt x="4896218" y="1448638"/>
                  </a:lnTo>
                  <a:lnTo>
                    <a:pt x="4937671" y="1428521"/>
                  </a:lnTo>
                  <a:lnTo>
                    <a:pt x="4977663" y="1406118"/>
                  </a:lnTo>
                  <a:lnTo>
                    <a:pt x="5016131" y="1381480"/>
                  </a:lnTo>
                  <a:lnTo>
                    <a:pt x="5052961" y="1354734"/>
                  </a:lnTo>
                  <a:lnTo>
                    <a:pt x="5088090" y="1325943"/>
                  </a:lnTo>
                  <a:lnTo>
                    <a:pt x="5121389" y="1295196"/>
                  </a:lnTo>
                  <a:lnTo>
                    <a:pt x="5152809" y="1262595"/>
                  </a:lnTo>
                  <a:lnTo>
                    <a:pt x="5182222" y="1228229"/>
                  </a:lnTo>
                  <a:lnTo>
                    <a:pt x="5209552" y="1192174"/>
                  </a:lnTo>
                  <a:lnTo>
                    <a:pt x="5234724" y="1154531"/>
                  </a:lnTo>
                  <a:lnTo>
                    <a:pt x="5257622" y="1115390"/>
                  </a:lnTo>
                  <a:lnTo>
                    <a:pt x="5278171" y="1074826"/>
                  </a:lnTo>
                  <a:lnTo>
                    <a:pt x="5296268" y="1032929"/>
                  </a:lnTo>
                  <a:lnTo>
                    <a:pt x="5311838" y="989799"/>
                  </a:lnTo>
                  <a:lnTo>
                    <a:pt x="5324780" y="945527"/>
                  </a:lnTo>
                  <a:lnTo>
                    <a:pt x="5335003" y="900188"/>
                  </a:lnTo>
                  <a:lnTo>
                    <a:pt x="5342407" y="853884"/>
                  </a:lnTo>
                  <a:lnTo>
                    <a:pt x="5346928" y="806691"/>
                  </a:lnTo>
                  <a:lnTo>
                    <a:pt x="5348452" y="7587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59">
              <a:extLst>
                <a:ext uri="{FF2B5EF4-FFF2-40B4-BE49-F238E27FC236}">
                  <a16:creationId xmlns:a16="http://schemas.microsoft.com/office/drawing/2014/main" id="{3538C95A-5E6D-7A0A-42FF-7A713A9B4631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195" y="1003236"/>
              <a:ext cx="2371458" cy="2359705"/>
            </a:xfrm>
            <a:prstGeom prst="rect">
              <a:avLst/>
            </a:prstGeom>
          </p:spPr>
        </p:pic>
        <p:pic>
          <p:nvPicPr>
            <p:cNvPr id="8" name="object 61">
              <a:extLst>
                <a:ext uri="{FF2B5EF4-FFF2-40B4-BE49-F238E27FC236}">
                  <a16:creationId xmlns:a16="http://schemas.microsoft.com/office/drawing/2014/main" id="{C0F9AA50-A187-4A17-DBF2-5F71C2755388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1955" y="3183648"/>
              <a:ext cx="1429118" cy="1406347"/>
            </a:xfrm>
            <a:prstGeom prst="rect">
              <a:avLst/>
            </a:prstGeom>
          </p:spPr>
        </p:pic>
        <p:pic>
          <p:nvPicPr>
            <p:cNvPr id="9" name="object 63">
              <a:extLst>
                <a:ext uri="{FF2B5EF4-FFF2-40B4-BE49-F238E27FC236}">
                  <a16:creationId xmlns:a16="http://schemas.microsoft.com/office/drawing/2014/main" id="{43AFC105-1622-DF85-6476-D1F5E0565D4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49559" y="3269487"/>
              <a:ext cx="1239786" cy="1241548"/>
            </a:xfrm>
            <a:prstGeom prst="rect">
              <a:avLst/>
            </a:prstGeom>
          </p:spPr>
        </p:pic>
        <p:pic>
          <p:nvPicPr>
            <p:cNvPr id="10" name="object 65">
              <a:extLst>
                <a:ext uri="{FF2B5EF4-FFF2-40B4-BE49-F238E27FC236}">
                  <a16:creationId xmlns:a16="http://schemas.microsoft.com/office/drawing/2014/main" id="{99388B0F-0327-82B3-C313-656C05427666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7910" y="1610017"/>
              <a:ext cx="1564513" cy="1587030"/>
            </a:xfrm>
            <a:prstGeom prst="rect">
              <a:avLst/>
            </a:prstGeom>
          </p:spPr>
        </p:pic>
        <p:pic>
          <p:nvPicPr>
            <p:cNvPr id="11" name="object 68">
              <a:extLst>
                <a:ext uri="{FF2B5EF4-FFF2-40B4-BE49-F238E27FC236}">
                  <a16:creationId xmlns:a16="http://schemas.microsoft.com/office/drawing/2014/main" id="{5F516CEE-7FC3-FEF1-CE1D-A04186566404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7336" y="1144854"/>
              <a:ext cx="1403858" cy="465156"/>
            </a:xfrm>
            <a:prstGeom prst="rect">
              <a:avLst/>
            </a:prstGeom>
          </p:spPr>
        </p:pic>
      </p:grpSp>
      <p:sp>
        <p:nvSpPr>
          <p:cNvPr id="12" name="Titre 6">
            <a:extLst>
              <a:ext uri="{FF2B5EF4-FFF2-40B4-BE49-F238E27FC236}">
                <a16:creationId xmlns:a16="http://schemas.microsoft.com/office/drawing/2014/main" id="{5F014084-BD64-D2D1-A6F9-12B521F0838A}"/>
              </a:ext>
            </a:extLst>
          </p:cNvPr>
          <p:cNvSpPr txBox="1">
            <a:spLocks/>
          </p:cNvSpPr>
          <p:nvPr/>
        </p:nvSpPr>
        <p:spPr>
          <a:xfrm>
            <a:off x="10771" y="228983"/>
            <a:ext cx="6441045" cy="738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733" b="1" kern="1200">
                <a:solidFill>
                  <a:srgbClr val="49C5B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fr-BE" sz="2400" dirty="0"/>
              <a:t>Mardi 7 mars 2023 </a:t>
            </a:r>
            <a:r>
              <a:rPr lang="fr-BE" sz="2400" dirty="0">
                <a:sym typeface="Wingdings" panose="05000000000000000000" pitchFamily="2" charset="2"/>
              </a:rPr>
              <a:t></a:t>
            </a:r>
            <a:r>
              <a:rPr lang="fr-BE" sz="2400" dirty="0"/>
              <a:t> La </a:t>
            </a:r>
            <a:r>
              <a:rPr lang="fr-BE" sz="2400" dirty="0" err="1"/>
              <a:t>Marlagne</a:t>
            </a:r>
            <a:endParaRPr lang="fr-BE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235B9E6-D37D-15D3-A07C-DB21B1BB996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744" r="1" b="20730"/>
          <a:stretch/>
        </p:blipFill>
        <p:spPr>
          <a:xfrm>
            <a:off x="1081344" y="2219575"/>
            <a:ext cx="3391598" cy="2334670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2924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6F908168-A660-5322-EDEE-B3D792F899E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4570"/>
            <a:ext cx="12192000" cy="6872569"/>
          </a:xfrm>
          <a:prstGeom prst="rect">
            <a:avLst/>
          </a:prstGeom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9847C09F-70FA-8FD5-62EA-D54CBDCEE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1" y="3028306"/>
            <a:ext cx="8165563" cy="2175029"/>
          </a:xfrm>
        </p:spPr>
        <p:txBody>
          <a:bodyPr>
            <a:noAutofit/>
          </a:bodyPr>
          <a:lstStyle/>
          <a:p>
            <a:pPr algn="ctr"/>
            <a:r>
              <a:rPr lang="fr-BE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16h00</a:t>
            </a:r>
            <a:br>
              <a:rPr lang="fr-BE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BE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50C127A6-707C-B4BE-0BD6-FCCCE824E64E}"/>
              </a:ext>
            </a:extLst>
          </p:cNvPr>
          <p:cNvGrpSpPr/>
          <p:nvPr/>
        </p:nvGrpSpPr>
        <p:grpSpPr>
          <a:xfrm>
            <a:off x="6441045" y="406536"/>
            <a:ext cx="5157123" cy="4213008"/>
            <a:chOff x="746353" y="643826"/>
            <a:chExt cx="5348605" cy="4369435"/>
          </a:xfrm>
        </p:grpSpPr>
        <p:sp>
          <p:nvSpPr>
            <p:cNvPr id="5" name="object 58">
              <a:extLst>
                <a:ext uri="{FF2B5EF4-FFF2-40B4-BE49-F238E27FC236}">
                  <a16:creationId xmlns:a16="http://schemas.microsoft.com/office/drawing/2014/main" id="{9A87D063-2BE1-7234-EE5D-901FFE4CFBCD}"/>
                </a:ext>
              </a:extLst>
            </p:cNvPr>
            <p:cNvSpPr/>
            <p:nvPr/>
          </p:nvSpPr>
          <p:spPr>
            <a:xfrm>
              <a:off x="746353" y="643826"/>
              <a:ext cx="5348605" cy="4369435"/>
            </a:xfrm>
            <a:custGeom>
              <a:avLst/>
              <a:gdLst/>
              <a:ahLst/>
              <a:cxnLst/>
              <a:rect l="l" t="t" r="r" b="b"/>
              <a:pathLst>
                <a:path w="5348605" h="4369435">
                  <a:moveTo>
                    <a:pt x="5348452" y="758710"/>
                  </a:moveTo>
                  <a:lnTo>
                    <a:pt x="5346928" y="710730"/>
                  </a:lnTo>
                  <a:lnTo>
                    <a:pt x="5342407" y="663536"/>
                  </a:lnTo>
                  <a:lnTo>
                    <a:pt x="5335003" y="617232"/>
                  </a:lnTo>
                  <a:lnTo>
                    <a:pt x="5324780" y="571893"/>
                  </a:lnTo>
                  <a:lnTo>
                    <a:pt x="5311838" y="527621"/>
                  </a:lnTo>
                  <a:lnTo>
                    <a:pt x="5296268" y="484492"/>
                  </a:lnTo>
                  <a:lnTo>
                    <a:pt x="5278171" y="442607"/>
                  </a:lnTo>
                  <a:lnTo>
                    <a:pt x="5257622" y="402043"/>
                  </a:lnTo>
                  <a:lnTo>
                    <a:pt x="5234724" y="362889"/>
                  </a:lnTo>
                  <a:lnTo>
                    <a:pt x="5209552" y="325247"/>
                  </a:lnTo>
                  <a:lnTo>
                    <a:pt x="5182222" y="289191"/>
                  </a:lnTo>
                  <a:lnTo>
                    <a:pt x="5152809" y="254825"/>
                  </a:lnTo>
                  <a:lnTo>
                    <a:pt x="5121389" y="222224"/>
                  </a:lnTo>
                  <a:lnTo>
                    <a:pt x="5088090" y="191477"/>
                  </a:lnTo>
                  <a:lnTo>
                    <a:pt x="5052961" y="162687"/>
                  </a:lnTo>
                  <a:lnTo>
                    <a:pt x="5016131" y="135940"/>
                  </a:lnTo>
                  <a:lnTo>
                    <a:pt x="4977663" y="111302"/>
                  </a:lnTo>
                  <a:lnTo>
                    <a:pt x="4937671" y="88900"/>
                  </a:lnTo>
                  <a:lnTo>
                    <a:pt x="4896218" y="68783"/>
                  </a:lnTo>
                  <a:lnTo>
                    <a:pt x="4853419" y="51066"/>
                  </a:lnTo>
                  <a:lnTo>
                    <a:pt x="4809350" y="35839"/>
                  </a:lnTo>
                  <a:lnTo>
                    <a:pt x="4764113" y="23177"/>
                  </a:lnTo>
                  <a:lnTo>
                    <a:pt x="4717783" y="13169"/>
                  </a:lnTo>
                  <a:lnTo>
                    <a:pt x="4670476" y="5918"/>
                  </a:lnTo>
                  <a:lnTo>
                    <a:pt x="4622254" y="1498"/>
                  </a:lnTo>
                  <a:lnTo>
                    <a:pt x="4573232" y="0"/>
                  </a:lnTo>
                  <a:lnTo>
                    <a:pt x="4521085" y="1689"/>
                  </a:lnTo>
                  <a:lnTo>
                    <a:pt x="4469879" y="6692"/>
                  </a:lnTo>
                  <a:lnTo>
                    <a:pt x="4419701" y="14884"/>
                  </a:lnTo>
                  <a:lnTo>
                    <a:pt x="4370667" y="26187"/>
                  </a:lnTo>
                  <a:lnTo>
                    <a:pt x="4322889" y="40462"/>
                  </a:lnTo>
                  <a:lnTo>
                    <a:pt x="4276471" y="57619"/>
                  </a:lnTo>
                  <a:lnTo>
                    <a:pt x="4231525" y="77558"/>
                  </a:lnTo>
                  <a:lnTo>
                    <a:pt x="4188168" y="100152"/>
                  </a:lnTo>
                  <a:lnTo>
                    <a:pt x="4146499" y="125298"/>
                  </a:lnTo>
                  <a:lnTo>
                    <a:pt x="4106621" y="152908"/>
                  </a:lnTo>
                  <a:lnTo>
                    <a:pt x="4068661" y="182854"/>
                  </a:lnTo>
                  <a:lnTo>
                    <a:pt x="4032707" y="215036"/>
                  </a:lnTo>
                  <a:lnTo>
                    <a:pt x="3998887" y="249339"/>
                  </a:lnTo>
                  <a:lnTo>
                    <a:pt x="3967302" y="285673"/>
                  </a:lnTo>
                  <a:lnTo>
                    <a:pt x="3938066" y="323913"/>
                  </a:lnTo>
                  <a:lnTo>
                    <a:pt x="3911269" y="363969"/>
                  </a:lnTo>
                  <a:lnTo>
                    <a:pt x="3887051" y="405714"/>
                  </a:lnTo>
                  <a:lnTo>
                    <a:pt x="3859085" y="461340"/>
                  </a:lnTo>
                  <a:lnTo>
                    <a:pt x="3837330" y="520153"/>
                  </a:lnTo>
                  <a:lnTo>
                    <a:pt x="3823500" y="565785"/>
                  </a:lnTo>
                  <a:lnTo>
                    <a:pt x="3812527" y="612533"/>
                  </a:lnTo>
                  <a:lnTo>
                    <a:pt x="3804539" y="660336"/>
                  </a:lnTo>
                  <a:lnTo>
                    <a:pt x="3799662" y="709091"/>
                  </a:lnTo>
                  <a:lnTo>
                    <a:pt x="3798011" y="758710"/>
                  </a:lnTo>
                  <a:lnTo>
                    <a:pt x="3798455" y="782243"/>
                  </a:lnTo>
                  <a:lnTo>
                    <a:pt x="3799624" y="805599"/>
                  </a:lnTo>
                  <a:lnTo>
                    <a:pt x="3753586" y="797928"/>
                  </a:lnTo>
                  <a:lnTo>
                    <a:pt x="3706876" y="792302"/>
                  </a:lnTo>
                  <a:lnTo>
                    <a:pt x="3659543" y="788835"/>
                  </a:lnTo>
                  <a:lnTo>
                    <a:pt x="3611588" y="787654"/>
                  </a:lnTo>
                  <a:lnTo>
                    <a:pt x="3559911" y="788962"/>
                  </a:lnTo>
                  <a:lnTo>
                    <a:pt x="3508908" y="792822"/>
                  </a:lnTo>
                  <a:lnTo>
                    <a:pt x="3458654" y="799185"/>
                  </a:lnTo>
                  <a:lnTo>
                    <a:pt x="3409226" y="807986"/>
                  </a:lnTo>
                  <a:lnTo>
                    <a:pt x="3360661" y="819150"/>
                  </a:lnTo>
                  <a:lnTo>
                    <a:pt x="3313049" y="832624"/>
                  </a:lnTo>
                  <a:lnTo>
                    <a:pt x="3266440" y="848347"/>
                  </a:lnTo>
                  <a:lnTo>
                    <a:pt x="3220910" y="866241"/>
                  </a:lnTo>
                  <a:lnTo>
                    <a:pt x="3176524" y="886244"/>
                  </a:lnTo>
                  <a:lnTo>
                    <a:pt x="3133331" y="908304"/>
                  </a:lnTo>
                  <a:lnTo>
                    <a:pt x="3091421" y="932332"/>
                  </a:lnTo>
                  <a:lnTo>
                    <a:pt x="3050844" y="958303"/>
                  </a:lnTo>
                  <a:lnTo>
                    <a:pt x="3011665" y="986116"/>
                  </a:lnTo>
                  <a:lnTo>
                    <a:pt x="2973959" y="1015720"/>
                  </a:lnTo>
                  <a:lnTo>
                    <a:pt x="2937789" y="1047051"/>
                  </a:lnTo>
                  <a:lnTo>
                    <a:pt x="2903207" y="1080046"/>
                  </a:lnTo>
                  <a:lnTo>
                    <a:pt x="2870301" y="1114640"/>
                  </a:lnTo>
                  <a:lnTo>
                    <a:pt x="2839123" y="1150772"/>
                  </a:lnTo>
                  <a:lnTo>
                    <a:pt x="2809735" y="1188377"/>
                  </a:lnTo>
                  <a:lnTo>
                    <a:pt x="2796616" y="1142530"/>
                  </a:lnTo>
                  <a:lnTo>
                    <a:pt x="2781973" y="1097318"/>
                  </a:lnTo>
                  <a:lnTo>
                    <a:pt x="2765806" y="1052779"/>
                  </a:lnTo>
                  <a:lnTo>
                    <a:pt x="2748153" y="1008951"/>
                  </a:lnTo>
                  <a:lnTo>
                    <a:pt x="2729052" y="965847"/>
                  </a:lnTo>
                  <a:lnTo>
                    <a:pt x="2708529" y="923518"/>
                  </a:lnTo>
                  <a:lnTo>
                    <a:pt x="2686621" y="881964"/>
                  </a:lnTo>
                  <a:lnTo>
                    <a:pt x="2663342" y="841235"/>
                  </a:lnTo>
                  <a:lnTo>
                    <a:pt x="2638729" y="801357"/>
                  </a:lnTo>
                  <a:lnTo>
                    <a:pt x="2612809" y="762355"/>
                  </a:lnTo>
                  <a:lnTo>
                    <a:pt x="2585618" y="724255"/>
                  </a:lnTo>
                  <a:lnTo>
                    <a:pt x="2557183" y="687095"/>
                  </a:lnTo>
                  <a:lnTo>
                    <a:pt x="2527541" y="650900"/>
                  </a:lnTo>
                  <a:lnTo>
                    <a:pt x="2496705" y="615708"/>
                  </a:lnTo>
                  <a:lnTo>
                    <a:pt x="2464714" y="581520"/>
                  </a:lnTo>
                  <a:lnTo>
                    <a:pt x="2431605" y="548398"/>
                  </a:lnTo>
                  <a:lnTo>
                    <a:pt x="2397391" y="516356"/>
                  </a:lnTo>
                  <a:lnTo>
                    <a:pt x="2362123" y="485419"/>
                  </a:lnTo>
                  <a:lnTo>
                    <a:pt x="2325814" y="455637"/>
                  </a:lnTo>
                  <a:lnTo>
                    <a:pt x="2288502" y="427012"/>
                  </a:lnTo>
                  <a:lnTo>
                    <a:pt x="2250211" y="399580"/>
                  </a:lnTo>
                  <a:lnTo>
                    <a:pt x="2210968" y="373380"/>
                  </a:lnTo>
                  <a:lnTo>
                    <a:pt x="2170823" y="348449"/>
                  </a:lnTo>
                  <a:lnTo>
                    <a:pt x="2129777" y="324789"/>
                  </a:lnTo>
                  <a:lnTo>
                    <a:pt x="2087880" y="302450"/>
                  </a:lnTo>
                  <a:lnTo>
                    <a:pt x="2045157" y="281457"/>
                  </a:lnTo>
                  <a:lnTo>
                    <a:pt x="2001634" y="261823"/>
                  </a:lnTo>
                  <a:lnTo>
                    <a:pt x="1957336" y="243611"/>
                  </a:lnTo>
                  <a:lnTo>
                    <a:pt x="1912315" y="226822"/>
                  </a:lnTo>
                  <a:lnTo>
                    <a:pt x="1866582" y="211493"/>
                  </a:lnTo>
                  <a:lnTo>
                    <a:pt x="1820164" y="197650"/>
                  </a:lnTo>
                  <a:lnTo>
                    <a:pt x="1773097" y="185331"/>
                  </a:lnTo>
                  <a:lnTo>
                    <a:pt x="1725422" y="174561"/>
                  </a:lnTo>
                  <a:lnTo>
                    <a:pt x="1677149" y="165366"/>
                  </a:lnTo>
                  <a:lnTo>
                    <a:pt x="1628317" y="157772"/>
                  </a:lnTo>
                  <a:lnTo>
                    <a:pt x="1578952" y="151828"/>
                  </a:lnTo>
                  <a:lnTo>
                    <a:pt x="1529092" y="147535"/>
                  </a:lnTo>
                  <a:lnTo>
                    <a:pt x="1478775" y="144945"/>
                  </a:lnTo>
                  <a:lnTo>
                    <a:pt x="1428000" y="144068"/>
                  </a:lnTo>
                  <a:lnTo>
                    <a:pt x="1378978" y="144881"/>
                  </a:lnTo>
                  <a:lnTo>
                    <a:pt x="1330375" y="147294"/>
                  </a:lnTo>
                  <a:lnTo>
                    <a:pt x="1282204" y="151295"/>
                  </a:lnTo>
                  <a:lnTo>
                    <a:pt x="1234490" y="156857"/>
                  </a:lnTo>
                  <a:lnTo>
                    <a:pt x="1187272" y="163931"/>
                  </a:lnTo>
                  <a:lnTo>
                    <a:pt x="1140574" y="172516"/>
                  </a:lnTo>
                  <a:lnTo>
                    <a:pt x="1094409" y="182575"/>
                  </a:lnTo>
                  <a:lnTo>
                    <a:pt x="1048816" y="194081"/>
                  </a:lnTo>
                  <a:lnTo>
                    <a:pt x="1003820" y="207010"/>
                  </a:lnTo>
                  <a:lnTo>
                    <a:pt x="959459" y="221335"/>
                  </a:lnTo>
                  <a:lnTo>
                    <a:pt x="915733" y="237032"/>
                  </a:lnTo>
                  <a:lnTo>
                    <a:pt x="872693" y="254076"/>
                  </a:lnTo>
                  <a:lnTo>
                    <a:pt x="830351" y="272427"/>
                  </a:lnTo>
                  <a:lnTo>
                    <a:pt x="788746" y="292087"/>
                  </a:lnTo>
                  <a:lnTo>
                    <a:pt x="747890" y="312991"/>
                  </a:lnTo>
                  <a:lnTo>
                    <a:pt x="707821" y="335153"/>
                  </a:lnTo>
                  <a:lnTo>
                    <a:pt x="668566" y="358521"/>
                  </a:lnTo>
                  <a:lnTo>
                    <a:pt x="630148" y="383082"/>
                  </a:lnTo>
                  <a:lnTo>
                    <a:pt x="592594" y="408800"/>
                  </a:lnTo>
                  <a:lnTo>
                    <a:pt x="555929" y="435648"/>
                  </a:lnTo>
                  <a:lnTo>
                    <a:pt x="520179" y="463600"/>
                  </a:lnTo>
                  <a:lnTo>
                    <a:pt x="485381" y="492645"/>
                  </a:lnTo>
                  <a:lnTo>
                    <a:pt x="451548" y="522744"/>
                  </a:lnTo>
                  <a:lnTo>
                    <a:pt x="418719" y="553872"/>
                  </a:lnTo>
                  <a:lnTo>
                    <a:pt x="386918" y="586003"/>
                  </a:lnTo>
                  <a:lnTo>
                    <a:pt x="356171" y="619112"/>
                  </a:lnTo>
                  <a:lnTo>
                    <a:pt x="326491" y="653161"/>
                  </a:lnTo>
                  <a:lnTo>
                    <a:pt x="297929" y="688149"/>
                  </a:lnTo>
                  <a:lnTo>
                    <a:pt x="270484" y="724027"/>
                  </a:lnTo>
                  <a:lnTo>
                    <a:pt x="244208" y="760780"/>
                  </a:lnTo>
                  <a:lnTo>
                    <a:pt x="219125" y="798385"/>
                  </a:lnTo>
                  <a:lnTo>
                    <a:pt x="195237" y="836803"/>
                  </a:lnTo>
                  <a:lnTo>
                    <a:pt x="172605" y="876020"/>
                  </a:lnTo>
                  <a:lnTo>
                    <a:pt x="151231" y="916000"/>
                  </a:lnTo>
                  <a:lnTo>
                    <a:pt x="131152" y="956716"/>
                  </a:lnTo>
                  <a:lnTo>
                    <a:pt x="112395" y="998156"/>
                  </a:lnTo>
                  <a:lnTo>
                    <a:pt x="94983" y="1040282"/>
                  </a:lnTo>
                  <a:lnTo>
                    <a:pt x="78943" y="1083068"/>
                  </a:lnTo>
                  <a:lnTo>
                    <a:pt x="64312" y="1126502"/>
                  </a:lnTo>
                  <a:lnTo>
                    <a:pt x="51092" y="1170533"/>
                  </a:lnTo>
                  <a:lnTo>
                    <a:pt x="39344" y="1215148"/>
                  </a:lnTo>
                  <a:lnTo>
                    <a:pt x="29057" y="1260322"/>
                  </a:lnTo>
                  <a:lnTo>
                    <a:pt x="20294" y="1306029"/>
                  </a:lnTo>
                  <a:lnTo>
                    <a:pt x="13055" y="1352245"/>
                  </a:lnTo>
                  <a:lnTo>
                    <a:pt x="7391" y="1398943"/>
                  </a:lnTo>
                  <a:lnTo>
                    <a:pt x="3302" y="1446085"/>
                  </a:lnTo>
                  <a:lnTo>
                    <a:pt x="825" y="1493659"/>
                  </a:lnTo>
                  <a:lnTo>
                    <a:pt x="0" y="1541627"/>
                  </a:lnTo>
                  <a:lnTo>
                    <a:pt x="825" y="1589608"/>
                  </a:lnTo>
                  <a:lnTo>
                    <a:pt x="3302" y="1637169"/>
                  </a:lnTo>
                  <a:lnTo>
                    <a:pt x="7391" y="1684324"/>
                  </a:lnTo>
                  <a:lnTo>
                    <a:pt x="13055" y="1731010"/>
                  </a:lnTo>
                  <a:lnTo>
                    <a:pt x="20294" y="1777225"/>
                  </a:lnTo>
                  <a:lnTo>
                    <a:pt x="29057" y="1822932"/>
                  </a:lnTo>
                  <a:lnTo>
                    <a:pt x="39344" y="1868119"/>
                  </a:lnTo>
                  <a:lnTo>
                    <a:pt x="51092" y="1912734"/>
                  </a:lnTo>
                  <a:lnTo>
                    <a:pt x="64312" y="1956765"/>
                  </a:lnTo>
                  <a:lnTo>
                    <a:pt x="78943" y="2000199"/>
                  </a:lnTo>
                  <a:lnTo>
                    <a:pt x="94983" y="2042985"/>
                  </a:lnTo>
                  <a:lnTo>
                    <a:pt x="112395" y="2085111"/>
                  </a:lnTo>
                  <a:lnTo>
                    <a:pt x="131152" y="2126551"/>
                  </a:lnTo>
                  <a:lnTo>
                    <a:pt x="151231" y="2167280"/>
                  </a:lnTo>
                  <a:lnTo>
                    <a:pt x="172605" y="2207260"/>
                  </a:lnTo>
                  <a:lnTo>
                    <a:pt x="195237" y="2246465"/>
                  </a:lnTo>
                  <a:lnTo>
                    <a:pt x="219125" y="2284895"/>
                  </a:lnTo>
                  <a:lnTo>
                    <a:pt x="244208" y="2322487"/>
                  </a:lnTo>
                  <a:lnTo>
                    <a:pt x="270484" y="2359241"/>
                  </a:lnTo>
                  <a:lnTo>
                    <a:pt x="297929" y="2395131"/>
                  </a:lnTo>
                  <a:lnTo>
                    <a:pt x="326491" y="2430107"/>
                  </a:lnTo>
                  <a:lnTo>
                    <a:pt x="356171" y="2464168"/>
                  </a:lnTo>
                  <a:lnTo>
                    <a:pt x="386918" y="2497277"/>
                  </a:lnTo>
                  <a:lnTo>
                    <a:pt x="418719" y="2529408"/>
                  </a:lnTo>
                  <a:lnTo>
                    <a:pt x="451548" y="2560536"/>
                  </a:lnTo>
                  <a:lnTo>
                    <a:pt x="485381" y="2590635"/>
                  </a:lnTo>
                  <a:lnTo>
                    <a:pt x="520179" y="2619679"/>
                  </a:lnTo>
                  <a:lnTo>
                    <a:pt x="555929" y="2647632"/>
                  </a:lnTo>
                  <a:lnTo>
                    <a:pt x="592594" y="2674493"/>
                  </a:lnTo>
                  <a:lnTo>
                    <a:pt x="630148" y="2700197"/>
                  </a:lnTo>
                  <a:lnTo>
                    <a:pt x="668566" y="2724759"/>
                  </a:lnTo>
                  <a:lnTo>
                    <a:pt x="707821" y="2748127"/>
                  </a:lnTo>
                  <a:lnTo>
                    <a:pt x="747890" y="2770289"/>
                  </a:lnTo>
                  <a:lnTo>
                    <a:pt x="788746" y="2791206"/>
                  </a:lnTo>
                  <a:lnTo>
                    <a:pt x="830351" y="2810853"/>
                  </a:lnTo>
                  <a:lnTo>
                    <a:pt x="872693" y="2829217"/>
                  </a:lnTo>
                  <a:lnTo>
                    <a:pt x="915733" y="2846247"/>
                  </a:lnTo>
                  <a:lnTo>
                    <a:pt x="959459" y="2861945"/>
                  </a:lnTo>
                  <a:lnTo>
                    <a:pt x="1003820" y="2876270"/>
                  </a:lnTo>
                  <a:lnTo>
                    <a:pt x="1048816" y="2889199"/>
                  </a:lnTo>
                  <a:lnTo>
                    <a:pt x="1094409" y="2900705"/>
                  </a:lnTo>
                  <a:lnTo>
                    <a:pt x="1140574" y="2910763"/>
                  </a:lnTo>
                  <a:lnTo>
                    <a:pt x="1187272" y="2919349"/>
                  </a:lnTo>
                  <a:lnTo>
                    <a:pt x="1234490" y="2926435"/>
                  </a:lnTo>
                  <a:lnTo>
                    <a:pt x="1282204" y="2931985"/>
                  </a:lnTo>
                  <a:lnTo>
                    <a:pt x="1330375" y="2935986"/>
                  </a:lnTo>
                  <a:lnTo>
                    <a:pt x="1378978" y="2938399"/>
                  </a:lnTo>
                  <a:lnTo>
                    <a:pt x="1428000" y="2939211"/>
                  </a:lnTo>
                  <a:lnTo>
                    <a:pt x="1481899" y="2938234"/>
                  </a:lnTo>
                  <a:lnTo>
                    <a:pt x="1535303" y="2935300"/>
                  </a:lnTo>
                  <a:lnTo>
                    <a:pt x="1588173" y="2930461"/>
                  </a:lnTo>
                  <a:lnTo>
                    <a:pt x="1640459" y="2923743"/>
                  </a:lnTo>
                  <a:lnTo>
                    <a:pt x="1692148" y="2915196"/>
                  </a:lnTo>
                  <a:lnTo>
                    <a:pt x="1743202" y="2904845"/>
                  </a:lnTo>
                  <a:lnTo>
                    <a:pt x="1793570" y="2892742"/>
                  </a:lnTo>
                  <a:lnTo>
                    <a:pt x="1843239" y="2878899"/>
                  </a:lnTo>
                  <a:lnTo>
                    <a:pt x="1822602" y="2927210"/>
                  </a:lnTo>
                  <a:lnTo>
                    <a:pt x="1804860" y="2976918"/>
                  </a:lnTo>
                  <a:lnTo>
                    <a:pt x="1790103" y="3027934"/>
                  </a:lnTo>
                  <a:lnTo>
                    <a:pt x="1778457" y="3080143"/>
                  </a:lnTo>
                  <a:lnTo>
                    <a:pt x="1770011" y="3133458"/>
                  </a:lnTo>
                  <a:lnTo>
                    <a:pt x="1764868" y="3187776"/>
                  </a:lnTo>
                  <a:lnTo>
                    <a:pt x="1763128" y="3242983"/>
                  </a:lnTo>
                  <a:lnTo>
                    <a:pt x="1764372" y="3289846"/>
                  </a:lnTo>
                  <a:lnTo>
                    <a:pt x="1768081" y="3336074"/>
                  </a:lnTo>
                  <a:lnTo>
                    <a:pt x="1774190" y="3381591"/>
                  </a:lnTo>
                  <a:lnTo>
                    <a:pt x="1782622" y="3426358"/>
                  </a:lnTo>
                  <a:lnTo>
                    <a:pt x="1793328" y="3470313"/>
                  </a:lnTo>
                  <a:lnTo>
                    <a:pt x="1806244" y="3513378"/>
                  </a:lnTo>
                  <a:lnTo>
                    <a:pt x="1821307" y="3555504"/>
                  </a:lnTo>
                  <a:lnTo>
                    <a:pt x="1838452" y="3596614"/>
                  </a:lnTo>
                  <a:lnTo>
                    <a:pt x="1857616" y="3636683"/>
                  </a:lnTo>
                  <a:lnTo>
                    <a:pt x="1878749" y="3675608"/>
                  </a:lnTo>
                  <a:lnTo>
                    <a:pt x="1901774" y="3713353"/>
                  </a:lnTo>
                  <a:lnTo>
                    <a:pt x="1926628" y="3749852"/>
                  </a:lnTo>
                  <a:lnTo>
                    <a:pt x="1953260" y="3785044"/>
                  </a:lnTo>
                  <a:lnTo>
                    <a:pt x="1981606" y="3818864"/>
                  </a:lnTo>
                  <a:lnTo>
                    <a:pt x="2011591" y="3851262"/>
                  </a:lnTo>
                  <a:lnTo>
                    <a:pt x="2043176" y="3882161"/>
                  </a:lnTo>
                  <a:lnTo>
                    <a:pt x="2076272" y="3911511"/>
                  </a:lnTo>
                  <a:lnTo>
                    <a:pt x="2110829" y="3939260"/>
                  </a:lnTo>
                  <a:lnTo>
                    <a:pt x="2146782" y="3965321"/>
                  </a:lnTo>
                  <a:lnTo>
                    <a:pt x="2152180" y="3968851"/>
                  </a:lnTo>
                  <a:lnTo>
                    <a:pt x="2152180" y="4369282"/>
                  </a:lnTo>
                  <a:lnTo>
                    <a:pt x="2427173" y="4094289"/>
                  </a:lnTo>
                  <a:lnTo>
                    <a:pt x="2432418" y="4095788"/>
                  </a:lnTo>
                  <a:lnTo>
                    <a:pt x="2477312" y="4106265"/>
                  </a:lnTo>
                  <a:lnTo>
                    <a:pt x="2523058" y="4114520"/>
                  </a:lnTo>
                  <a:lnTo>
                    <a:pt x="2569578" y="4120489"/>
                  </a:lnTo>
                  <a:lnTo>
                    <a:pt x="2616809" y="4124121"/>
                  </a:lnTo>
                  <a:lnTo>
                    <a:pt x="2664688" y="4125341"/>
                  </a:lnTo>
                  <a:lnTo>
                    <a:pt x="2715031" y="4123994"/>
                  </a:lnTo>
                  <a:lnTo>
                    <a:pt x="2764637" y="4119981"/>
                  </a:lnTo>
                  <a:lnTo>
                    <a:pt x="2813456" y="4113377"/>
                  </a:lnTo>
                  <a:lnTo>
                    <a:pt x="2861411" y="4104271"/>
                  </a:lnTo>
                  <a:lnTo>
                    <a:pt x="2908414" y="4092714"/>
                  </a:lnTo>
                  <a:lnTo>
                    <a:pt x="2954401" y="4078770"/>
                  </a:lnTo>
                  <a:lnTo>
                    <a:pt x="2999308" y="4062539"/>
                  </a:lnTo>
                  <a:lnTo>
                    <a:pt x="3043059" y="4044073"/>
                  </a:lnTo>
                  <a:lnTo>
                    <a:pt x="3085566" y="4023449"/>
                  </a:lnTo>
                  <a:lnTo>
                    <a:pt x="3126778" y="4000728"/>
                  </a:lnTo>
                  <a:lnTo>
                    <a:pt x="3166618" y="3975989"/>
                  </a:lnTo>
                  <a:lnTo>
                    <a:pt x="3205010" y="3949306"/>
                  </a:lnTo>
                  <a:lnTo>
                    <a:pt x="3241865" y="3920744"/>
                  </a:lnTo>
                  <a:lnTo>
                    <a:pt x="3277146" y="3890378"/>
                  </a:lnTo>
                  <a:lnTo>
                    <a:pt x="3310750" y="3858272"/>
                  </a:lnTo>
                  <a:lnTo>
                    <a:pt x="3342627" y="3824503"/>
                  </a:lnTo>
                  <a:lnTo>
                    <a:pt x="3372675" y="3789146"/>
                  </a:lnTo>
                  <a:lnTo>
                    <a:pt x="3400856" y="3752265"/>
                  </a:lnTo>
                  <a:lnTo>
                    <a:pt x="3427082" y="3713937"/>
                  </a:lnTo>
                  <a:lnTo>
                    <a:pt x="3451275" y="3674224"/>
                  </a:lnTo>
                  <a:lnTo>
                    <a:pt x="3473373" y="3633203"/>
                  </a:lnTo>
                  <a:lnTo>
                    <a:pt x="3499637" y="3676243"/>
                  </a:lnTo>
                  <a:lnTo>
                    <a:pt x="3528466" y="3717518"/>
                  </a:lnTo>
                  <a:lnTo>
                    <a:pt x="3559759" y="3756914"/>
                  </a:lnTo>
                  <a:lnTo>
                    <a:pt x="3593401" y="3794341"/>
                  </a:lnTo>
                  <a:lnTo>
                    <a:pt x="3629279" y="3829685"/>
                  </a:lnTo>
                  <a:lnTo>
                    <a:pt x="3667302" y="3862857"/>
                  </a:lnTo>
                  <a:lnTo>
                    <a:pt x="3707333" y="3893731"/>
                  </a:lnTo>
                  <a:lnTo>
                    <a:pt x="3749294" y="3922217"/>
                  </a:lnTo>
                  <a:lnTo>
                    <a:pt x="3793071" y="3948201"/>
                  </a:lnTo>
                  <a:lnTo>
                    <a:pt x="3838537" y="3971594"/>
                  </a:lnTo>
                  <a:lnTo>
                    <a:pt x="3885603" y="3992270"/>
                  </a:lnTo>
                  <a:lnTo>
                    <a:pt x="3975874" y="4024096"/>
                  </a:lnTo>
                  <a:lnTo>
                    <a:pt x="4039082" y="4041102"/>
                  </a:lnTo>
                  <a:lnTo>
                    <a:pt x="4105021" y="4049052"/>
                  </a:lnTo>
                  <a:lnTo>
                    <a:pt x="4203509" y="4053713"/>
                  </a:lnTo>
                  <a:lnTo>
                    <a:pt x="4233900" y="4053865"/>
                  </a:lnTo>
                  <a:lnTo>
                    <a:pt x="4264037" y="4052201"/>
                  </a:lnTo>
                  <a:lnTo>
                    <a:pt x="4323423" y="4045356"/>
                  </a:lnTo>
                  <a:lnTo>
                    <a:pt x="4371479" y="4037177"/>
                  </a:lnTo>
                  <a:lnTo>
                    <a:pt x="4418558" y="4026357"/>
                  </a:lnTo>
                  <a:lnTo>
                    <a:pt x="4464570" y="4012984"/>
                  </a:lnTo>
                  <a:lnTo>
                    <a:pt x="4509440" y="3997134"/>
                  </a:lnTo>
                  <a:lnTo>
                    <a:pt x="4553064" y="3978884"/>
                  </a:lnTo>
                  <a:lnTo>
                    <a:pt x="4595380" y="3958323"/>
                  </a:lnTo>
                  <a:lnTo>
                    <a:pt x="4636300" y="3935526"/>
                  </a:lnTo>
                  <a:lnTo>
                    <a:pt x="4675733" y="3910571"/>
                  </a:lnTo>
                  <a:lnTo>
                    <a:pt x="4713605" y="3883558"/>
                  </a:lnTo>
                  <a:lnTo>
                    <a:pt x="4749825" y="3854551"/>
                  </a:lnTo>
                  <a:lnTo>
                    <a:pt x="4784306" y="3823652"/>
                  </a:lnTo>
                  <a:lnTo>
                    <a:pt x="4816983" y="3790912"/>
                  </a:lnTo>
                  <a:lnTo>
                    <a:pt x="4847755" y="3756444"/>
                  </a:lnTo>
                  <a:lnTo>
                    <a:pt x="4876546" y="3720300"/>
                  </a:lnTo>
                  <a:lnTo>
                    <a:pt x="4903267" y="3682581"/>
                  </a:lnTo>
                  <a:lnTo>
                    <a:pt x="4927841" y="3643376"/>
                  </a:lnTo>
                  <a:lnTo>
                    <a:pt x="4950180" y="3602736"/>
                  </a:lnTo>
                  <a:lnTo>
                    <a:pt x="4970208" y="3560775"/>
                  </a:lnTo>
                  <a:lnTo>
                    <a:pt x="4987836" y="3517557"/>
                  </a:lnTo>
                  <a:lnTo>
                    <a:pt x="5002974" y="3473170"/>
                  </a:lnTo>
                  <a:lnTo>
                    <a:pt x="5015560" y="3427679"/>
                  </a:lnTo>
                  <a:lnTo>
                    <a:pt x="5025479" y="3381197"/>
                  </a:lnTo>
                  <a:lnTo>
                    <a:pt x="5032680" y="3333775"/>
                  </a:lnTo>
                  <a:lnTo>
                    <a:pt x="5037061" y="3285515"/>
                  </a:lnTo>
                  <a:lnTo>
                    <a:pt x="5038534" y="3236493"/>
                  </a:lnTo>
                  <a:lnTo>
                    <a:pt x="5037061" y="3187598"/>
                  </a:lnTo>
                  <a:lnTo>
                    <a:pt x="5032705" y="3139452"/>
                  </a:lnTo>
                  <a:lnTo>
                    <a:pt x="5025555" y="3092158"/>
                  </a:lnTo>
                  <a:lnTo>
                    <a:pt x="5015674" y="3045790"/>
                  </a:lnTo>
                  <a:lnTo>
                    <a:pt x="5003165" y="3000413"/>
                  </a:lnTo>
                  <a:lnTo>
                    <a:pt x="4988090" y="2956128"/>
                  </a:lnTo>
                  <a:lnTo>
                    <a:pt x="4970551" y="2912999"/>
                  </a:lnTo>
                  <a:lnTo>
                    <a:pt x="4950625" y="2871114"/>
                  </a:lnTo>
                  <a:lnTo>
                    <a:pt x="4928400" y="2830563"/>
                  </a:lnTo>
                  <a:lnTo>
                    <a:pt x="4903940" y="2791422"/>
                  </a:lnTo>
                  <a:lnTo>
                    <a:pt x="4877346" y="2753766"/>
                  </a:lnTo>
                  <a:lnTo>
                    <a:pt x="4848695" y="2717673"/>
                  </a:lnTo>
                  <a:lnTo>
                    <a:pt x="4818062" y="2683230"/>
                  </a:lnTo>
                  <a:lnTo>
                    <a:pt x="4785538" y="2650528"/>
                  </a:lnTo>
                  <a:lnTo>
                    <a:pt x="4751209" y="2619629"/>
                  </a:lnTo>
                  <a:lnTo>
                    <a:pt x="4715154" y="2590622"/>
                  </a:lnTo>
                  <a:lnTo>
                    <a:pt x="4677448" y="2563596"/>
                  </a:lnTo>
                  <a:lnTo>
                    <a:pt x="4638192" y="2538615"/>
                  </a:lnTo>
                  <a:lnTo>
                    <a:pt x="4597451" y="2515781"/>
                  </a:lnTo>
                  <a:lnTo>
                    <a:pt x="4555312" y="2495156"/>
                  </a:lnTo>
                  <a:lnTo>
                    <a:pt x="4511865" y="2476830"/>
                  </a:lnTo>
                  <a:lnTo>
                    <a:pt x="4467187" y="2460879"/>
                  </a:lnTo>
                  <a:lnTo>
                    <a:pt x="4421365" y="2447391"/>
                  </a:lnTo>
                  <a:lnTo>
                    <a:pt x="4374464" y="2436444"/>
                  </a:lnTo>
                  <a:lnTo>
                    <a:pt x="4326598" y="2428113"/>
                  </a:lnTo>
                  <a:lnTo>
                    <a:pt x="4359859" y="2392438"/>
                  </a:lnTo>
                  <a:lnTo>
                    <a:pt x="4391317" y="2355164"/>
                  </a:lnTo>
                  <a:lnTo>
                    <a:pt x="4420870" y="2316391"/>
                  </a:lnTo>
                  <a:lnTo>
                    <a:pt x="4448467" y="2276157"/>
                  </a:lnTo>
                  <a:lnTo>
                    <a:pt x="4474032" y="2234539"/>
                  </a:lnTo>
                  <a:lnTo>
                    <a:pt x="4497502" y="2191613"/>
                  </a:lnTo>
                  <a:lnTo>
                    <a:pt x="4518799" y="2147455"/>
                  </a:lnTo>
                  <a:lnTo>
                    <a:pt x="4537849" y="2102104"/>
                  </a:lnTo>
                  <a:lnTo>
                    <a:pt x="4554588" y="2055647"/>
                  </a:lnTo>
                  <a:lnTo>
                    <a:pt x="4568939" y="2008162"/>
                  </a:lnTo>
                  <a:lnTo>
                    <a:pt x="4580852" y="1959698"/>
                  </a:lnTo>
                  <a:lnTo>
                    <a:pt x="4590224" y="1910334"/>
                  </a:lnTo>
                  <a:lnTo>
                    <a:pt x="4597019" y="1860130"/>
                  </a:lnTo>
                  <a:lnTo>
                    <a:pt x="4601134" y="1809153"/>
                  </a:lnTo>
                  <a:lnTo>
                    <a:pt x="4602531" y="1757489"/>
                  </a:lnTo>
                  <a:lnTo>
                    <a:pt x="4601248" y="1708073"/>
                  </a:lnTo>
                  <a:lnTo>
                    <a:pt x="4597463" y="1659305"/>
                  </a:lnTo>
                  <a:lnTo>
                    <a:pt x="4591228" y="1611223"/>
                  </a:lnTo>
                  <a:lnTo>
                    <a:pt x="4582617" y="1563890"/>
                  </a:lnTo>
                  <a:lnTo>
                    <a:pt x="4571695" y="1517383"/>
                  </a:lnTo>
                  <a:lnTo>
                    <a:pt x="4622254" y="1515935"/>
                  </a:lnTo>
                  <a:lnTo>
                    <a:pt x="4670476" y="1511515"/>
                  </a:lnTo>
                  <a:lnTo>
                    <a:pt x="4717783" y="1504251"/>
                  </a:lnTo>
                  <a:lnTo>
                    <a:pt x="4764113" y="1494256"/>
                  </a:lnTo>
                  <a:lnTo>
                    <a:pt x="4809350" y="1481582"/>
                  </a:lnTo>
                  <a:lnTo>
                    <a:pt x="4853419" y="1466354"/>
                  </a:lnTo>
                  <a:lnTo>
                    <a:pt x="4896218" y="1448638"/>
                  </a:lnTo>
                  <a:lnTo>
                    <a:pt x="4937671" y="1428521"/>
                  </a:lnTo>
                  <a:lnTo>
                    <a:pt x="4977663" y="1406118"/>
                  </a:lnTo>
                  <a:lnTo>
                    <a:pt x="5016131" y="1381480"/>
                  </a:lnTo>
                  <a:lnTo>
                    <a:pt x="5052961" y="1354734"/>
                  </a:lnTo>
                  <a:lnTo>
                    <a:pt x="5088090" y="1325943"/>
                  </a:lnTo>
                  <a:lnTo>
                    <a:pt x="5121389" y="1295196"/>
                  </a:lnTo>
                  <a:lnTo>
                    <a:pt x="5152809" y="1262595"/>
                  </a:lnTo>
                  <a:lnTo>
                    <a:pt x="5182222" y="1228229"/>
                  </a:lnTo>
                  <a:lnTo>
                    <a:pt x="5209552" y="1192174"/>
                  </a:lnTo>
                  <a:lnTo>
                    <a:pt x="5234724" y="1154531"/>
                  </a:lnTo>
                  <a:lnTo>
                    <a:pt x="5257622" y="1115390"/>
                  </a:lnTo>
                  <a:lnTo>
                    <a:pt x="5278171" y="1074826"/>
                  </a:lnTo>
                  <a:lnTo>
                    <a:pt x="5296268" y="1032929"/>
                  </a:lnTo>
                  <a:lnTo>
                    <a:pt x="5311838" y="989799"/>
                  </a:lnTo>
                  <a:lnTo>
                    <a:pt x="5324780" y="945527"/>
                  </a:lnTo>
                  <a:lnTo>
                    <a:pt x="5335003" y="900188"/>
                  </a:lnTo>
                  <a:lnTo>
                    <a:pt x="5342407" y="853884"/>
                  </a:lnTo>
                  <a:lnTo>
                    <a:pt x="5346928" y="806691"/>
                  </a:lnTo>
                  <a:lnTo>
                    <a:pt x="5348452" y="7587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59">
              <a:extLst>
                <a:ext uri="{FF2B5EF4-FFF2-40B4-BE49-F238E27FC236}">
                  <a16:creationId xmlns:a16="http://schemas.microsoft.com/office/drawing/2014/main" id="{3538C95A-5E6D-7A0A-42FF-7A713A9B4631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195" y="1003236"/>
              <a:ext cx="2371458" cy="2359705"/>
            </a:xfrm>
            <a:prstGeom prst="rect">
              <a:avLst/>
            </a:prstGeom>
          </p:spPr>
        </p:pic>
        <p:pic>
          <p:nvPicPr>
            <p:cNvPr id="8" name="object 61">
              <a:extLst>
                <a:ext uri="{FF2B5EF4-FFF2-40B4-BE49-F238E27FC236}">
                  <a16:creationId xmlns:a16="http://schemas.microsoft.com/office/drawing/2014/main" id="{C0F9AA50-A187-4A17-DBF2-5F71C2755388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1955" y="3183648"/>
              <a:ext cx="1429118" cy="1406347"/>
            </a:xfrm>
            <a:prstGeom prst="rect">
              <a:avLst/>
            </a:prstGeom>
          </p:spPr>
        </p:pic>
        <p:pic>
          <p:nvPicPr>
            <p:cNvPr id="9" name="object 63">
              <a:extLst>
                <a:ext uri="{FF2B5EF4-FFF2-40B4-BE49-F238E27FC236}">
                  <a16:creationId xmlns:a16="http://schemas.microsoft.com/office/drawing/2014/main" id="{43AFC105-1622-DF85-6476-D1F5E0565D4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49559" y="3269487"/>
              <a:ext cx="1239786" cy="1241548"/>
            </a:xfrm>
            <a:prstGeom prst="rect">
              <a:avLst/>
            </a:prstGeom>
          </p:spPr>
        </p:pic>
        <p:pic>
          <p:nvPicPr>
            <p:cNvPr id="10" name="object 65">
              <a:extLst>
                <a:ext uri="{FF2B5EF4-FFF2-40B4-BE49-F238E27FC236}">
                  <a16:creationId xmlns:a16="http://schemas.microsoft.com/office/drawing/2014/main" id="{99388B0F-0327-82B3-C313-656C05427666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7910" y="1610017"/>
              <a:ext cx="1564513" cy="1587030"/>
            </a:xfrm>
            <a:prstGeom prst="rect">
              <a:avLst/>
            </a:prstGeom>
          </p:spPr>
        </p:pic>
        <p:pic>
          <p:nvPicPr>
            <p:cNvPr id="11" name="object 68">
              <a:extLst>
                <a:ext uri="{FF2B5EF4-FFF2-40B4-BE49-F238E27FC236}">
                  <a16:creationId xmlns:a16="http://schemas.microsoft.com/office/drawing/2014/main" id="{5F516CEE-7FC3-FEF1-CE1D-A04186566404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7336" y="1144854"/>
              <a:ext cx="1403858" cy="465156"/>
            </a:xfrm>
            <a:prstGeom prst="rect">
              <a:avLst/>
            </a:prstGeom>
          </p:spPr>
        </p:pic>
      </p:grpSp>
      <p:sp>
        <p:nvSpPr>
          <p:cNvPr id="12" name="Titre 6">
            <a:extLst>
              <a:ext uri="{FF2B5EF4-FFF2-40B4-BE49-F238E27FC236}">
                <a16:creationId xmlns:a16="http://schemas.microsoft.com/office/drawing/2014/main" id="{5F014084-BD64-D2D1-A6F9-12B521F0838A}"/>
              </a:ext>
            </a:extLst>
          </p:cNvPr>
          <p:cNvSpPr txBox="1">
            <a:spLocks/>
          </p:cNvSpPr>
          <p:nvPr/>
        </p:nvSpPr>
        <p:spPr>
          <a:xfrm>
            <a:off x="10771" y="228983"/>
            <a:ext cx="6441045" cy="738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733" b="1" kern="1200">
                <a:solidFill>
                  <a:srgbClr val="49C5B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fr-BE" sz="2400" dirty="0"/>
              <a:t>Mardi 7 mars 2023 </a:t>
            </a:r>
            <a:r>
              <a:rPr lang="fr-BE" sz="2400" dirty="0">
                <a:sym typeface="Wingdings" panose="05000000000000000000" pitchFamily="2" charset="2"/>
              </a:rPr>
              <a:t></a:t>
            </a:r>
            <a:r>
              <a:rPr lang="fr-BE" sz="2400" dirty="0"/>
              <a:t> La </a:t>
            </a:r>
            <a:r>
              <a:rPr lang="fr-BE" sz="2400" dirty="0" err="1"/>
              <a:t>Marlagne</a:t>
            </a:r>
            <a:endParaRPr lang="fr-BE" sz="2400" dirty="0"/>
          </a:p>
        </p:txBody>
      </p:sp>
      <p:sp>
        <p:nvSpPr>
          <p:cNvPr id="4" name="Titre 6">
            <a:extLst>
              <a:ext uri="{FF2B5EF4-FFF2-40B4-BE49-F238E27FC236}">
                <a16:creationId xmlns:a16="http://schemas.microsoft.com/office/drawing/2014/main" id="{1152959C-6DEE-3433-31DF-0450081453CE}"/>
              </a:ext>
            </a:extLst>
          </p:cNvPr>
          <p:cNvSpPr txBox="1">
            <a:spLocks/>
          </p:cNvSpPr>
          <p:nvPr/>
        </p:nvSpPr>
        <p:spPr>
          <a:xfrm>
            <a:off x="1116990" y="4797098"/>
            <a:ext cx="7361185" cy="1307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733" b="1" kern="1200">
                <a:solidFill>
                  <a:srgbClr val="49C5B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FR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Monsieur le Ministre Ch. Collignon</a:t>
            </a:r>
            <a:br>
              <a:rPr lang="fr-FR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Pierre Gilles</a:t>
            </a:r>
            <a:endParaRPr lang="fr-BE" sz="3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71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A6C6F94-42E7-D818-8E8D-5E16EDE603CB}"/>
              </a:ext>
            </a:extLst>
          </p:cNvPr>
          <p:cNvSpPr/>
          <p:nvPr/>
        </p:nvSpPr>
        <p:spPr>
          <a:xfrm>
            <a:off x="1" y="1"/>
            <a:ext cx="12192000" cy="885217"/>
          </a:xfrm>
          <a:prstGeom prst="rect">
            <a:avLst/>
          </a:prstGeom>
          <a:gradFill flip="none" rotWithShape="1">
            <a:gsLst>
              <a:gs pos="0">
                <a:srgbClr val="0B4373"/>
              </a:gs>
              <a:gs pos="100000">
                <a:srgbClr val="006FB7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6">
            <a:extLst>
              <a:ext uri="{FF2B5EF4-FFF2-40B4-BE49-F238E27FC236}">
                <a16:creationId xmlns:a16="http://schemas.microsoft.com/office/drawing/2014/main" id="{5F014084-BD64-D2D1-A6F9-12B521F0838A}"/>
              </a:ext>
            </a:extLst>
          </p:cNvPr>
          <p:cNvSpPr txBox="1">
            <a:spLocks/>
          </p:cNvSpPr>
          <p:nvPr/>
        </p:nvSpPr>
        <p:spPr>
          <a:xfrm>
            <a:off x="10770" y="126460"/>
            <a:ext cx="12191999" cy="612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733" b="1" kern="1200">
                <a:solidFill>
                  <a:srgbClr val="49C5B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fr-BE" sz="2400" dirty="0"/>
              <a:t>JOURNÉE des OUVRAGES d’ART </a:t>
            </a:r>
            <a:r>
              <a:rPr lang="fr-BE" sz="2400" dirty="0">
                <a:sym typeface="Wingdings" panose="05000000000000000000" pitchFamily="2" charset="2"/>
              </a:rPr>
              <a:t></a:t>
            </a:r>
            <a:r>
              <a:rPr lang="fr-BE" sz="2400" dirty="0"/>
              <a:t> Mardi 7 </a:t>
            </a:r>
            <a:r>
              <a:rPr lang="fr-BE" sz="2400"/>
              <a:t>mars 2023 </a:t>
            </a:r>
            <a:r>
              <a:rPr lang="fr-BE" sz="2400">
                <a:sym typeface="Wingdings" panose="05000000000000000000" pitchFamily="2" charset="2"/>
              </a:rPr>
              <a:t></a:t>
            </a:r>
            <a:r>
              <a:rPr lang="fr-BE" sz="2400"/>
              <a:t> </a:t>
            </a:r>
            <a:r>
              <a:rPr lang="fr-BE" sz="2400" dirty="0"/>
              <a:t>La </a:t>
            </a:r>
            <a:r>
              <a:rPr lang="fr-BE" sz="2400" dirty="0" err="1"/>
              <a:t>Marlagne</a:t>
            </a:r>
            <a:endParaRPr lang="fr-BE" sz="2400" dirty="0"/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3F94A54B-AB8B-EE50-FAC3-89E02DD5E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6000" y="1920682"/>
            <a:ext cx="3600000" cy="3521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513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A6C6F94-42E7-D818-8E8D-5E16EDE603CB}"/>
              </a:ext>
            </a:extLst>
          </p:cNvPr>
          <p:cNvSpPr/>
          <p:nvPr/>
        </p:nvSpPr>
        <p:spPr>
          <a:xfrm>
            <a:off x="1" y="1"/>
            <a:ext cx="12192000" cy="885217"/>
          </a:xfrm>
          <a:prstGeom prst="rect">
            <a:avLst/>
          </a:prstGeom>
          <a:gradFill flip="none" rotWithShape="1">
            <a:gsLst>
              <a:gs pos="0">
                <a:srgbClr val="0B4373"/>
              </a:gs>
              <a:gs pos="100000">
                <a:srgbClr val="006FB7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6">
            <a:extLst>
              <a:ext uri="{FF2B5EF4-FFF2-40B4-BE49-F238E27FC236}">
                <a16:creationId xmlns:a16="http://schemas.microsoft.com/office/drawing/2014/main" id="{5F014084-BD64-D2D1-A6F9-12B521F0838A}"/>
              </a:ext>
            </a:extLst>
          </p:cNvPr>
          <p:cNvSpPr txBox="1">
            <a:spLocks/>
          </p:cNvSpPr>
          <p:nvPr/>
        </p:nvSpPr>
        <p:spPr>
          <a:xfrm>
            <a:off x="10770" y="126460"/>
            <a:ext cx="12191999" cy="612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733" b="1" kern="1200">
                <a:solidFill>
                  <a:srgbClr val="49C5B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fr-BE" sz="2400" dirty="0"/>
              <a:t>JOURNÉE des OUVRAGES d’ART </a:t>
            </a:r>
            <a:r>
              <a:rPr lang="fr-BE" sz="2400" dirty="0">
                <a:sym typeface="Wingdings" panose="05000000000000000000" pitchFamily="2" charset="2"/>
              </a:rPr>
              <a:t></a:t>
            </a:r>
            <a:r>
              <a:rPr lang="fr-BE" sz="2400" dirty="0"/>
              <a:t> Mardi 7 mars 2023 </a:t>
            </a:r>
            <a:r>
              <a:rPr lang="fr-BE" sz="2400" dirty="0">
                <a:sym typeface="Wingdings" panose="05000000000000000000" pitchFamily="2" charset="2"/>
              </a:rPr>
              <a:t></a:t>
            </a:r>
            <a:r>
              <a:rPr lang="fr-BE" sz="2400" dirty="0"/>
              <a:t> La </a:t>
            </a:r>
            <a:r>
              <a:rPr lang="fr-BE" sz="2400" dirty="0" err="1"/>
              <a:t>Marlagne</a:t>
            </a:r>
            <a:endParaRPr lang="fr-BE" sz="24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FA28631-9739-2C1F-40B8-6C41CC3273F4}"/>
              </a:ext>
            </a:extLst>
          </p:cNvPr>
          <p:cNvSpPr txBox="1"/>
          <p:nvPr/>
        </p:nvSpPr>
        <p:spPr>
          <a:xfrm>
            <a:off x="656948" y="1162244"/>
            <a:ext cx="10870070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i="1" dirty="0">
                <a:solidFill>
                  <a:srgbClr val="0070C0"/>
                </a:solidFill>
                <a:latin typeface="Calibri" panose="020F0502020204030204" pitchFamily="34" charset="0"/>
              </a:rPr>
              <a:t>09h15 - Présentation de la journée</a:t>
            </a:r>
          </a:p>
          <a:p>
            <a:r>
              <a:rPr lang="fr-BE" sz="2400" i="1" u="sng" dirty="0">
                <a:solidFill>
                  <a:srgbClr val="0070C0"/>
                </a:solidFill>
                <a:latin typeface="Calibri" panose="020F0502020204030204" pitchFamily="34" charset="0"/>
              </a:rPr>
              <a:t>Patrice Toussaint</a:t>
            </a:r>
          </a:p>
          <a:p>
            <a:endParaRPr lang="fr-BE" sz="2400" i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fr-BE" sz="2400" b="0" i="1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09h20 - </a:t>
            </a:r>
            <a:r>
              <a:rPr lang="fr-BE" sz="2400" i="1" dirty="0">
                <a:solidFill>
                  <a:srgbClr val="0070C0"/>
                </a:solidFill>
                <a:latin typeface="Calibri" panose="020F0502020204030204" pitchFamily="34" charset="0"/>
              </a:rPr>
              <a:t>Introduction </a:t>
            </a:r>
          </a:p>
          <a:p>
            <a:r>
              <a:rPr lang="fr-BE" sz="2400" i="1" u="sng" dirty="0">
                <a:solidFill>
                  <a:srgbClr val="0070C0"/>
                </a:solidFill>
                <a:latin typeface="Calibri" panose="020F0502020204030204" pitchFamily="34" charset="0"/>
              </a:rPr>
              <a:t>Monsieur le Ministre Philippe Henry</a:t>
            </a:r>
          </a:p>
          <a:p>
            <a:r>
              <a:rPr lang="fr-BE" sz="2400" i="1" dirty="0">
                <a:solidFill>
                  <a:srgbClr val="0070C0"/>
                </a:solidFill>
                <a:latin typeface="Calibri" panose="020F0502020204030204" pitchFamily="34" charset="0"/>
              </a:rPr>
              <a:t>				</a:t>
            </a:r>
          </a:p>
          <a:p>
            <a:pPr>
              <a:spcBef>
                <a:spcPts val="1200"/>
              </a:spcBef>
            </a:pPr>
            <a:r>
              <a:rPr lang="fr-BE" sz="2400" b="0" i="1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09h30 - </a:t>
            </a:r>
            <a:r>
              <a:rPr lang="fr-BE" sz="2400" i="1" dirty="0">
                <a:solidFill>
                  <a:srgbClr val="0070C0"/>
                </a:solidFill>
                <a:latin typeface="Calibri" panose="020F0502020204030204" pitchFamily="34" charset="0"/>
              </a:rPr>
              <a:t>Marché test d’inspection et de cartographie des défauts de viaducs par drone</a:t>
            </a:r>
          </a:p>
          <a:p>
            <a:r>
              <a:rPr lang="fr-BE" sz="2400" i="1" u="sng" dirty="0">
                <a:solidFill>
                  <a:srgbClr val="0070C0"/>
                </a:solidFill>
                <a:latin typeface="Calibri" panose="020F0502020204030204" pitchFamily="34" charset="0"/>
                <a:hlinkClick r:id="rId2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Sébastien </a:t>
            </a:r>
            <a:r>
              <a:rPr lang="fr-BE" sz="2400" i="1" u="sng" dirty="0" err="1">
                <a:solidFill>
                  <a:srgbClr val="0070C0"/>
                </a:solidFill>
                <a:latin typeface="Calibri" panose="020F0502020204030204" pitchFamily="34" charset="0"/>
                <a:hlinkClick r:id="rId2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Flawinne</a:t>
            </a:r>
            <a:endParaRPr lang="fr-BE" sz="2400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fr-BE" sz="2400" b="0" i="1" u="sng" strike="noStrike" baseline="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fr-BE" sz="2400" b="0" i="1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09h50</a:t>
            </a:r>
            <a:r>
              <a:rPr lang="fr-BE" sz="2400" i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fr-BE" sz="2400" b="0" i="1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- </a:t>
            </a:r>
            <a:r>
              <a:rPr lang="fr-BE" sz="2400" b="0" i="1" u="none" strike="noStrike" baseline="0" dirty="0" err="1">
                <a:solidFill>
                  <a:srgbClr val="0070C0"/>
                </a:solidFill>
                <a:latin typeface="Calibri" panose="020F0502020204030204" pitchFamily="34" charset="0"/>
              </a:rPr>
              <a:t>L’InSAR</a:t>
            </a:r>
            <a:r>
              <a:rPr lang="fr-BE" sz="2400" b="0" i="1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 pour le monitoring à grande échelle des ponts</a:t>
            </a:r>
          </a:p>
          <a:p>
            <a:r>
              <a:rPr lang="fr-BE" sz="2400" i="1" u="sng" dirty="0">
                <a:solidFill>
                  <a:srgbClr val="0070C0"/>
                </a:solidFill>
                <a:latin typeface="Calibri" panose="020F0502020204030204" pitchFamily="34" charset="0"/>
                <a:hlinkClick r:id="rId3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Bart Verbeke – Ségolène Duprat – Eric Henrion</a:t>
            </a:r>
            <a:endParaRPr lang="fr-BE" sz="2400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fr-BE" sz="2400" i="1" u="sng" dirty="0">
              <a:solidFill>
                <a:srgbClr val="00463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41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6F908168-A660-5322-EDEE-B3D792F899E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4570"/>
            <a:ext cx="12192000" cy="6872569"/>
          </a:xfrm>
          <a:prstGeom prst="rect">
            <a:avLst/>
          </a:prstGeom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9847C09F-70FA-8FD5-62EA-D54CBDCEE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1" y="3169328"/>
            <a:ext cx="8196070" cy="2562159"/>
          </a:xfrm>
        </p:spPr>
        <p:txBody>
          <a:bodyPr>
            <a:noAutofit/>
          </a:bodyPr>
          <a:lstStyle/>
          <a:p>
            <a:pPr algn="ctr"/>
            <a:r>
              <a:rPr lang="fr-BE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11h20</a:t>
            </a:r>
            <a:br>
              <a:rPr lang="fr-BE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BE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PAUSE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50C127A6-707C-B4BE-0BD6-FCCCE824E64E}"/>
              </a:ext>
            </a:extLst>
          </p:cNvPr>
          <p:cNvGrpSpPr/>
          <p:nvPr/>
        </p:nvGrpSpPr>
        <p:grpSpPr>
          <a:xfrm>
            <a:off x="6441045" y="406536"/>
            <a:ext cx="5157123" cy="4213008"/>
            <a:chOff x="746353" y="643826"/>
            <a:chExt cx="5348605" cy="4369435"/>
          </a:xfrm>
        </p:grpSpPr>
        <p:sp>
          <p:nvSpPr>
            <p:cNvPr id="5" name="object 58">
              <a:extLst>
                <a:ext uri="{FF2B5EF4-FFF2-40B4-BE49-F238E27FC236}">
                  <a16:creationId xmlns:a16="http://schemas.microsoft.com/office/drawing/2014/main" id="{9A87D063-2BE1-7234-EE5D-901FFE4CFBCD}"/>
                </a:ext>
              </a:extLst>
            </p:cNvPr>
            <p:cNvSpPr/>
            <p:nvPr/>
          </p:nvSpPr>
          <p:spPr>
            <a:xfrm>
              <a:off x="746353" y="643826"/>
              <a:ext cx="5348605" cy="4369435"/>
            </a:xfrm>
            <a:custGeom>
              <a:avLst/>
              <a:gdLst/>
              <a:ahLst/>
              <a:cxnLst/>
              <a:rect l="l" t="t" r="r" b="b"/>
              <a:pathLst>
                <a:path w="5348605" h="4369435">
                  <a:moveTo>
                    <a:pt x="5348452" y="758710"/>
                  </a:moveTo>
                  <a:lnTo>
                    <a:pt x="5346928" y="710730"/>
                  </a:lnTo>
                  <a:lnTo>
                    <a:pt x="5342407" y="663536"/>
                  </a:lnTo>
                  <a:lnTo>
                    <a:pt x="5335003" y="617232"/>
                  </a:lnTo>
                  <a:lnTo>
                    <a:pt x="5324780" y="571893"/>
                  </a:lnTo>
                  <a:lnTo>
                    <a:pt x="5311838" y="527621"/>
                  </a:lnTo>
                  <a:lnTo>
                    <a:pt x="5296268" y="484492"/>
                  </a:lnTo>
                  <a:lnTo>
                    <a:pt x="5278171" y="442607"/>
                  </a:lnTo>
                  <a:lnTo>
                    <a:pt x="5257622" y="402043"/>
                  </a:lnTo>
                  <a:lnTo>
                    <a:pt x="5234724" y="362889"/>
                  </a:lnTo>
                  <a:lnTo>
                    <a:pt x="5209552" y="325247"/>
                  </a:lnTo>
                  <a:lnTo>
                    <a:pt x="5182222" y="289191"/>
                  </a:lnTo>
                  <a:lnTo>
                    <a:pt x="5152809" y="254825"/>
                  </a:lnTo>
                  <a:lnTo>
                    <a:pt x="5121389" y="222224"/>
                  </a:lnTo>
                  <a:lnTo>
                    <a:pt x="5088090" y="191477"/>
                  </a:lnTo>
                  <a:lnTo>
                    <a:pt x="5052961" y="162687"/>
                  </a:lnTo>
                  <a:lnTo>
                    <a:pt x="5016131" y="135940"/>
                  </a:lnTo>
                  <a:lnTo>
                    <a:pt x="4977663" y="111302"/>
                  </a:lnTo>
                  <a:lnTo>
                    <a:pt x="4937671" y="88900"/>
                  </a:lnTo>
                  <a:lnTo>
                    <a:pt x="4896218" y="68783"/>
                  </a:lnTo>
                  <a:lnTo>
                    <a:pt x="4853419" y="51066"/>
                  </a:lnTo>
                  <a:lnTo>
                    <a:pt x="4809350" y="35839"/>
                  </a:lnTo>
                  <a:lnTo>
                    <a:pt x="4764113" y="23177"/>
                  </a:lnTo>
                  <a:lnTo>
                    <a:pt x="4717783" y="13169"/>
                  </a:lnTo>
                  <a:lnTo>
                    <a:pt x="4670476" y="5918"/>
                  </a:lnTo>
                  <a:lnTo>
                    <a:pt x="4622254" y="1498"/>
                  </a:lnTo>
                  <a:lnTo>
                    <a:pt x="4573232" y="0"/>
                  </a:lnTo>
                  <a:lnTo>
                    <a:pt x="4521085" y="1689"/>
                  </a:lnTo>
                  <a:lnTo>
                    <a:pt x="4469879" y="6692"/>
                  </a:lnTo>
                  <a:lnTo>
                    <a:pt x="4419701" y="14884"/>
                  </a:lnTo>
                  <a:lnTo>
                    <a:pt x="4370667" y="26187"/>
                  </a:lnTo>
                  <a:lnTo>
                    <a:pt x="4322889" y="40462"/>
                  </a:lnTo>
                  <a:lnTo>
                    <a:pt x="4276471" y="57619"/>
                  </a:lnTo>
                  <a:lnTo>
                    <a:pt x="4231525" y="77558"/>
                  </a:lnTo>
                  <a:lnTo>
                    <a:pt x="4188168" y="100152"/>
                  </a:lnTo>
                  <a:lnTo>
                    <a:pt x="4146499" y="125298"/>
                  </a:lnTo>
                  <a:lnTo>
                    <a:pt x="4106621" y="152908"/>
                  </a:lnTo>
                  <a:lnTo>
                    <a:pt x="4068661" y="182854"/>
                  </a:lnTo>
                  <a:lnTo>
                    <a:pt x="4032707" y="215036"/>
                  </a:lnTo>
                  <a:lnTo>
                    <a:pt x="3998887" y="249339"/>
                  </a:lnTo>
                  <a:lnTo>
                    <a:pt x="3967302" y="285673"/>
                  </a:lnTo>
                  <a:lnTo>
                    <a:pt x="3938066" y="323913"/>
                  </a:lnTo>
                  <a:lnTo>
                    <a:pt x="3911269" y="363969"/>
                  </a:lnTo>
                  <a:lnTo>
                    <a:pt x="3887051" y="405714"/>
                  </a:lnTo>
                  <a:lnTo>
                    <a:pt x="3859085" y="461340"/>
                  </a:lnTo>
                  <a:lnTo>
                    <a:pt x="3837330" y="520153"/>
                  </a:lnTo>
                  <a:lnTo>
                    <a:pt x="3823500" y="565785"/>
                  </a:lnTo>
                  <a:lnTo>
                    <a:pt x="3812527" y="612533"/>
                  </a:lnTo>
                  <a:lnTo>
                    <a:pt x="3804539" y="660336"/>
                  </a:lnTo>
                  <a:lnTo>
                    <a:pt x="3799662" y="709091"/>
                  </a:lnTo>
                  <a:lnTo>
                    <a:pt x="3798011" y="758710"/>
                  </a:lnTo>
                  <a:lnTo>
                    <a:pt x="3798455" y="782243"/>
                  </a:lnTo>
                  <a:lnTo>
                    <a:pt x="3799624" y="805599"/>
                  </a:lnTo>
                  <a:lnTo>
                    <a:pt x="3753586" y="797928"/>
                  </a:lnTo>
                  <a:lnTo>
                    <a:pt x="3706876" y="792302"/>
                  </a:lnTo>
                  <a:lnTo>
                    <a:pt x="3659543" y="788835"/>
                  </a:lnTo>
                  <a:lnTo>
                    <a:pt x="3611588" y="787654"/>
                  </a:lnTo>
                  <a:lnTo>
                    <a:pt x="3559911" y="788962"/>
                  </a:lnTo>
                  <a:lnTo>
                    <a:pt x="3508908" y="792822"/>
                  </a:lnTo>
                  <a:lnTo>
                    <a:pt x="3458654" y="799185"/>
                  </a:lnTo>
                  <a:lnTo>
                    <a:pt x="3409226" y="807986"/>
                  </a:lnTo>
                  <a:lnTo>
                    <a:pt x="3360661" y="819150"/>
                  </a:lnTo>
                  <a:lnTo>
                    <a:pt x="3313049" y="832624"/>
                  </a:lnTo>
                  <a:lnTo>
                    <a:pt x="3266440" y="848347"/>
                  </a:lnTo>
                  <a:lnTo>
                    <a:pt x="3220910" y="866241"/>
                  </a:lnTo>
                  <a:lnTo>
                    <a:pt x="3176524" y="886244"/>
                  </a:lnTo>
                  <a:lnTo>
                    <a:pt x="3133331" y="908304"/>
                  </a:lnTo>
                  <a:lnTo>
                    <a:pt x="3091421" y="932332"/>
                  </a:lnTo>
                  <a:lnTo>
                    <a:pt x="3050844" y="958303"/>
                  </a:lnTo>
                  <a:lnTo>
                    <a:pt x="3011665" y="986116"/>
                  </a:lnTo>
                  <a:lnTo>
                    <a:pt x="2973959" y="1015720"/>
                  </a:lnTo>
                  <a:lnTo>
                    <a:pt x="2937789" y="1047051"/>
                  </a:lnTo>
                  <a:lnTo>
                    <a:pt x="2903207" y="1080046"/>
                  </a:lnTo>
                  <a:lnTo>
                    <a:pt x="2870301" y="1114640"/>
                  </a:lnTo>
                  <a:lnTo>
                    <a:pt x="2839123" y="1150772"/>
                  </a:lnTo>
                  <a:lnTo>
                    <a:pt x="2809735" y="1188377"/>
                  </a:lnTo>
                  <a:lnTo>
                    <a:pt x="2796616" y="1142530"/>
                  </a:lnTo>
                  <a:lnTo>
                    <a:pt x="2781973" y="1097318"/>
                  </a:lnTo>
                  <a:lnTo>
                    <a:pt x="2765806" y="1052779"/>
                  </a:lnTo>
                  <a:lnTo>
                    <a:pt x="2748153" y="1008951"/>
                  </a:lnTo>
                  <a:lnTo>
                    <a:pt x="2729052" y="965847"/>
                  </a:lnTo>
                  <a:lnTo>
                    <a:pt x="2708529" y="923518"/>
                  </a:lnTo>
                  <a:lnTo>
                    <a:pt x="2686621" y="881964"/>
                  </a:lnTo>
                  <a:lnTo>
                    <a:pt x="2663342" y="841235"/>
                  </a:lnTo>
                  <a:lnTo>
                    <a:pt x="2638729" y="801357"/>
                  </a:lnTo>
                  <a:lnTo>
                    <a:pt x="2612809" y="762355"/>
                  </a:lnTo>
                  <a:lnTo>
                    <a:pt x="2585618" y="724255"/>
                  </a:lnTo>
                  <a:lnTo>
                    <a:pt x="2557183" y="687095"/>
                  </a:lnTo>
                  <a:lnTo>
                    <a:pt x="2527541" y="650900"/>
                  </a:lnTo>
                  <a:lnTo>
                    <a:pt x="2496705" y="615708"/>
                  </a:lnTo>
                  <a:lnTo>
                    <a:pt x="2464714" y="581520"/>
                  </a:lnTo>
                  <a:lnTo>
                    <a:pt x="2431605" y="548398"/>
                  </a:lnTo>
                  <a:lnTo>
                    <a:pt x="2397391" y="516356"/>
                  </a:lnTo>
                  <a:lnTo>
                    <a:pt x="2362123" y="485419"/>
                  </a:lnTo>
                  <a:lnTo>
                    <a:pt x="2325814" y="455637"/>
                  </a:lnTo>
                  <a:lnTo>
                    <a:pt x="2288502" y="427012"/>
                  </a:lnTo>
                  <a:lnTo>
                    <a:pt x="2250211" y="399580"/>
                  </a:lnTo>
                  <a:lnTo>
                    <a:pt x="2210968" y="373380"/>
                  </a:lnTo>
                  <a:lnTo>
                    <a:pt x="2170823" y="348449"/>
                  </a:lnTo>
                  <a:lnTo>
                    <a:pt x="2129777" y="324789"/>
                  </a:lnTo>
                  <a:lnTo>
                    <a:pt x="2087880" y="302450"/>
                  </a:lnTo>
                  <a:lnTo>
                    <a:pt x="2045157" y="281457"/>
                  </a:lnTo>
                  <a:lnTo>
                    <a:pt x="2001634" y="261823"/>
                  </a:lnTo>
                  <a:lnTo>
                    <a:pt x="1957336" y="243611"/>
                  </a:lnTo>
                  <a:lnTo>
                    <a:pt x="1912315" y="226822"/>
                  </a:lnTo>
                  <a:lnTo>
                    <a:pt x="1866582" y="211493"/>
                  </a:lnTo>
                  <a:lnTo>
                    <a:pt x="1820164" y="197650"/>
                  </a:lnTo>
                  <a:lnTo>
                    <a:pt x="1773097" y="185331"/>
                  </a:lnTo>
                  <a:lnTo>
                    <a:pt x="1725422" y="174561"/>
                  </a:lnTo>
                  <a:lnTo>
                    <a:pt x="1677149" y="165366"/>
                  </a:lnTo>
                  <a:lnTo>
                    <a:pt x="1628317" y="157772"/>
                  </a:lnTo>
                  <a:lnTo>
                    <a:pt x="1578952" y="151828"/>
                  </a:lnTo>
                  <a:lnTo>
                    <a:pt x="1529092" y="147535"/>
                  </a:lnTo>
                  <a:lnTo>
                    <a:pt x="1478775" y="144945"/>
                  </a:lnTo>
                  <a:lnTo>
                    <a:pt x="1428000" y="144068"/>
                  </a:lnTo>
                  <a:lnTo>
                    <a:pt x="1378978" y="144881"/>
                  </a:lnTo>
                  <a:lnTo>
                    <a:pt x="1330375" y="147294"/>
                  </a:lnTo>
                  <a:lnTo>
                    <a:pt x="1282204" y="151295"/>
                  </a:lnTo>
                  <a:lnTo>
                    <a:pt x="1234490" y="156857"/>
                  </a:lnTo>
                  <a:lnTo>
                    <a:pt x="1187272" y="163931"/>
                  </a:lnTo>
                  <a:lnTo>
                    <a:pt x="1140574" y="172516"/>
                  </a:lnTo>
                  <a:lnTo>
                    <a:pt x="1094409" y="182575"/>
                  </a:lnTo>
                  <a:lnTo>
                    <a:pt x="1048816" y="194081"/>
                  </a:lnTo>
                  <a:lnTo>
                    <a:pt x="1003820" y="207010"/>
                  </a:lnTo>
                  <a:lnTo>
                    <a:pt x="959459" y="221335"/>
                  </a:lnTo>
                  <a:lnTo>
                    <a:pt x="915733" y="237032"/>
                  </a:lnTo>
                  <a:lnTo>
                    <a:pt x="872693" y="254076"/>
                  </a:lnTo>
                  <a:lnTo>
                    <a:pt x="830351" y="272427"/>
                  </a:lnTo>
                  <a:lnTo>
                    <a:pt x="788746" y="292087"/>
                  </a:lnTo>
                  <a:lnTo>
                    <a:pt x="747890" y="312991"/>
                  </a:lnTo>
                  <a:lnTo>
                    <a:pt x="707821" y="335153"/>
                  </a:lnTo>
                  <a:lnTo>
                    <a:pt x="668566" y="358521"/>
                  </a:lnTo>
                  <a:lnTo>
                    <a:pt x="630148" y="383082"/>
                  </a:lnTo>
                  <a:lnTo>
                    <a:pt x="592594" y="408800"/>
                  </a:lnTo>
                  <a:lnTo>
                    <a:pt x="555929" y="435648"/>
                  </a:lnTo>
                  <a:lnTo>
                    <a:pt x="520179" y="463600"/>
                  </a:lnTo>
                  <a:lnTo>
                    <a:pt x="485381" y="492645"/>
                  </a:lnTo>
                  <a:lnTo>
                    <a:pt x="451548" y="522744"/>
                  </a:lnTo>
                  <a:lnTo>
                    <a:pt x="418719" y="553872"/>
                  </a:lnTo>
                  <a:lnTo>
                    <a:pt x="386918" y="586003"/>
                  </a:lnTo>
                  <a:lnTo>
                    <a:pt x="356171" y="619112"/>
                  </a:lnTo>
                  <a:lnTo>
                    <a:pt x="326491" y="653161"/>
                  </a:lnTo>
                  <a:lnTo>
                    <a:pt x="297929" y="688149"/>
                  </a:lnTo>
                  <a:lnTo>
                    <a:pt x="270484" y="724027"/>
                  </a:lnTo>
                  <a:lnTo>
                    <a:pt x="244208" y="760780"/>
                  </a:lnTo>
                  <a:lnTo>
                    <a:pt x="219125" y="798385"/>
                  </a:lnTo>
                  <a:lnTo>
                    <a:pt x="195237" y="836803"/>
                  </a:lnTo>
                  <a:lnTo>
                    <a:pt x="172605" y="876020"/>
                  </a:lnTo>
                  <a:lnTo>
                    <a:pt x="151231" y="916000"/>
                  </a:lnTo>
                  <a:lnTo>
                    <a:pt x="131152" y="956716"/>
                  </a:lnTo>
                  <a:lnTo>
                    <a:pt x="112395" y="998156"/>
                  </a:lnTo>
                  <a:lnTo>
                    <a:pt x="94983" y="1040282"/>
                  </a:lnTo>
                  <a:lnTo>
                    <a:pt x="78943" y="1083068"/>
                  </a:lnTo>
                  <a:lnTo>
                    <a:pt x="64312" y="1126502"/>
                  </a:lnTo>
                  <a:lnTo>
                    <a:pt x="51092" y="1170533"/>
                  </a:lnTo>
                  <a:lnTo>
                    <a:pt x="39344" y="1215148"/>
                  </a:lnTo>
                  <a:lnTo>
                    <a:pt x="29057" y="1260322"/>
                  </a:lnTo>
                  <a:lnTo>
                    <a:pt x="20294" y="1306029"/>
                  </a:lnTo>
                  <a:lnTo>
                    <a:pt x="13055" y="1352245"/>
                  </a:lnTo>
                  <a:lnTo>
                    <a:pt x="7391" y="1398943"/>
                  </a:lnTo>
                  <a:lnTo>
                    <a:pt x="3302" y="1446085"/>
                  </a:lnTo>
                  <a:lnTo>
                    <a:pt x="825" y="1493659"/>
                  </a:lnTo>
                  <a:lnTo>
                    <a:pt x="0" y="1541627"/>
                  </a:lnTo>
                  <a:lnTo>
                    <a:pt x="825" y="1589608"/>
                  </a:lnTo>
                  <a:lnTo>
                    <a:pt x="3302" y="1637169"/>
                  </a:lnTo>
                  <a:lnTo>
                    <a:pt x="7391" y="1684324"/>
                  </a:lnTo>
                  <a:lnTo>
                    <a:pt x="13055" y="1731010"/>
                  </a:lnTo>
                  <a:lnTo>
                    <a:pt x="20294" y="1777225"/>
                  </a:lnTo>
                  <a:lnTo>
                    <a:pt x="29057" y="1822932"/>
                  </a:lnTo>
                  <a:lnTo>
                    <a:pt x="39344" y="1868119"/>
                  </a:lnTo>
                  <a:lnTo>
                    <a:pt x="51092" y="1912734"/>
                  </a:lnTo>
                  <a:lnTo>
                    <a:pt x="64312" y="1956765"/>
                  </a:lnTo>
                  <a:lnTo>
                    <a:pt x="78943" y="2000199"/>
                  </a:lnTo>
                  <a:lnTo>
                    <a:pt x="94983" y="2042985"/>
                  </a:lnTo>
                  <a:lnTo>
                    <a:pt x="112395" y="2085111"/>
                  </a:lnTo>
                  <a:lnTo>
                    <a:pt x="131152" y="2126551"/>
                  </a:lnTo>
                  <a:lnTo>
                    <a:pt x="151231" y="2167280"/>
                  </a:lnTo>
                  <a:lnTo>
                    <a:pt x="172605" y="2207260"/>
                  </a:lnTo>
                  <a:lnTo>
                    <a:pt x="195237" y="2246465"/>
                  </a:lnTo>
                  <a:lnTo>
                    <a:pt x="219125" y="2284895"/>
                  </a:lnTo>
                  <a:lnTo>
                    <a:pt x="244208" y="2322487"/>
                  </a:lnTo>
                  <a:lnTo>
                    <a:pt x="270484" y="2359241"/>
                  </a:lnTo>
                  <a:lnTo>
                    <a:pt x="297929" y="2395131"/>
                  </a:lnTo>
                  <a:lnTo>
                    <a:pt x="326491" y="2430107"/>
                  </a:lnTo>
                  <a:lnTo>
                    <a:pt x="356171" y="2464168"/>
                  </a:lnTo>
                  <a:lnTo>
                    <a:pt x="386918" y="2497277"/>
                  </a:lnTo>
                  <a:lnTo>
                    <a:pt x="418719" y="2529408"/>
                  </a:lnTo>
                  <a:lnTo>
                    <a:pt x="451548" y="2560536"/>
                  </a:lnTo>
                  <a:lnTo>
                    <a:pt x="485381" y="2590635"/>
                  </a:lnTo>
                  <a:lnTo>
                    <a:pt x="520179" y="2619679"/>
                  </a:lnTo>
                  <a:lnTo>
                    <a:pt x="555929" y="2647632"/>
                  </a:lnTo>
                  <a:lnTo>
                    <a:pt x="592594" y="2674493"/>
                  </a:lnTo>
                  <a:lnTo>
                    <a:pt x="630148" y="2700197"/>
                  </a:lnTo>
                  <a:lnTo>
                    <a:pt x="668566" y="2724759"/>
                  </a:lnTo>
                  <a:lnTo>
                    <a:pt x="707821" y="2748127"/>
                  </a:lnTo>
                  <a:lnTo>
                    <a:pt x="747890" y="2770289"/>
                  </a:lnTo>
                  <a:lnTo>
                    <a:pt x="788746" y="2791206"/>
                  </a:lnTo>
                  <a:lnTo>
                    <a:pt x="830351" y="2810853"/>
                  </a:lnTo>
                  <a:lnTo>
                    <a:pt x="872693" y="2829217"/>
                  </a:lnTo>
                  <a:lnTo>
                    <a:pt x="915733" y="2846247"/>
                  </a:lnTo>
                  <a:lnTo>
                    <a:pt x="959459" y="2861945"/>
                  </a:lnTo>
                  <a:lnTo>
                    <a:pt x="1003820" y="2876270"/>
                  </a:lnTo>
                  <a:lnTo>
                    <a:pt x="1048816" y="2889199"/>
                  </a:lnTo>
                  <a:lnTo>
                    <a:pt x="1094409" y="2900705"/>
                  </a:lnTo>
                  <a:lnTo>
                    <a:pt x="1140574" y="2910763"/>
                  </a:lnTo>
                  <a:lnTo>
                    <a:pt x="1187272" y="2919349"/>
                  </a:lnTo>
                  <a:lnTo>
                    <a:pt x="1234490" y="2926435"/>
                  </a:lnTo>
                  <a:lnTo>
                    <a:pt x="1282204" y="2931985"/>
                  </a:lnTo>
                  <a:lnTo>
                    <a:pt x="1330375" y="2935986"/>
                  </a:lnTo>
                  <a:lnTo>
                    <a:pt x="1378978" y="2938399"/>
                  </a:lnTo>
                  <a:lnTo>
                    <a:pt x="1428000" y="2939211"/>
                  </a:lnTo>
                  <a:lnTo>
                    <a:pt x="1481899" y="2938234"/>
                  </a:lnTo>
                  <a:lnTo>
                    <a:pt x="1535303" y="2935300"/>
                  </a:lnTo>
                  <a:lnTo>
                    <a:pt x="1588173" y="2930461"/>
                  </a:lnTo>
                  <a:lnTo>
                    <a:pt x="1640459" y="2923743"/>
                  </a:lnTo>
                  <a:lnTo>
                    <a:pt x="1692148" y="2915196"/>
                  </a:lnTo>
                  <a:lnTo>
                    <a:pt x="1743202" y="2904845"/>
                  </a:lnTo>
                  <a:lnTo>
                    <a:pt x="1793570" y="2892742"/>
                  </a:lnTo>
                  <a:lnTo>
                    <a:pt x="1843239" y="2878899"/>
                  </a:lnTo>
                  <a:lnTo>
                    <a:pt x="1822602" y="2927210"/>
                  </a:lnTo>
                  <a:lnTo>
                    <a:pt x="1804860" y="2976918"/>
                  </a:lnTo>
                  <a:lnTo>
                    <a:pt x="1790103" y="3027934"/>
                  </a:lnTo>
                  <a:lnTo>
                    <a:pt x="1778457" y="3080143"/>
                  </a:lnTo>
                  <a:lnTo>
                    <a:pt x="1770011" y="3133458"/>
                  </a:lnTo>
                  <a:lnTo>
                    <a:pt x="1764868" y="3187776"/>
                  </a:lnTo>
                  <a:lnTo>
                    <a:pt x="1763128" y="3242983"/>
                  </a:lnTo>
                  <a:lnTo>
                    <a:pt x="1764372" y="3289846"/>
                  </a:lnTo>
                  <a:lnTo>
                    <a:pt x="1768081" y="3336074"/>
                  </a:lnTo>
                  <a:lnTo>
                    <a:pt x="1774190" y="3381591"/>
                  </a:lnTo>
                  <a:lnTo>
                    <a:pt x="1782622" y="3426358"/>
                  </a:lnTo>
                  <a:lnTo>
                    <a:pt x="1793328" y="3470313"/>
                  </a:lnTo>
                  <a:lnTo>
                    <a:pt x="1806244" y="3513378"/>
                  </a:lnTo>
                  <a:lnTo>
                    <a:pt x="1821307" y="3555504"/>
                  </a:lnTo>
                  <a:lnTo>
                    <a:pt x="1838452" y="3596614"/>
                  </a:lnTo>
                  <a:lnTo>
                    <a:pt x="1857616" y="3636683"/>
                  </a:lnTo>
                  <a:lnTo>
                    <a:pt x="1878749" y="3675608"/>
                  </a:lnTo>
                  <a:lnTo>
                    <a:pt x="1901774" y="3713353"/>
                  </a:lnTo>
                  <a:lnTo>
                    <a:pt x="1926628" y="3749852"/>
                  </a:lnTo>
                  <a:lnTo>
                    <a:pt x="1953260" y="3785044"/>
                  </a:lnTo>
                  <a:lnTo>
                    <a:pt x="1981606" y="3818864"/>
                  </a:lnTo>
                  <a:lnTo>
                    <a:pt x="2011591" y="3851262"/>
                  </a:lnTo>
                  <a:lnTo>
                    <a:pt x="2043176" y="3882161"/>
                  </a:lnTo>
                  <a:lnTo>
                    <a:pt x="2076272" y="3911511"/>
                  </a:lnTo>
                  <a:lnTo>
                    <a:pt x="2110829" y="3939260"/>
                  </a:lnTo>
                  <a:lnTo>
                    <a:pt x="2146782" y="3965321"/>
                  </a:lnTo>
                  <a:lnTo>
                    <a:pt x="2152180" y="3968851"/>
                  </a:lnTo>
                  <a:lnTo>
                    <a:pt x="2152180" y="4369282"/>
                  </a:lnTo>
                  <a:lnTo>
                    <a:pt x="2427173" y="4094289"/>
                  </a:lnTo>
                  <a:lnTo>
                    <a:pt x="2432418" y="4095788"/>
                  </a:lnTo>
                  <a:lnTo>
                    <a:pt x="2477312" y="4106265"/>
                  </a:lnTo>
                  <a:lnTo>
                    <a:pt x="2523058" y="4114520"/>
                  </a:lnTo>
                  <a:lnTo>
                    <a:pt x="2569578" y="4120489"/>
                  </a:lnTo>
                  <a:lnTo>
                    <a:pt x="2616809" y="4124121"/>
                  </a:lnTo>
                  <a:lnTo>
                    <a:pt x="2664688" y="4125341"/>
                  </a:lnTo>
                  <a:lnTo>
                    <a:pt x="2715031" y="4123994"/>
                  </a:lnTo>
                  <a:lnTo>
                    <a:pt x="2764637" y="4119981"/>
                  </a:lnTo>
                  <a:lnTo>
                    <a:pt x="2813456" y="4113377"/>
                  </a:lnTo>
                  <a:lnTo>
                    <a:pt x="2861411" y="4104271"/>
                  </a:lnTo>
                  <a:lnTo>
                    <a:pt x="2908414" y="4092714"/>
                  </a:lnTo>
                  <a:lnTo>
                    <a:pt x="2954401" y="4078770"/>
                  </a:lnTo>
                  <a:lnTo>
                    <a:pt x="2999308" y="4062539"/>
                  </a:lnTo>
                  <a:lnTo>
                    <a:pt x="3043059" y="4044073"/>
                  </a:lnTo>
                  <a:lnTo>
                    <a:pt x="3085566" y="4023449"/>
                  </a:lnTo>
                  <a:lnTo>
                    <a:pt x="3126778" y="4000728"/>
                  </a:lnTo>
                  <a:lnTo>
                    <a:pt x="3166618" y="3975989"/>
                  </a:lnTo>
                  <a:lnTo>
                    <a:pt x="3205010" y="3949306"/>
                  </a:lnTo>
                  <a:lnTo>
                    <a:pt x="3241865" y="3920744"/>
                  </a:lnTo>
                  <a:lnTo>
                    <a:pt x="3277146" y="3890378"/>
                  </a:lnTo>
                  <a:lnTo>
                    <a:pt x="3310750" y="3858272"/>
                  </a:lnTo>
                  <a:lnTo>
                    <a:pt x="3342627" y="3824503"/>
                  </a:lnTo>
                  <a:lnTo>
                    <a:pt x="3372675" y="3789146"/>
                  </a:lnTo>
                  <a:lnTo>
                    <a:pt x="3400856" y="3752265"/>
                  </a:lnTo>
                  <a:lnTo>
                    <a:pt x="3427082" y="3713937"/>
                  </a:lnTo>
                  <a:lnTo>
                    <a:pt x="3451275" y="3674224"/>
                  </a:lnTo>
                  <a:lnTo>
                    <a:pt x="3473373" y="3633203"/>
                  </a:lnTo>
                  <a:lnTo>
                    <a:pt x="3499637" y="3676243"/>
                  </a:lnTo>
                  <a:lnTo>
                    <a:pt x="3528466" y="3717518"/>
                  </a:lnTo>
                  <a:lnTo>
                    <a:pt x="3559759" y="3756914"/>
                  </a:lnTo>
                  <a:lnTo>
                    <a:pt x="3593401" y="3794341"/>
                  </a:lnTo>
                  <a:lnTo>
                    <a:pt x="3629279" y="3829685"/>
                  </a:lnTo>
                  <a:lnTo>
                    <a:pt x="3667302" y="3862857"/>
                  </a:lnTo>
                  <a:lnTo>
                    <a:pt x="3707333" y="3893731"/>
                  </a:lnTo>
                  <a:lnTo>
                    <a:pt x="3749294" y="3922217"/>
                  </a:lnTo>
                  <a:lnTo>
                    <a:pt x="3793071" y="3948201"/>
                  </a:lnTo>
                  <a:lnTo>
                    <a:pt x="3838537" y="3971594"/>
                  </a:lnTo>
                  <a:lnTo>
                    <a:pt x="3885603" y="3992270"/>
                  </a:lnTo>
                  <a:lnTo>
                    <a:pt x="3975874" y="4024096"/>
                  </a:lnTo>
                  <a:lnTo>
                    <a:pt x="4039082" y="4041102"/>
                  </a:lnTo>
                  <a:lnTo>
                    <a:pt x="4105021" y="4049052"/>
                  </a:lnTo>
                  <a:lnTo>
                    <a:pt x="4203509" y="4053713"/>
                  </a:lnTo>
                  <a:lnTo>
                    <a:pt x="4233900" y="4053865"/>
                  </a:lnTo>
                  <a:lnTo>
                    <a:pt x="4264037" y="4052201"/>
                  </a:lnTo>
                  <a:lnTo>
                    <a:pt x="4323423" y="4045356"/>
                  </a:lnTo>
                  <a:lnTo>
                    <a:pt x="4371479" y="4037177"/>
                  </a:lnTo>
                  <a:lnTo>
                    <a:pt x="4418558" y="4026357"/>
                  </a:lnTo>
                  <a:lnTo>
                    <a:pt x="4464570" y="4012984"/>
                  </a:lnTo>
                  <a:lnTo>
                    <a:pt x="4509440" y="3997134"/>
                  </a:lnTo>
                  <a:lnTo>
                    <a:pt x="4553064" y="3978884"/>
                  </a:lnTo>
                  <a:lnTo>
                    <a:pt x="4595380" y="3958323"/>
                  </a:lnTo>
                  <a:lnTo>
                    <a:pt x="4636300" y="3935526"/>
                  </a:lnTo>
                  <a:lnTo>
                    <a:pt x="4675733" y="3910571"/>
                  </a:lnTo>
                  <a:lnTo>
                    <a:pt x="4713605" y="3883558"/>
                  </a:lnTo>
                  <a:lnTo>
                    <a:pt x="4749825" y="3854551"/>
                  </a:lnTo>
                  <a:lnTo>
                    <a:pt x="4784306" y="3823652"/>
                  </a:lnTo>
                  <a:lnTo>
                    <a:pt x="4816983" y="3790912"/>
                  </a:lnTo>
                  <a:lnTo>
                    <a:pt x="4847755" y="3756444"/>
                  </a:lnTo>
                  <a:lnTo>
                    <a:pt x="4876546" y="3720300"/>
                  </a:lnTo>
                  <a:lnTo>
                    <a:pt x="4903267" y="3682581"/>
                  </a:lnTo>
                  <a:lnTo>
                    <a:pt x="4927841" y="3643376"/>
                  </a:lnTo>
                  <a:lnTo>
                    <a:pt x="4950180" y="3602736"/>
                  </a:lnTo>
                  <a:lnTo>
                    <a:pt x="4970208" y="3560775"/>
                  </a:lnTo>
                  <a:lnTo>
                    <a:pt x="4987836" y="3517557"/>
                  </a:lnTo>
                  <a:lnTo>
                    <a:pt x="5002974" y="3473170"/>
                  </a:lnTo>
                  <a:lnTo>
                    <a:pt x="5015560" y="3427679"/>
                  </a:lnTo>
                  <a:lnTo>
                    <a:pt x="5025479" y="3381197"/>
                  </a:lnTo>
                  <a:lnTo>
                    <a:pt x="5032680" y="3333775"/>
                  </a:lnTo>
                  <a:lnTo>
                    <a:pt x="5037061" y="3285515"/>
                  </a:lnTo>
                  <a:lnTo>
                    <a:pt x="5038534" y="3236493"/>
                  </a:lnTo>
                  <a:lnTo>
                    <a:pt x="5037061" y="3187598"/>
                  </a:lnTo>
                  <a:lnTo>
                    <a:pt x="5032705" y="3139452"/>
                  </a:lnTo>
                  <a:lnTo>
                    <a:pt x="5025555" y="3092158"/>
                  </a:lnTo>
                  <a:lnTo>
                    <a:pt x="5015674" y="3045790"/>
                  </a:lnTo>
                  <a:lnTo>
                    <a:pt x="5003165" y="3000413"/>
                  </a:lnTo>
                  <a:lnTo>
                    <a:pt x="4988090" y="2956128"/>
                  </a:lnTo>
                  <a:lnTo>
                    <a:pt x="4970551" y="2912999"/>
                  </a:lnTo>
                  <a:lnTo>
                    <a:pt x="4950625" y="2871114"/>
                  </a:lnTo>
                  <a:lnTo>
                    <a:pt x="4928400" y="2830563"/>
                  </a:lnTo>
                  <a:lnTo>
                    <a:pt x="4903940" y="2791422"/>
                  </a:lnTo>
                  <a:lnTo>
                    <a:pt x="4877346" y="2753766"/>
                  </a:lnTo>
                  <a:lnTo>
                    <a:pt x="4848695" y="2717673"/>
                  </a:lnTo>
                  <a:lnTo>
                    <a:pt x="4818062" y="2683230"/>
                  </a:lnTo>
                  <a:lnTo>
                    <a:pt x="4785538" y="2650528"/>
                  </a:lnTo>
                  <a:lnTo>
                    <a:pt x="4751209" y="2619629"/>
                  </a:lnTo>
                  <a:lnTo>
                    <a:pt x="4715154" y="2590622"/>
                  </a:lnTo>
                  <a:lnTo>
                    <a:pt x="4677448" y="2563596"/>
                  </a:lnTo>
                  <a:lnTo>
                    <a:pt x="4638192" y="2538615"/>
                  </a:lnTo>
                  <a:lnTo>
                    <a:pt x="4597451" y="2515781"/>
                  </a:lnTo>
                  <a:lnTo>
                    <a:pt x="4555312" y="2495156"/>
                  </a:lnTo>
                  <a:lnTo>
                    <a:pt x="4511865" y="2476830"/>
                  </a:lnTo>
                  <a:lnTo>
                    <a:pt x="4467187" y="2460879"/>
                  </a:lnTo>
                  <a:lnTo>
                    <a:pt x="4421365" y="2447391"/>
                  </a:lnTo>
                  <a:lnTo>
                    <a:pt x="4374464" y="2436444"/>
                  </a:lnTo>
                  <a:lnTo>
                    <a:pt x="4326598" y="2428113"/>
                  </a:lnTo>
                  <a:lnTo>
                    <a:pt x="4359859" y="2392438"/>
                  </a:lnTo>
                  <a:lnTo>
                    <a:pt x="4391317" y="2355164"/>
                  </a:lnTo>
                  <a:lnTo>
                    <a:pt x="4420870" y="2316391"/>
                  </a:lnTo>
                  <a:lnTo>
                    <a:pt x="4448467" y="2276157"/>
                  </a:lnTo>
                  <a:lnTo>
                    <a:pt x="4474032" y="2234539"/>
                  </a:lnTo>
                  <a:lnTo>
                    <a:pt x="4497502" y="2191613"/>
                  </a:lnTo>
                  <a:lnTo>
                    <a:pt x="4518799" y="2147455"/>
                  </a:lnTo>
                  <a:lnTo>
                    <a:pt x="4537849" y="2102104"/>
                  </a:lnTo>
                  <a:lnTo>
                    <a:pt x="4554588" y="2055647"/>
                  </a:lnTo>
                  <a:lnTo>
                    <a:pt x="4568939" y="2008162"/>
                  </a:lnTo>
                  <a:lnTo>
                    <a:pt x="4580852" y="1959698"/>
                  </a:lnTo>
                  <a:lnTo>
                    <a:pt x="4590224" y="1910334"/>
                  </a:lnTo>
                  <a:lnTo>
                    <a:pt x="4597019" y="1860130"/>
                  </a:lnTo>
                  <a:lnTo>
                    <a:pt x="4601134" y="1809153"/>
                  </a:lnTo>
                  <a:lnTo>
                    <a:pt x="4602531" y="1757489"/>
                  </a:lnTo>
                  <a:lnTo>
                    <a:pt x="4601248" y="1708073"/>
                  </a:lnTo>
                  <a:lnTo>
                    <a:pt x="4597463" y="1659305"/>
                  </a:lnTo>
                  <a:lnTo>
                    <a:pt x="4591228" y="1611223"/>
                  </a:lnTo>
                  <a:lnTo>
                    <a:pt x="4582617" y="1563890"/>
                  </a:lnTo>
                  <a:lnTo>
                    <a:pt x="4571695" y="1517383"/>
                  </a:lnTo>
                  <a:lnTo>
                    <a:pt x="4622254" y="1515935"/>
                  </a:lnTo>
                  <a:lnTo>
                    <a:pt x="4670476" y="1511515"/>
                  </a:lnTo>
                  <a:lnTo>
                    <a:pt x="4717783" y="1504251"/>
                  </a:lnTo>
                  <a:lnTo>
                    <a:pt x="4764113" y="1494256"/>
                  </a:lnTo>
                  <a:lnTo>
                    <a:pt x="4809350" y="1481582"/>
                  </a:lnTo>
                  <a:lnTo>
                    <a:pt x="4853419" y="1466354"/>
                  </a:lnTo>
                  <a:lnTo>
                    <a:pt x="4896218" y="1448638"/>
                  </a:lnTo>
                  <a:lnTo>
                    <a:pt x="4937671" y="1428521"/>
                  </a:lnTo>
                  <a:lnTo>
                    <a:pt x="4977663" y="1406118"/>
                  </a:lnTo>
                  <a:lnTo>
                    <a:pt x="5016131" y="1381480"/>
                  </a:lnTo>
                  <a:lnTo>
                    <a:pt x="5052961" y="1354734"/>
                  </a:lnTo>
                  <a:lnTo>
                    <a:pt x="5088090" y="1325943"/>
                  </a:lnTo>
                  <a:lnTo>
                    <a:pt x="5121389" y="1295196"/>
                  </a:lnTo>
                  <a:lnTo>
                    <a:pt x="5152809" y="1262595"/>
                  </a:lnTo>
                  <a:lnTo>
                    <a:pt x="5182222" y="1228229"/>
                  </a:lnTo>
                  <a:lnTo>
                    <a:pt x="5209552" y="1192174"/>
                  </a:lnTo>
                  <a:lnTo>
                    <a:pt x="5234724" y="1154531"/>
                  </a:lnTo>
                  <a:lnTo>
                    <a:pt x="5257622" y="1115390"/>
                  </a:lnTo>
                  <a:lnTo>
                    <a:pt x="5278171" y="1074826"/>
                  </a:lnTo>
                  <a:lnTo>
                    <a:pt x="5296268" y="1032929"/>
                  </a:lnTo>
                  <a:lnTo>
                    <a:pt x="5311838" y="989799"/>
                  </a:lnTo>
                  <a:lnTo>
                    <a:pt x="5324780" y="945527"/>
                  </a:lnTo>
                  <a:lnTo>
                    <a:pt x="5335003" y="900188"/>
                  </a:lnTo>
                  <a:lnTo>
                    <a:pt x="5342407" y="853884"/>
                  </a:lnTo>
                  <a:lnTo>
                    <a:pt x="5346928" y="806691"/>
                  </a:lnTo>
                  <a:lnTo>
                    <a:pt x="5348452" y="7587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59">
              <a:extLst>
                <a:ext uri="{FF2B5EF4-FFF2-40B4-BE49-F238E27FC236}">
                  <a16:creationId xmlns:a16="http://schemas.microsoft.com/office/drawing/2014/main" id="{3538C95A-5E6D-7A0A-42FF-7A713A9B4631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195" y="1003236"/>
              <a:ext cx="2371458" cy="2359705"/>
            </a:xfrm>
            <a:prstGeom prst="rect">
              <a:avLst/>
            </a:prstGeom>
          </p:spPr>
        </p:pic>
        <p:pic>
          <p:nvPicPr>
            <p:cNvPr id="8" name="object 61">
              <a:extLst>
                <a:ext uri="{FF2B5EF4-FFF2-40B4-BE49-F238E27FC236}">
                  <a16:creationId xmlns:a16="http://schemas.microsoft.com/office/drawing/2014/main" id="{C0F9AA50-A187-4A17-DBF2-5F71C2755388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1955" y="3183648"/>
              <a:ext cx="1429118" cy="1406347"/>
            </a:xfrm>
            <a:prstGeom prst="rect">
              <a:avLst/>
            </a:prstGeom>
          </p:spPr>
        </p:pic>
        <p:pic>
          <p:nvPicPr>
            <p:cNvPr id="9" name="object 63">
              <a:extLst>
                <a:ext uri="{FF2B5EF4-FFF2-40B4-BE49-F238E27FC236}">
                  <a16:creationId xmlns:a16="http://schemas.microsoft.com/office/drawing/2014/main" id="{43AFC105-1622-DF85-6476-D1F5E0565D4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49559" y="3269487"/>
              <a:ext cx="1239786" cy="1241548"/>
            </a:xfrm>
            <a:prstGeom prst="rect">
              <a:avLst/>
            </a:prstGeom>
          </p:spPr>
        </p:pic>
        <p:pic>
          <p:nvPicPr>
            <p:cNvPr id="10" name="object 65">
              <a:extLst>
                <a:ext uri="{FF2B5EF4-FFF2-40B4-BE49-F238E27FC236}">
                  <a16:creationId xmlns:a16="http://schemas.microsoft.com/office/drawing/2014/main" id="{99388B0F-0327-82B3-C313-656C05427666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7910" y="1610017"/>
              <a:ext cx="1564513" cy="1587030"/>
            </a:xfrm>
            <a:prstGeom prst="rect">
              <a:avLst/>
            </a:prstGeom>
          </p:spPr>
        </p:pic>
        <p:pic>
          <p:nvPicPr>
            <p:cNvPr id="11" name="object 68">
              <a:extLst>
                <a:ext uri="{FF2B5EF4-FFF2-40B4-BE49-F238E27FC236}">
                  <a16:creationId xmlns:a16="http://schemas.microsoft.com/office/drawing/2014/main" id="{5F516CEE-7FC3-FEF1-CE1D-A04186566404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7336" y="1144854"/>
              <a:ext cx="1403858" cy="465156"/>
            </a:xfrm>
            <a:prstGeom prst="rect">
              <a:avLst/>
            </a:prstGeom>
          </p:spPr>
        </p:pic>
      </p:grpSp>
      <p:sp>
        <p:nvSpPr>
          <p:cNvPr id="12" name="Titre 6">
            <a:extLst>
              <a:ext uri="{FF2B5EF4-FFF2-40B4-BE49-F238E27FC236}">
                <a16:creationId xmlns:a16="http://schemas.microsoft.com/office/drawing/2014/main" id="{5F014084-BD64-D2D1-A6F9-12B521F0838A}"/>
              </a:ext>
            </a:extLst>
          </p:cNvPr>
          <p:cNvSpPr txBox="1">
            <a:spLocks/>
          </p:cNvSpPr>
          <p:nvPr/>
        </p:nvSpPr>
        <p:spPr>
          <a:xfrm>
            <a:off x="10771" y="228983"/>
            <a:ext cx="6441045" cy="738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733" b="1" kern="1200">
                <a:solidFill>
                  <a:srgbClr val="49C5B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fr-BE" sz="2400" dirty="0"/>
              <a:t>Mardi 7 mars 2023 </a:t>
            </a:r>
            <a:r>
              <a:rPr lang="fr-BE" sz="2400" dirty="0">
                <a:sym typeface="Wingdings" panose="05000000000000000000" pitchFamily="2" charset="2"/>
              </a:rPr>
              <a:t></a:t>
            </a:r>
            <a:r>
              <a:rPr lang="fr-BE" sz="2400" dirty="0"/>
              <a:t> La </a:t>
            </a:r>
            <a:r>
              <a:rPr lang="fr-BE" sz="2400" dirty="0" err="1"/>
              <a:t>Marlagne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187338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A6C6F94-42E7-D818-8E8D-5E16EDE603CB}"/>
              </a:ext>
            </a:extLst>
          </p:cNvPr>
          <p:cNvSpPr/>
          <p:nvPr/>
        </p:nvSpPr>
        <p:spPr>
          <a:xfrm>
            <a:off x="1" y="1"/>
            <a:ext cx="12192000" cy="885217"/>
          </a:xfrm>
          <a:prstGeom prst="rect">
            <a:avLst/>
          </a:prstGeom>
          <a:gradFill flip="none" rotWithShape="1">
            <a:gsLst>
              <a:gs pos="0">
                <a:srgbClr val="0B4373"/>
              </a:gs>
              <a:gs pos="100000">
                <a:srgbClr val="006FB7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6">
            <a:extLst>
              <a:ext uri="{FF2B5EF4-FFF2-40B4-BE49-F238E27FC236}">
                <a16:creationId xmlns:a16="http://schemas.microsoft.com/office/drawing/2014/main" id="{5F014084-BD64-D2D1-A6F9-12B521F0838A}"/>
              </a:ext>
            </a:extLst>
          </p:cNvPr>
          <p:cNvSpPr txBox="1">
            <a:spLocks/>
          </p:cNvSpPr>
          <p:nvPr/>
        </p:nvSpPr>
        <p:spPr>
          <a:xfrm>
            <a:off x="10770" y="126460"/>
            <a:ext cx="12191999" cy="612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733" b="1" kern="1200">
                <a:solidFill>
                  <a:srgbClr val="49C5B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fr-BE" sz="2400" dirty="0"/>
              <a:t>JOURNÉE des OUVRAGES d’ART </a:t>
            </a:r>
            <a:r>
              <a:rPr lang="fr-BE" sz="2400" dirty="0">
                <a:sym typeface="Wingdings" panose="05000000000000000000" pitchFamily="2" charset="2"/>
              </a:rPr>
              <a:t></a:t>
            </a:r>
            <a:r>
              <a:rPr lang="fr-BE" sz="2400" dirty="0"/>
              <a:t> Mardi 7 mars 2023 </a:t>
            </a:r>
            <a:r>
              <a:rPr lang="fr-BE" sz="2400" dirty="0">
                <a:sym typeface="Wingdings" panose="05000000000000000000" pitchFamily="2" charset="2"/>
              </a:rPr>
              <a:t></a:t>
            </a:r>
            <a:r>
              <a:rPr lang="fr-BE" sz="2400" dirty="0"/>
              <a:t> La </a:t>
            </a:r>
            <a:r>
              <a:rPr lang="fr-BE" sz="2400" dirty="0" err="1"/>
              <a:t>Marlagne</a:t>
            </a:r>
            <a:endParaRPr lang="fr-BE" sz="2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2678FA5-F64D-DFBA-9C58-F8226C042B87}"/>
              </a:ext>
            </a:extLst>
          </p:cNvPr>
          <p:cNvSpPr txBox="1"/>
          <p:nvPr/>
        </p:nvSpPr>
        <p:spPr>
          <a:xfrm>
            <a:off x="406166" y="1140438"/>
            <a:ext cx="11401205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endParaRPr lang="fr-BE" sz="2500" b="0" i="1" u="none" strike="noStrike" baseline="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fr-BE" sz="2400" b="0" i="1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10h50</a:t>
            </a:r>
            <a:r>
              <a:rPr lang="fr-BE" sz="2400" i="1" dirty="0">
                <a:solidFill>
                  <a:srgbClr val="0070C0"/>
                </a:solidFill>
                <a:latin typeface="Calibri" panose="020F0502020204030204" pitchFamily="34" charset="0"/>
              </a:rPr>
              <a:t> - </a:t>
            </a:r>
            <a:r>
              <a:rPr lang="fr-BE" sz="2400" b="0" i="1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Développement d’une technique d’instrumentation par analyse d’images (DIC)</a:t>
            </a:r>
          </a:p>
          <a:p>
            <a:r>
              <a:rPr lang="fr-BE" sz="2400" i="1" u="sng" dirty="0">
                <a:solidFill>
                  <a:srgbClr val="0070C0"/>
                </a:solidFill>
                <a:latin typeface="Calibri" panose="020F0502020204030204" pitchFamily="34" charset="0"/>
                <a:hlinkClick r:id="rId2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Luca </a:t>
            </a:r>
            <a:r>
              <a:rPr lang="fr-BE" sz="2400" i="1" u="sng" dirty="0" err="1">
                <a:solidFill>
                  <a:srgbClr val="0070C0"/>
                </a:solidFill>
                <a:latin typeface="Calibri" panose="020F0502020204030204" pitchFamily="34" charset="0"/>
                <a:hlinkClick r:id="rId2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Rivituso</a:t>
            </a:r>
            <a:endParaRPr lang="fr-BE" sz="2400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endParaRPr lang="fr-BE" sz="2400" b="0" i="1" u="none" strike="noStrike" baseline="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fr-BE" sz="2400" b="0" i="1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11h00</a:t>
            </a:r>
            <a:r>
              <a:rPr lang="fr-BE" sz="2400" i="1" dirty="0">
                <a:solidFill>
                  <a:srgbClr val="0070C0"/>
                </a:solidFill>
                <a:latin typeface="Calibri" panose="020F0502020204030204" pitchFamily="34" charset="0"/>
              </a:rPr>
              <a:t> - </a:t>
            </a:r>
            <a:r>
              <a:rPr lang="fr-BE" sz="2400" b="0" i="1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La réhabilitation du viaduc d’</a:t>
            </a:r>
            <a:r>
              <a:rPr lang="fr-BE" sz="2400" b="0" i="1" u="none" strike="noStrike" baseline="0" dirty="0" err="1">
                <a:solidFill>
                  <a:srgbClr val="0070C0"/>
                </a:solidFill>
                <a:latin typeface="Calibri" panose="020F0502020204030204" pitchFamily="34" charset="0"/>
              </a:rPr>
              <a:t>Huccorgne</a:t>
            </a:r>
            <a:r>
              <a:rPr lang="fr-BE" sz="2400" b="0" i="1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 – L’occasion de (re)mettre le pied à l’étrier</a:t>
            </a:r>
            <a:endParaRPr lang="fr-BE" sz="2400" b="0" i="1" u="sng" strike="noStrike" baseline="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fr-BE" sz="2400" i="1" u="sng" dirty="0">
                <a:solidFill>
                  <a:srgbClr val="0070C0"/>
                </a:solidFill>
                <a:latin typeface="Calibri" panose="020F0502020204030204" pitchFamily="34" charset="0"/>
                <a:hlinkClick r:id="rId3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Damien Minette – Denis Franssen – Sébastien Janssens</a:t>
            </a:r>
            <a:endParaRPr lang="fr-BE" sz="2400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endParaRPr lang="fr-BE" sz="2400" i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fr-BE" sz="2400" i="1" dirty="0">
                <a:solidFill>
                  <a:srgbClr val="0070C0"/>
                </a:solidFill>
                <a:latin typeface="Calibri" panose="020F0502020204030204" pitchFamily="34" charset="0"/>
              </a:rPr>
              <a:t>11h30 - Inventaire et inspection des ponts communaux en France et en Wallonie</a:t>
            </a:r>
          </a:p>
          <a:p>
            <a:r>
              <a:rPr lang="fr-BE" sz="2400" i="1" u="sng" dirty="0">
                <a:solidFill>
                  <a:srgbClr val="0070C0"/>
                </a:solidFill>
                <a:latin typeface="Calibri" panose="020F0502020204030204" pitchFamily="34" charset="0"/>
                <a:hlinkClick r:id="rId4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Patrice Toussaint – Cécile Bouvet Agnelli</a:t>
            </a:r>
            <a:endParaRPr lang="fr-BE" sz="2400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04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6F908168-A660-5322-EDEE-B3D792F899E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4570"/>
            <a:ext cx="12192000" cy="6872569"/>
          </a:xfrm>
          <a:prstGeom prst="rect">
            <a:avLst/>
          </a:prstGeom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9847C09F-70FA-8FD5-62EA-D54CBDCEE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151573"/>
            <a:ext cx="8096688" cy="2953347"/>
          </a:xfrm>
        </p:spPr>
        <p:txBody>
          <a:bodyPr>
            <a:noAutofit/>
          </a:bodyPr>
          <a:lstStyle/>
          <a:p>
            <a:pPr algn="ctr"/>
            <a:r>
              <a:rPr lang="fr-BE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12h00</a:t>
            </a:r>
            <a:br>
              <a:rPr lang="fr-BE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BE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/ RÉPONSES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50C127A6-707C-B4BE-0BD6-FCCCE824E64E}"/>
              </a:ext>
            </a:extLst>
          </p:cNvPr>
          <p:cNvGrpSpPr/>
          <p:nvPr/>
        </p:nvGrpSpPr>
        <p:grpSpPr>
          <a:xfrm>
            <a:off x="6441045" y="406536"/>
            <a:ext cx="5157123" cy="4213008"/>
            <a:chOff x="746353" y="643826"/>
            <a:chExt cx="5348605" cy="4369435"/>
          </a:xfrm>
        </p:grpSpPr>
        <p:sp>
          <p:nvSpPr>
            <p:cNvPr id="5" name="object 58">
              <a:extLst>
                <a:ext uri="{FF2B5EF4-FFF2-40B4-BE49-F238E27FC236}">
                  <a16:creationId xmlns:a16="http://schemas.microsoft.com/office/drawing/2014/main" id="{9A87D063-2BE1-7234-EE5D-901FFE4CFBCD}"/>
                </a:ext>
              </a:extLst>
            </p:cNvPr>
            <p:cNvSpPr/>
            <p:nvPr/>
          </p:nvSpPr>
          <p:spPr>
            <a:xfrm>
              <a:off x="746353" y="643826"/>
              <a:ext cx="5348605" cy="4369435"/>
            </a:xfrm>
            <a:custGeom>
              <a:avLst/>
              <a:gdLst/>
              <a:ahLst/>
              <a:cxnLst/>
              <a:rect l="l" t="t" r="r" b="b"/>
              <a:pathLst>
                <a:path w="5348605" h="4369435">
                  <a:moveTo>
                    <a:pt x="5348452" y="758710"/>
                  </a:moveTo>
                  <a:lnTo>
                    <a:pt x="5346928" y="710730"/>
                  </a:lnTo>
                  <a:lnTo>
                    <a:pt x="5342407" y="663536"/>
                  </a:lnTo>
                  <a:lnTo>
                    <a:pt x="5335003" y="617232"/>
                  </a:lnTo>
                  <a:lnTo>
                    <a:pt x="5324780" y="571893"/>
                  </a:lnTo>
                  <a:lnTo>
                    <a:pt x="5311838" y="527621"/>
                  </a:lnTo>
                  <a:lnTo>
                    <a:pt x="5296268" y="484492"/>
                  </a:lnTo>
                  <a:lnTo>
                    <a:pt x="5278171" y="442607"/>
                  </a:lnTo>
                  <a:lnTo>
                    <a:pt x="5257622" y="402043"/>
                  </a:lnTo>
                  <a:lnTo>
                    <a:pt x="5234724" y="362889"/>
                  </a:lnTo>
                  <a:lnTo>
                    <a:pt x="5209552" y="325247"/>
                  </a:lnTo>
                  <a:lnTo>
                    <a:pt x="5182222" y="289191"/>
                  </a:lnTo>
                  <a:lnTo>
                    <a:pt x="5152809" y="254825"/>
                  </a:lnTo>
                  <a:lnTo>
                    <a:pt x="5121389" y="222224"/>
                  </a:lnTo>
                  <a:lnTo>
                    <a:pt x="5088090" y="191477"/>
                  </a:lnTo>
                  <a:lnTo>
                    <a:pt x="5052961" y="162687"/>
                  </a:lnTo>
                  <a:lnTo>
                    <a:pt x="5016131" y="135940"/>
                  </a:lnTo>
                  <a:lnTo>
                    <a:pt x="4977663" y="111302"/>
                  </a:lnTo>
                  <a:lnTo>
                    <a:pt x="4937671" y="88900"/>
                  </a:lnTo>
                  <a:lnTo>
                    <a:pt x="4896218" y="68783"/>
                  </a:lnTo>
                  <a:lnTo>
                    <a:pt x="4853419" y="51066"/>
                  </a:lnTo>
                  <a:lnTo>
                    <a:pt x="4809350" y="35839"/>
                  </a:lnTo>
                  <a:lnTo>
                    <a:pt x="4764113" y="23177"/>
                  </a:lnTo>
                  <a:lnTo>
                    <a:pt x="4717783" y="13169"/>
                  </a:lnTo>
                  <a:lnTo>
                    <a:pt x="4670476" y="5918"/>
                  </a:lnTo>
                  <a:lnTo>
                    <a:pt x="4622254" y="1498"/>
                  </a:lnTo>
                  <a:lnTo>
                    <a:pt x="4573232" y="0"/>
                  </a:lnTo>
                  <a:lnTo>
                    <a:pt x="4521085" y="1689"/>
                  </a:lnTo>
                  <a:lnTo>
                    <a:pt x="4469879" y="6692"/>
                  </a:lnTo>
                  <a:lnTo>
                    <a:pt x="4419701" y="14884"/>
                  </a:lnTo>
                  <a:lnTo>
                    <a:pt x="4370667" y="26187"/>
                  </a:lnTo>
                  <a:lnTo>
                    <a:pt x="4322889" y="40462"/>
                  </a:lnTo>
                  <a:lnTo>
                    <a:pt x="4276471" y="57619"/>
                  </a:lnTo>
                  <a:lnTo>
                    <a:pt x="4231525" y="77558"/>
                  </a:lnTo>
                  <a:lnTo>
                    <a:pt x="4188168" y="100152"/>
                  </a:lnTo>
                  <a:lnTo>
                    <a:pt x="4146499" y="125298"/>
                  </a:lnTo>
                  <a:lnTo>
                    <a:pt x="4106621" y="152908"/>
                  </a:lnTo>
                  <a:lnTo>
                    <a:pt x="4068661" y="182854"/>
                  </a:lnTo>
                  <a:lnTo>
                    <a:pt x="4032707" y="215036"/>
                  </a:lnTo>
                  <a:lnTo>
                    <a:pt x="3998887" y="249339"/>
                  </a:lnTo>
                  <a:lnTo>
                    <a:pt x="3967302" y="285673"/>
                  </a:lnTo>
                  <a:lnTo>
                    <a:pt x="3938066" y="323913"/>
                  </a:lnTo>
                  <a:lnTo>
                    <a:pt x="3911269" y="363969"/>
                  </a:lnTo>
                  <a:lnTo>
                    <a:pt x="3887051" y="405714"/>
                  </a:lnTo>
                  <a:lnTo>
                    <a:pt x="3859085" y="461340"/>
                  </a:lnTo>
                  <a:lnTo>
                    <a:pt x="3837330" y="520153"/>
                  </a:lnTo>
                  <a:lnTo>
                    <a:pt x="3823500" y="565785"/>
                  </a:lnTo>
                  <a:lnTo>
                    <a:pt x="3812527" y="612533"/>
                  </a:lnTo>
                  <a:lnTo>
                    <a:pt x="3804539" y="660336"/>
                  </a:lnTo>
                  <a:lnTo>
                    <a:pt x="3799662" y="709091"/>
                  </a:lnTo>
                  <a:lnTo>
                    <a:pt x="3798011" y="758710"/>
                  </a:lnTo>
                  <a:lnTo>
                    <a:pt x="3798455" y="782243"/>
                  </a:lnTo>
                  <a:lnTo>
                    <a:pt x="3799624" y="805599"/>
                  </a:lnTo>
                  <a:lnTo>
                    <a:pt x="3753586" y="797928"/>
                  </a:lnTo>
                  <a:lnTo>
                    <a:pt x="3706876" y="792302"/>
                  </a:lnTo>
                  <a:lnTo>
                    <a:pt x="3659543" y="788835"/>
                  </a:lnTo>
                  <a:lnTo>
                    <a:pt x="3611588" y="787654"/>
                  </a:lnTo>
                  <a:lnTo>
                    <a:pt x="3559911" y="788962"/>
                  </a:lnTo>
                  <a:lnTo>
                    <a:pt x="3508908" y="792822"/>
                  </a:lnTo>
                  <a:lnTo>
                    <a:pt x="3458654" y="799185"/>
                  </a:lnTo>
                  <a:lnTo>
                    <a:pt x="3409226" y="807986"/>
                  </a:lnTo>
                  <a:lnTo>
                    <a:pt x="3360661" y="819150"/>
                  </a:lnTo>
                  <a:lnTo>
                    <a:pt x="3313049" y="832624"/>
                  </a:lnTo>
                  <a:lnTo>
                    <a:pt x="3266440" y="848347"/>
                  </a:lnTo>
                  <a:lnTo>
                    <a:pt x="3220910" y="866241"/>
                  </a:lnTo>
                  <a:lnTo>
                    <a:pt x="3176524" y="886244"/>
                  </a:lnTo>
                  <a:lnTo>
                    <a:pt x="3133331" y="908304"/>
                  </a:lnTo>
                  <a:lnTo>
                    <a:pt x="3091421" y="932332"/>
                  </a:lnTo>
                  <a:lnTo>
                    <a:pt x="3050844" y="958303"/>
                  </a:lnTo>
                  <a:lnTo>
                    <a:pt x="3011665" y="986116"/>
                  </a:lnTo>
                  <a:lnTo>
                    <a:pt x="2973959" y="1015720"/>
                  </a:lnTo>
                  <a:lnTo>
                    <a:pt x="2937789" y="1047051"/>
                  </a:lnTo>
                  <a:lnTo>
                    <a:pt x="2903207" y="1080046"/>
                  </a:lnTo>
                  <a:lnTo>
                    <a:pt x="2870301" y="1114640"/>
                  </a:lnTo>
                  <a:lnTo>
                    <a:pt x="2839123" y="1150772"/>
                  </a:lnTo>
                  <a:lnTo>
                    <a:pt x="2809735" y="1188377"/>
                  </a:lnTo>
                  <a:lnTo>
                    <a:pt x="2796616" y="1142530"/>
                  </a:lnTo>
                  <a:lnTo>
                    <a:pt x="2781973" y="1097318"/>
                  </a:lnTo>
                  <a:lnTo>
                    <a:pt x="2765806" y="1052779"/>
                  </a:lnTo>
                  <a:lnTo>
                    <a:pt x="2748153" y="1008951"/>
                  </a:lnTo>
                  <a:lnTo>
                    <a:pt x="2729052" y="965847"/>
                  </a:lnTo>
                  <a:lnTo>
                    <a:pt x="2708529" y="923518"/>
                  </a:lnTo>
                  <a:lnTo>
                    <a:pt x="2686621" y="881964"/>
                  </a:lnTo>
                  <a:lnTo>
                    <a:pt x="2663342" y="841235"/>
                  </a:lnTo>
                  <a:lnTo>
                    <a:pt x="2638729" y="801357"/>
                  </a:lnTo>
                  <a:lnTo>
                    <a:pt x="2612809" y="762355"/>
                  </a:lnTo>
                  <a:lnTo>
                    <a:pt x="2585618" y="724255"/>
                  </a:lnTo>
                  <a:lnTo>
                    <a:pt x="2557183" y="687095"/>
                  </a:lnTo>
                  <a:lnTo>
                    <a:pt x="2527541" y="650900"/>
                  </a:lnTo>
                  <a:lnTo>
                    <a:pt x="2496705" y="615708"/>
                  </a:lnTo>
                  <a:lnTo>
                    <a:pt x="2464714" y="581520"/>
                  </a:lnTo>
                  <a:lnTo>
                    <a:pt x="2431605" y="548398"/>
                  </a:lnTo>
                  <a:lnTo>
                    <a:pt x="2397391" y="516356"/>
                  </a:lnTo>
                  <a:lnTo>
                    <a:pt x="2362123" y="485419"/>
                  </a:lnTo>
                  <a:lnTo>
                    <a:pt x="2325814" y="455637"/>
                  </a:lnTo>
                  <a:lnTo>
                    <a:pt x="2288502" y="427012"/>
                  </a:lnTo>
                  <a:lnTo>
                    <a:pt x="2250211" y="399580"/>
                  </a:lnTo>
                  <a:lnTo>
                    <a:pt x="2210968" y="373380"/>
                  </a:lnTo>
                  <a:lnTo>
                    <a:pt x="2170823" y="348449"/>
                  </a:lnTo>
                  <a:lnTo>
                    <a:pt x="2129777" y="324789"/>
                  </a:lnTo>
                  <a:lnTo>
                    <a:pt x="2087880" y="302450"/>
                  </a:lnTo>
                  <a:lnTo>
                    <a:pt x="2045157" y="281457"/>
                  </a:lnTo>
                  <a:lnTo>
                    <a:pt x="2001634" y="261823"/>
                  </a:lnTo>
                  <a:lnTo>
                    <a:pt x="1957336" y="243611"/>
                  </a:lnTo>
                  <a:lnTo>
                    <a:pt x="1912315" y="226822"/>
                  </a:lnTo>
                  <a:lnTo>
                    <a:pt x="1866582" y="211493"/>
                  </a:lnTo>
                  <a:lnTo>
                    <a:pt x="1820164" y="197650"/>
                  </a:lnTo>
                  <a:lnTo>
                    <a:pt x="1773097" y="185331"/>
                  </a:lnTo>
                  <a:lnTo>
                    <a:pt x="1725422" y="174561"/>
                  </a:lnTo>
                  <a:lnTo>
                    <a:pt x="1677149" y="165366"/>
                  </a:lnTo>
                  <a:lnTo>
                    <a:pt x="1628317" y="157772"/>
                  </a:lnTo>
                  <a:lnTo>
                    <a:pt x="1578952" y="151828"/>
                  </a:lnTo>
                  <a:lnTo>
                    <a:pt x="1529092" y="147535"/>
                  </a:lnTo>
                  <a:lnTo>
                    <a:pt x="1478775" y="144945"/>
                  </a:lnTo>
                  <a:lnTo>
                    <a:pt x="1428000" y="144068"/>
                  </a:lnTo>
                  <a:lnTo>
                    <a:pt x="1378978" y="144881"/>
                  </a:lnTo>
                  <a:lnTo>
                    <a:pt x="1330375" y="147294"/>
                  </a:lnTo>
                  <a:lnTo>
                    <a:pt x="1282204" y="151295"/>
                  </a:lnTo>
                  <a:lnTo>
                    <a:pt x="1234490" y="156857"/>
                  </a:lnTo>
                  <a:lnTo>
                    <a:pt x="1187272" y="163931"/>
                  </a:lnTo>
                  <a:lnTo>
                    <a:pt x="1140574" y="172516"/>
                  </a:lnTo>
                  <a:lnTo>
                    <a:pt x="1094409" y="182575"/>
                  </a:lnTo>
                  <a:lnTo>
                    <a:pt x="1048816" y="194081"/>
                  </a:lnTo>
                  <a:lnTo>
                    <a:pt x="1003820" y="207010"/>
                  </a:lnTo>
                  <a:lnTo>
                    <a:pt x="959459" y="221335"/>
                  </a:lnTo>
                  <a:lnTo>
                    <a:pt x="915733" y="237032"/>
                  </a:lnTo>
                  <a:lnTo>
                    <a:pt x="872693" y="254076"/>
                  </a:lnTo>
                  <a:lnTo>
                    <a:pt x="830351" y="272427"/>
                  </a:lnTo>
                  <a:lnTo>
                    <a:pt x="788746" y="292087"/>
                  </a:lnTo>
                  <a:lnTo>
                    <a:pt x="747890" y="312991"/>
                  </a:lnTo>
                  <a:lnTo>
                    <a:pt x="707821" y="335153"/>
                  </a:lnTo>
                  <a:lnTo>
                    <a:pt x="668566" y="358521"/>
                  </a:lnTo>
                  <a:lnTo>
                    <a:pt x="630148" y="383082"/>
                  </a:lnTo>
                  <a:lnTo>
                    <a:pt x="592594" y="408800"/>
                  </a:lnTo>
                  <a:lnTo>
                    <a:pt x="555929" y="435648"/>
                  </a:lnTo>
                  <a:lnTo>
                    <a:pt x="520179" y="463600"/>
                  </a:lnTo>
                  <a:lnTo>
                    <a:pt x="485381" y="492645"/>
                  </a:lnTo>
                  <a:lnTo>
                    <a:pt x="451548" y="522744"/>
                  </a:lnTo>
                  <a:lnTo>
                    <a:pt x="418719" y="553872"/>
                  </a:lnTo>
                  <a:lnTo>
                    <a:pt x="386918" y="586003"/>
                  </a:lnTo>
                  <a:lnTo>
                    <a:pt x="356171" y="619112"/>
                  </a:lnTo>
                  <a:lnTo>
                    <a:pt x="326491" y="653161"/>
                  </a:lnTo>
                  <a:lnTo>
                    <a:pt x="297929" y="688149"/>
                  </a:lnTo>
                  <a:lnTo>
                    <a:pt x="270484" y="724027"/>
                  </a:lnTo>
                  <a:lnTo>
                    <a:pt x="244208" y="760780"/>
                  </a:lnTo>
                  <a:lnTo>
                    <a:pt x="219125" y="798385"/>
                  </a:lnTo>
                  <a:lnTo>
                    <a:pt x="195237" y="836803"/>
                  </a:lnTo>
                  <a:lnTo>
                    <a:pt x="172605" y="876020"/>
                  </a:lnTo>
                  <a:lnTo>
                    <a:pt x="151231" y="916000"/>
                  </a:lnTo>
                  <a:lnTo>
                    <a:pt x="131152" y="956716"/>
                  </a:lnTo>
                  <a:lnTo>
                    <a:pt x="112395" y="998156"/>
                  </a:lnTo>
                  <a:lnTo>
                    <a:pt x="94983" y="1040282"/>
                  </a:lnTo>
                  <a:lnTo>
                    <a:pt x="78943" y="1083068"/>
                  </a:lnTo>
                  <a:lnTo>
                    <a:pt x="64312" y="1126502"/>
                  </a:lnTo>
                  <a:lnTo>
                    <a:pt x="51092" y="1170533"/>
                  </a:lnTo>
                  <a:lnTo>
                    <a:pt x="39344" y="1215148"/>
                  </a:lnTo>
                  <a:lnTo>
                    <a:pt x="29057" y="1260322"/>
                  </a:lnTo>
                  <a:lnTo>
                    <a:pt x="20294" y="1306029"/>
                  </a:lnTo>
                  <a:lnTo>
                    <a:pt x="13055" y="1352245"/>
                  </a:lnTo>
                  <a:lnTo>
                    <a:pt x="7391" y="1398943"/>
                  </a:lnTo>
                  <a:lnTo>
                    <a:pt x="3302" y="1446085"/>
                  </a:lnTo>
                  <a:lnTo>
                    <a:pt x="825" y="1493659"/>
                  </a:lnTo>
                  <a:lnTo>
                    <a:pt x="0" y="1541627"/>
                  </a:lnTo>
                  <a:lnTo>
                    <a:pt x="825" y="1589608"/>
                  </a:lnTo>
                  <a:lnTo>
                    <a:pt x="3302" y="1637169"/>
                  </a:lnTo>
                  <a:lnTo>
                    <a:pt x="7391" y="1684324"/>
                  </a:lnTo>
                  <a:lnTo>
                    <a:pt x="13055" y="1731010"/>
                  </a:lnTo>
                  <a:lnTo>
                    <a:pt x="20294" y="1777225"/>
                  </a:lnTo>
                  <a:lnTo>
                    <a:pt x="29057" y="1822932"/>
                  </a:lnTo>
                  <a:lnTo>
                    <a:pt x="39344" y="1868119"/>
                  </a:lnTo>
                  <a:lnTo>
                    <a:pt x="51092" y="1912734"/>
                  </a:lnTo>
                  <a:lnTo>
                    <a:pt x="64312" y="1956765"/>
                  </a:lnTo>
                  <a:lnTo>
                    <a:pt x="78943" y="2000199"/>
                  </a:lnTo>
                  <a:lnTo>
                    <a:pt x="94983" y="2042985"/>
                  </a:lnTo>
                  <a:lnTo>
                    <a:pt x="112395" y="2085111"/>
                  </a:lnTo>
                  <a:lnTo>
                    <a:pt x="131152" y="2126551"/>
                  </a:lnTo>
                  <a:lnTo>
                    <a:pt x="151231" y="2167280"/>
                  </a:lnTo>
                  <a:lnTo>
                    <a:pt x="172605" y="2207260"/>
                  </a:lnTo>
                  <a:lnTo>
                    <a:pt x="195237" y="2246465"/>
                  </a:lnTo>
                  <a:lnTo>
                    <a:pt x="219125" y="2284895"/>
                  </a:lnTo>
                  <a:lnTo>
                    <a:pt x="244208" y="2322487"/>
                  </a:lnTo>
                  <a:lnTo>
                    <a:pt x="270484" y="2359241"/>
                  </a:lnTo>
                  <a:lnTo>
                    <a:pt x="297929" y="2395131"/>
                  </a:lnTo>
                  <a:lnTo>
                    <a:pt x="326491" y="2430107"/>
                  </a:lnTo>
                  <a:lnTo>
                    <a:pt x="356171" y="2464168"/>
                  </a:lnTo>
                  <a:lnTo>
                    <a:pt x="386918" y="2497277"/>
                  </a:lnTo>
                  <a:lnTo>
                    <a:pt x="418719" y="2529408"/>
                  </a:lnTo>
                  <a:lnTo>
                    <a:pt x="451548" y="2560536"/>
                  </a:lnTo>
                  <a:lnTo>
                    <a:pt x="485381" y="2590635"/>
                  </a:lnTo>
                  <a:lnTo>
                    <a:pt x="520179" y="2619679"/>
                  </a:lnTo>
                  <a:lnTo>
                    <a:pt x="555929" y="2647632"/>
                  </a:lnTo>
                  <a:lnTo>
                    <a:pt x="592594" y="2674493"/>
                  </a:lnTo>
                  <a:lnTo>
                    <a:pt x="630148" y="2700197"/>
                  </a:lnTo>
                  <a:lnTo>
                    <a:pt x="668566" y="2724759"/>
                  </a:lnTo>
                  <a:lnTo>
                    <a:pt x="707821" y="2748127"/>
                  </a:lnTo>
                  <a:lnTo>
                    <a:pt x="747890" y="2770289"/>
                  </a:lnTo>
                  <a:lnTo>
                    <a:pt x="788746" y="2791206"/>
                  </a:lnTo>
                  <a:lnTo>
                    <a:pt x="830351" y="2810853"/>
                  </a:lnTo>
                  <a:lnTo>
                    <a:pt x="872693" y="2829217"/>
                  </a:lnTo>
                  <a:lnTo>
                    <a:pt x="915733" y="2846247"/>
                  </a:lnTo>
                  <a:lnTo>
                    <a:pt x="959459" y="2861945"/>
                  </a:lnTo>
                  <a:lnTo>
                    <a:pt x="1003820" y="2876270"/>
                  </a:lnTo>
                  <a:lnTo>
                    <a:pt x="1048816" y="2889199"/>
                  </a:lnTo>
                  <a:lnTo>
                    <a:pt x="1094409" y="2900705"/>
                  </a:lnTo>
                  <a:lnTo>
                    <a:pt x="1140574" y="2910763"/>
                  </a:lnTo>
                  <a:lnTo>
                    <a:pt x="1187272" y="2919349"/>
                  </a:lnTo>
                  <a:lnTo>
                    <a:pt x="1234490" y="2926435"/>
                  </a:lnTo>
                  <a:lnTo>
                    <a:pt x="1282204" y="2931985"/>
                  </a:lnTo>
                  <a:lnTo>
                    <a:pt x="1330375" y="2935986"/>
                  </a:lnTo>
                  <a:lnTo>
                    <a:pt x="1378978" y="2938399"/>
                  </a:lnTo>
                  <a:lnTo>
                    <a:pt x="1428000" y="2939211"/>
                  </a:lnTo>
                  <a:lnTo>
                    <a:pt x="1481899" y="2938234"/>
                  </a:lnTo>
                  <a:lnTo>
                    <a:pt x="1535303" y="2935300"/>
                  </a:lnTo>
                  <a:lnTo>
                    <a:pt x="1588173" y="2930461"/>
                  </a:lnTo>
                  <a:lnTo>
                    <a:pt x="1640459" y="2923743"/>
                  </a:lnTo>
                  <a:lnTo>
                    <a:pt x="1692148" y="2915196"/>
                  </a:lnTo>
                  <a:lnTo>
                    <a:pt x="1743202" y="2904845"/>
                  </a:lnTo>
                  <a:lnTo>
                    <a:pt x="1793570" y="2892742"/>
                  </a:lnTo>
                  <a:lnTo>
                    <a:pt x="1843239" y="2878899"/>
                  </a:lnTo>
                  <a:lnTo>
                    <a:pt x="1822602" y="2927210"/>
                  </a:lnTo>
                  <a:lnTo>
                    <a:pt x="1804860" y="2976918"/>
                  </a:lnTo>
                  <a:lnTo>
                    <a:pt x="1790103" y="3027934"/>
                  </a:lnTo>
                  <a:lnTo>
                    <a:pt x="1778457" y="3080143"/>
                  </a:lnTo>
                  <a:lnTo>
                    <a:pt x="1770011" y="3133458"/>
                  </a:lnTo>
                  <a:lnTo>
                    <a:pt x="1764868" y="3187776"/>
                  </a:lnTo>
                  <a:lnTo>
                    <a:pt x="1763128" y="3242983"/>
                  </a:lnTo>
                  <a:lnTo>
                    <a:pt x="1764372" y="3289846"/>
                  </a:lnTo>
                  <a:lnTo>
                    <a:pt x="1768081" y="3336074"/>
                  </a:lnTo>
                  <a:lnTo>
                    <a:pt x="1774190" y="3381591"/>
                  </a:lnTo>
                  <a:lnTo>
                    <a:pt x="1782622" y="3426358"/>
                  </a:lnTo>
                  <a:lnTo>
                    <a:pt x="1793328" y="3470313"/>
                  </a:lnTo>
                  <a:lnTo>
                    <a:pt x="1806244" y="3513378"/>
                  </a:lnTo>
                  <a:lnTo>
                    <a:pt x="1821307" y="3555504"/>
                  </a:lnTo>
                  <a:lnTo>
                    <a:pt x="1838452" y="3596614"/>
                  </a:lnTo>
                  <a:lnTo>
                    <a:pt x="1857616" y="3636683"/>
                  </a:lnTo>
                  <a:lnTo>
                    <a:pt x="1878749" y="3675608"/>
                  </a:lnTo>
                  <a:lnTo>
                    <a:pt x="1901774" y="3713353"/>
                  </a:lnTo>
                  <a:lnTo>
                    <a:pt x="1926628" y="3749852"/>
                  </a:lnTo>
                  <a:lnTo>
                    <a:pt x="1953260" y="3785044"/>
                  </a:lnTo>
                  <a:lnTo>
                    <a:pt x="1981606" y="3818864"/>
                  </a:lnTo>
                  <a:lnTo>
                    <a:pt x="2011591" y="3851262"/>
                  </a:lnTo>
                  <a:lnTo>
                    <a:pt x="2043176" y="3882161"/>
                  </a:lnTo>
                  <a:lnTo>
                    <a:pt x="2076272" y="3911511"/>
                  </a:lnTo>
                  <a:lnTo>
                    <a:pt x="2110829" y="3939260"/>
                  </a:lnTo>
                  <a:lnTo>
                    <a:pt x="2146782" y="3965321"/>
                  </a:lnTo>
                  <a:lnTo>
                    <a:pt x="2152180" y="3968851"/>
                  </a:lnTo>
                  <a:lnTo>
                    <a:pt x="2152180" y="4369282"/>
                  </a:lnTo>
                  <a:lnTo>
                    <a:pt x="2427173" y="4094289"/>
                  </a:lnTo>
                  <a:lnTo>
                    <a:pt x="2432418" y="4095788"/>
                  </a:lnTo>
                  <a:lnTo>
                    <a:pt x="2477312" y="4106265"/>
                  </a:lnTo>
                  <a:lnTo>
                    <a:pt x="2523058" y="4114520"/>
                  </a:lnTo>
                  <a:lnTo>
                    <a:pt x="2569578" y="4120489"/>
                  </a:lnTo>
                  <a:lnTo>
                    <a:pt x="2616809" y="4124121"/>
                  </a:lnTo>
                  <a:lnTo>
                    <a:pt x="2664688" y="4125341"/>
                  </a:lnTo>
                  <a:lnTo>
                    <a:pt x="2715031" y="4123994"/>
                  </a:lnTo>
                  <a:lnTo>
                    <a:pt x="2764637" y="4119981"/>
                  </a:lnTo>
                  <a:lnTo>
                    <a:pt x="2813456" y="4113377"/>
                  </a:lnTo>
                  <a:lnTo>
                    <a:pt x="2861411" y="4104271"/>
                  </a:lnTo>
                  <a:lnTo>
                    <a:pt x="2908414" y="4092714"/>
                  </a:lnTo>
                  <a:lnTo>
                    <a:pt x="2954401" y="4078770"/>
                  </a:lnTo>
                  <a:lnTo>
                    <a:pt x="2999308" y="4062539"/>
                  </a:lnTo>
                  <a:lnTo>
                    <a:pt x="3043059" y="4044073"/>
                  </a:lnTo>
                  <a:lnTo>
                    <a:pt x="3085566" y="4023449"/>
                  </a:lnTo>
                  <a:lnTo>
                    <a:pt x="3126778" y="4000728"/>
                  </a:lnTo>
                  <a:lnTo>
                    <a:pt x="3166618" y="3975989"/>
                  </a:lnTo>
                  <a:lnTo>
                    <a:pt x="3205010" y="3949306"/>
                  </a:lnTo>
                  <a:lnTo>
                    <a:pt x="3241865" y="3920744"/>
                  </a:lnTo>
                  <a:lnTo>
                    <a:pt x="3277146" y="3890378"/>
                  </a:lnTo>
                  <a:lnTo>
                    <a:pt x="3310750" y="3858272"/>
                  </a:lnTo>
                  <a:lnTo>
                    <a:pt x="3342627" y="3824503"/>
                  </a:lnTo>
                  <a:lnTo>
                    <a:pt x="3372675" y="3789146"/>
                  </a:lnTo>
                  <a:lnTo>
                    <a:pt x="3400856" y="3752265"/>
                  </a:lnTo>
                  <a:lnTo>
                    <a:pt x="3427082" y="3713937"/>
                  </a:lnTo>
                  <a:lnTo>
                    <a:pt x="3451275" y="3674224"/>
                  </a:lnTo>
                  <a:lnTo>
                    <a:pt x="3473373" y="3633203"/>
                  </a:lnTo>
                  <a:lnTo>
                    <a:pt x="3499637" y="3676243"/>
                  </a:lnTo>
                  <a:lnTo>
                    <a:pt x="3528466" y="3717518"/>
                  </a:lnTo>
                  <a:lnTo>
                    <a:pt x="3559759" y="3756914"/>
                  </a:lnTo>
                  <a:lnTo>
                    <a:pt x="3593401" y="3794341"/>
                  </a:lnTo>
                  <a:lnTo>
                    <a:pt x="3629279" y="3829685"/>
                  </a:lnTo>
                  <a:lnTo>
                    <a:pt x="3667302" y="3862857"/>
                  </a:lnTo>
                  <a:lnTo>
                    <a:pt x="3707333" y="3893731"/>
                  </a:lnTo>
                  <a:lnTo>
                    <a:pt x="3749294" y="3922217"/>
                  </a:lnTo>
                  <a:lnTo>
                    <a:pt x="3793071" y="3948201"/>
                  </a:lnTo>
                  <a:lnTo>
                    <a:pt x="3838537" y="3971594"/>
                  </a:lnTo>
                  <a:lnTo>
                    <a:pt x="3885603" y="3992270"/>
                  </a:lnTo>
                  <a:lnTo>
                    <a:pt x="3975874" y="4024096"/>
                  </a:lnTo>
                  <a:lnTo>
                    <a:pt x="4039082" y="4041102"/>
                  </a:lnTo>
                  <a:lnTo>
                    <a:pt x="4105021" y="4049052"/>
                  </a:lnTo>
                  <a:lnTo>
                    <a:pt x="4203509" y="4053713"/>
                  </a:lnTo>
                  <a:lnTo>
                    <a:pt x="4233900" y="4053865"/>
                  </a:lnTo>
                  <a:lnTo>
                    <a:pt x="4264037" y="4052201"/>
                  </a:lnTo>
                  <a:lnTo>
                    <a:pt x="4323423" y="4045356"/>
                  </a:lnTo>
                  <a:lnTo>
                    <a:pt x="4371479" y="4037177"/>
                  </a:lnTo>
                  <a:lnTo>
                    <a:pt x="4418558" y="4026357"/>
                  </a:lnTo>
                  <a:lnTo>
                    <a:pt x="4464570" y="4012984"/>
                  </a:lnTo>
                  <a:lnTo>
                    <a:pt x="4509440" y="3997134"/>
                  </a:lnTo>
                  <a:lnTo>
                    <a:pt x="4553064" y="3978884"/>
                  </a:lnTo>
                  <a:lnTo>
                    <a:pt x="4595380" y="3958323"/>
                  </a:lnTo>
                  <a:lnTo>
                    <a:pt x="4636300" y="3935526"/>
                  </a:lnTo>
                  <a:lnTo>
                    <a:pt x="4675733" y="3910571"/>
                  </a:lnTo>
                  <a:lnTo>
                    <a:pt x="4713605" y="3883558"/>
                  </a:lnTo>
                  <a:lnTo>
                    <a:pt x="4749825" y="3854551"/>
                  </a:lnTo>
                  <a:lnTo>
                    <a:pt x="4784306" y="3823652"/>
                  </a:lnTo>
                  <a:lnTo>
                    <a:pt x="4816983" y="3790912"/>
                  </a:lnTo>
                  <a:lnTo>
                    <a:pt x="4847755" y="3756444"/>
                  </a:lnTo>
                  <a:lnTo>
                    <a:pt x="4876546" y="3720300"/>
                  </a:lnTo>
                  <a:lnTo>
                    <a:pt x="4903267" y="3682581"/>
                  </a:lnTo>
                  <a:lnTo>
                    <a:pt x="4927841" y="3643376"/>
                  </a:lnTo>
                  <a:lnTo>
                    <a:pt x="4950180" y="3602736"/>
                  </a:lnTo>
                  <a:lnTo>
                    <a:pt x="4970208" y="3560775"/>
                  </a:lnTo>
                  <a:lnTo>
                    <a:pt x="4987836" y="3517557"/>
                  </a:lnTo>
                  <a:lnTo>
                    <a:pt x="5002974" y="3473170"/>
                  </a:lnTo>
                  <a:lnTo>
                    <a:pt x="5015560" y="3427679"/>
                  </a:lnTo>
                  <a:lnTo>
                    <a:pt x="5025479" y="3381197"/>
                  </a:lnTo>
                  <a:lnTo>
                    <a:pt x="5032680" y="3333775"/>
                  </a:lnTo>
                  <a:lnTo>
                    <a:pt x="5037061" y="3285515"/>
                  </a:lnTo>
                  <a:lnTo>
                    <a:pt x="5038534" y="3236493"/>
                  </a:lnTo>
                  <a:lnTo>
                    <a:pt x="5037061" y="3187598"/>
                  </a:lnTo>
                  <a:lnTo>
                    <a:pt x="5032705" y="3139452"/>
                  </a:lnTo>
                  <a:lnTo>
                    <a:pt x="5025555" y="3092158"/>
                  </a:lnTo>
                  <a:lnTo>
                    <a:pt x="5015674" y="3045790"/>
                  </a:lnTo>
                  <a:lnTo>
                    <a:pt x="5003165" y="3000413"/>
                  </a:lnTo>
                  <a:lnTo>
                    <a:pt x="4988090" y="2956128"/>
                  </a:lnTo>
                  <a:lnTo>
                    <a:pt x="4970551" y="2912999"/>
                  </a:lnTo>
                  <a:lnTo>
                    <a:pt x="4950625" y="2871114"/>
                  </a:lnTo>
                  <a:lnTo>
                    <a:pt x="4928400" y="2830563"/>
                  </a:lnTo>
                  <a:lnTo>
                    <a:pt x="4903940" y="2791422"/>
                  </a:lnTo>
                  <a:lnTo>
                    <a:pt x="4877346" y="2753766"/>
                  </a:lnTo>
                  <a:lnTo>
                    <a:pt x="4848695" y="2717673"/>
                  </a:lnTo>
                  <a:lnTo>
                    <a:pt x="4818062" y="2683230"/>
                  </a:lnTo>
                  <a:lnTo>
                    <a:pt x="4785538" y="2650528"/>
                  </a:lnTo>
                  <a:lnTo>
                    <a:pt x="4751209" y="2619629"/>
                  </a:lnTo>
                  <a:lnTo>
                    <a:pt x="4715154" y="2590622"/>
                  </a:lnTo>
                  <a:lnTo>
                    <a:pt x="4677448" y="2563596"/>
                  </a:lnTo>
                  <a:lnTo>
                    <a:pt x="4638192" y="2538615"/>
                  </a:lnTo>
                  <a:lnTo>
                    <a:pt x="4597451" y="2515781"/>
                  </a:lnTo>
                  <a:lnTo>
                    <a:pt x="4555312" y="2495156"/>
                  </a:lnTo>
                  <a:lnTo>
                    <a:pt x="4511865" y="2476830"/>
                  </a:lnTo>
                  <a:lnTo>
                    <a:pt x="4467187" y="2460879"/>
                  </a:lnTo>
                  <a:lnTo>
                    <a:pt x="4421365" y="2447391"/>
                  </a:lnTo>
                  <a:lnTo>
                    <a:pt x="4374464" y="2436444"/>
                  </a:lnTo>
                  <a:lnTo>
                    <a:pt x="4326598" y="2428113"/>
                  </a:lnTo>
                  <a:lnTo>
                    <a:pt x="4359859" y="2392438"/>
                  </a:lnTo>
                  <a:lnTo>
                    <a:pt x="4391317" y="2355164"/>
                  </a:lnTo>
                  <a:lnTo>
                    <a:pt x="4420870" y="2316391"/>
                  </a:lnTo>
                  <a:lnTo>
                    <a:pt x="4448467" y="2276157"/>
                  </a:lnTo>
                  <a:lnTo>
                    <a:pt x="4474032" y="2234539"/>
                  </a:lnTo>
                  <a:lnTo>
                    <a:pt x="4497502" y="2191613"/>
                  </a:lnTo>
                  <a:lnTo>
                    <a:pt x="4518799" y="2147455"/>
                  </a:lnTo>
                  <a:lnTo>
                    <a:pt x="4537849" y="2102104"/>
                  </a:lnTo>
                  <a:lnTo>
                    <a:pt x="4554588" y="2055647"/>
                  </a:lnTo>
                  <a:lnTo>
                    <a:pt x="4568939" y="2008162"/>
                  </a:lnTo>
                  <a:lnTo>
                    <a:pt x="4580852" y="1959698"/>
                  </a:lnTo>
                  <a:lnTo>
                    <a:pt x="4590224" y="1910334"/>
                  </a:lnTo>
                  <a:lnTo>
                    <a:pt x="4597019" y="1860130"/>
                  </a:lnTo>
                  <a:lnTo>
                    <a:pt x="4601134" y="1809153"/>
                  </a:lnTo>
                  <a:lnTo>
                    <a:pt x="4602531" y="1757489"/>
                  </a:lnTo>
                  <a:lnTo>
                    <a:pt x="4601248" y="1708073"/>
                  </a:lnTo>
                  <a:lnTo>
                    <a:pt x="4597463" y="1659305"/>
                  </a:lnTo>
                  <a:lnTo>
                    <a:pt x="4591228" y="1611223"/>
                  </a:lnTo>
                  <a:lnTo>
                    <a:pt x="4582617" y="1563890"/>
                  </a:lnTo>
                  <a:lnTo>
                    <a:pt x="4571695" y="1517383"/>
                  </a:lnTo>
                  <a:lnTo>
                    <a:pt x="4622254" y="1515935"/>
                  </a:lnTo>
                  <a:lnTo>
                    <a:pt x="4670476" y="1511515"/>
                  </a:lnTo>
                  <a:lnTo>
                    <a:pt x="4717783" y="1504251"/>
                  </a:lnTo>
                  <a:lnTo>
                    <a:pt x="4764113" y="1494256"/>
                  </a:lnTo>
                  <a:lnTo>
                    <a:pt x="4809350" y="1481582"/>
                  </a:lnTo>
                  <a:lnTo>
                    <a:pt x="4853419" y="1466354"/>
                  </a:lnTo>
                  <a:lnTo>
                    <a:pt x="4896218" y="1448638"/>
                  </a:lnTo>
                  <a:lnTo>
                    <a:pt x="4937671" y="1428521"/>
                  </a:lnTo>
                  <a:lnTo>
                    <a:pt x="4977663" y="1406118"/>
                  </a:lnTo>
                  <a:lnTo>
                    <a:pt x="5016131" y="1381480"/>
                  </a:lnTo>
                  <a:lnTo>
                    <a:pt x="5052961" y="1354734"/>
                  </a:lnTo>
                  <a:lnTo>
                    <a:pt x="5088090" y="1325943"/>
                  </a:lnTo>
                  <a:lnTo>
                    <a:pt x="5121389" y="1295196"/>
                  </a:lnTo>
                  <a:lnTo>
                    <a:pt x="5152809" y="1262595"/>
                  </a:lnTo>
                  <a:lnTo>
                    <a:pt x="5182222" y="1228229"/>
                  </a:lnTo>
                  <a:lnTo>
                    <a:pt x="5209552" y="1192174"/>
                  </a:lnTo>
                  <a:lnTo>
                    <a:pt x="5234724" y="1154531"/>
                  </a:lnTo>
                  <a:lnTo>
                    <a:pt x="5257622" y="1115390"/>
                  </a:lnTo>
                  <a:lnTo>
                    <a:pt x="5278171" y="1074826"/>
                  </a:lnTo>
                  <a:lnTo>
                    <a:pt x="5296268" y="1032929"/>
                  </a:lnTo>
                  <a:lnTo>
                    <a:pt x="5311838" y="989799"/>
                  </a:lnTo>
                  <a:lnTo>
                    <a:pt x="5324780" y="945527"/>
                  </a:lnTo>
                  <a:lnTo>
                    <a:pt x="5335003" y="900188"/>
                  </a:lnTo>
                  <a:lnTo>
                    <a:pt x="5342407" y="853884"/>
                  </a:lnTo>
                  <a:lnTo>
                    <a:pt x="5346928" y="806691"/>
                  </a:lnTo>
                  <a:lnTo>
                    <a:pt x="5348452" y="7587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59">
              <a:extLst>
                <a:ext uri="{FF2B5EF4-FFF2-40B4-BE49-F238E27FC236}">
                  <a16:creationId xmlns:a16="http://schemas.microsoft.com/office/drawing/2014/main" id="{3538C95A-5E6D-7A0A-42FF-7A713A9B4631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195" y="1003236"/>
              <a:ext cx="2371458" cy="2359705"/>
            </a:xfrm>
            <a:prstGeom prst="rect">
              <a:avLst/>
            </a:prstGeom>
          </p:spPr>
        </p:pic>
        <p:pic>
          <p:nvPicPr>
            <p:cNvPr id="8" name="object 61">
              <a:extLst>
                <a:ext uri="{FF2B5EF4-FFF2-40B4-BE49-F238E27FC236}">
                  <a16:creationId xmlns:a16="http://schemas.microsoft.com/office/drawing/2014/main" id="{C0F9AA50-A187-4A17-DBF2-5F71C2755388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1955" y="3183648"/>
              <a:ext cx="1429118" cy="1406347"/>
            </a:xfrm>
            <a:prstGeom prst="rect">
              <a:avLst/>
            </a:prstGeom>
          </p:spPr>
        </p:pic>
        <p:pic>
          <p:nvPicPr>
            <p:cNvPr id="9" name="object 63">
              <a:extLst>
                <a:ext uri="{FF2B5EF4-FFF2-40B4-BE49-F238E27FC236}">
                  <a16:creationId xmlns:a16="http://schemas.microsoft.com/office/drawing/2014/main" id="{43AFC105-1622-DF85-6476-D1F5E0565D4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49559" y="3269487"/>
              <a:ext cx="1239786" cy="1241548"/>
            </a:xfrm>
            <a:prstGeom prst="rect">
              <a:avLst/>
            </a:prstGeom>
          </p:spPr>
        </p:pic>
        <p:pic>
          <p:nvPicPr>
            <p:cNvPr id="10" name="object 65">
              <a:extLst>
                <a:ext uri="{FF2B5EF4-FFF2-40B4-BE49-F238E27FC236}">
                  <a16:creationId xmlns:a16="http://schemas.microsoft.com/office/drawing/2014/main" id="{99388B0F-0327-82B3-C313-656C05427666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7910" y="1610017"/>
              <a:ext cx="1564513" cy="1587030"/>
            </a:xfrm>
            <a:prstGeom prst="rect">
              <a:avLst/>
            </a:prstGeom>
          </p:spPr>
        </p:pic>
        <p:pic>
          <p:nvPicPr>
            <p:cNvPr id="11" name="object 68">
              <a:extLst>
                <a:ext uri="{FF2B5EF4-FFF2-40B4-BE49-F238E27FC236}">
                  <a16:creationId xmlns:a16="http://schemas.microsoft.com/office/drawing/2014/main" id="{5F516CEE-7FC3-FEF1-CE1D-A04186566404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7336" y="1144854"/>
              <a:ext cx="1403858" cy="465156"/>
            </a:xfrm>
            <a:prstGeom prst="rect">
              <a:avLst/>
            </a:prstGeom>
          </p:spPr>
        </p:pic>
      </p:grpSp>
      <p:sp>
        <p:nvSpPr>
          <p:cNvPr id="12" name="Titre 6">
            <a:extLst>
              <a:ext uri="{FF2B5EF4-FFF2-40B4-BE49-F238E27FC236}">
                <a16:creationId xmlns:a16="http://schemas.microsoft.com/office/drawing/2014/main" id="{5F014084-BD64-D2D1-A6F9-12B521F0838A}"/>
              </a:ext>
            </a:extLst>
          </p:cNvPr>
          <p:cNvSpPr txBox="1">
            <a:spLocks/>
          </p:cNvSpPr>
          <p:nvPr/>
        </p:nvSpPr>
        <p:spPr>
          <a:xfrm>
            <a:off x="10771" y="228983"/>
            <a:ext cx="6441045" cy="738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733" b="1" kern="1200">
                <a:solidFill>
                  <a:srgbClr val="49C5B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fr-BE" sz="2400" dirty="0"/>
              <a:t>Mardi 7 mars 2023 </a:t>
            </a:r>
            <a:r>
              <a:rPr lang="fr-BE" sz="2400" dirty="0">
                <a:sym typeface="Wingdings" panose="05000000000000000000" pitchFamily="2" charset="2"/>
              </a:rPr>
              <a:t></a:t>
            </a:r>
            <a:r>
              <a:rPr lang="fr-BE" sz="2400" dirty="0"/>
              <a:t> La </a:t>
            </a:r>
            <a:r>
              <a:rPr lang="fr-BE" sz="2400" dirty="0" err="1"/>
              <a:t>Marlagne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90540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A6C6F94-42E7-D818-8E8D-5E16EDE603CB}"/>
              </a:ext>
            </a:extLst>
          </p:cNvPr>
          <p:cNvSpPr/>
          <p:nvPr/>
        </p:nvSpPr>
        <p:spPr>
          <a:xfrm>
            <a:off x="1" y="1"/>
            <a:ext cx="12192000" cy="885217"/>
          </a:xfrm>
          <a:prstGeom prst="rect">
            <a:avLst/>
          </a:prstGeom>
          <a:gradFill flip="none" rotWithShape="1">
            <a:gsLst>
              <a:gs pos="0">
                <a:srgbClr val="0B4373"/>
              </a:gs>
              <a:gs pos="100000">
                <a:srgbClr val="006FB7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6">
            <a:extLst>
              <a:ext uri="{FF2B5EF4-FFF2-40B4-BE49-F238E27FC236}">
                <a16:creationId xmlns:a16="http://schemas.microsoft.com/office/drawing/2014/main" id="{5F014084-BD64-D2D1-A6F9-12B521F0838A}"/>
              </a:ext>
            </a:extLst>
          </p:cNvPr>
          <p:cNvSpPr txBox="1">
            <a:spLocks/>
          </p:cNvSpPr>
          <p:nvPr/>
        </p:nvSpPr>
        <p:spPr>
          <a:xfrm>
            <a:off x="10770" y="126460"/>
            <a:ext cx="12191999" cy="612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733" b="1" kern="1200">
                <a:solidFill>
                  <a:srgbClr val="49C5B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fr-BE" sz="2400" dirty="0"/>
              <a:t>JOURNÉE des OUVRAGES d’ART </a:t>
            </a:r>
            <a:r>
              <a:rPr lang="fr-BE" sz="2400" dirty="0">
                <a:sym typeface="Wingdings" panose="05000000000000000000" pitchFamily="2" charset="2"/>
              </a:rPr>
              <a:t></a:t>
            </a:r>
            <a:r>
              <a:rPr lang="fr-BE" sz="2400" dirty="0"/>
              <a:t> Mardi 7 mars 2023 </a:t>
            </a:r>
            <a:r>
              <a:rPr lang="fr-BE" sz="2400" dirty="0">
                <a:sym typeface="Wingdings" panose="05000000000000000000" pitchFamily="2" charset="2"/>
              </a:rPr>
              <a:t></a:t>
            </a:r>
            <a:r>
              <a:rPr lang="fr-BE" sz="2400" dirty="0"/>
              <a:t> La </a:t>
            </a:r>
            <a:r>
              <a:rPr lang="fr-BE" sz="2400" dirty="0" err="1"/>
              <a:t>Marlagne</a:t>
            </a:r>
            <a:endParaRPr lang="fr-BE" sz="24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0C76241-7BCA-1300-0DBF-1A4592BA1155}"/>
              </a:ext>
            </a:extLst>
          </p:cNvPr>
          <p:cNvSpPr txBox="1"/>
          <p:nvPr/>
        </p:nvSpPr>
        <p:spPr>
          <a:xfrm>
            <a:off x="576795" y="3055436"/>
            <a:ext cx="114012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BE" sz="2800" i="1" dirty="0">
                <a:solidFill>
                  <a:srgbClr val="0070C0"/>
                </a:solidFill>
                <a:latin typeface="Calibri" panose="020F0502020204030204" pitchFamily="34" charset="0"/>
              </a:rPr>
              <a:t>3 tables rondes 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BE" sz="2800" b="0" i="1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Inspection et gestion des ponts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BE" sz="2800" i="1" dirty="0">
                <a:solidFill>
                  <a:srgbClr val="0070C0"/>
                </a:solidFill>
                <a:latin typeface="Calibri" panose="020F0502020204030204" pitchFamily="34" charset="0"/>
              </a:rPr>
              <a:t>Les impacts environnementaux des ponts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BE" sz="2800" b="0" i="1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De nouveaux métiers pour la gestion des ponts</a:t>
            </a:r>
          </a:p>
          <a:p>
            <a:pPr algn="ctr">
              <a:spcBef>
                <a:spcPts val="1200"/>
              </a:spcBef>
            </a:pPr>
            <a:r>
              <a:rPr lang="fr-BE" sz="2800" i="1" dirty="0">
                <a:solidFill>
                  <a:srgbClr val="0070C0"/>
                </a:solidFill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www.le-pont.com/eurobridge-2023/</a:t>
            </a:r>
            <a:endParaRPr lang="fr-BE" sz="2800" i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122FF3B-8D48-F688-B964-8A4311E9F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392" y="1260628"/>
            <a:ext cx="10606753" cy="949911"/>
          </a:xfrm>
        </p:spPr>
        <p:txBody>
          <a:bodyPr>
            <a:normAutofit/>
          </a:bodyPr>
          <a:lstStyle/>
          <a:p>
            <a:pPr algn="ctr"/>
            <a:r>
              <a:rPr lang="fr-BE" dirty="0"/>
              <a:t>EUROBRIDGE – Bruxelles – 14 avril 2023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8AC35DE-3BDF-37B9-F017-AF916381A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713" y="2307163"/>
            <a:ext cx="4241492" cy="198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2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6F908168-A660-5322-EDEE-B3D792F899E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4569"/>
            <a:ext cx="12192000" cy="6870664"/>
          </a:xfrm>
          <a:prstGeom prst="rect">
            <a:avLst/>
          </a:prstGeom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9847C09F-70FA-8FD5-62EA-D54CBDCEE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1" y="3742856"/>
            <a:ext cx="8196070" cy="1988631"/>
          </a:xfrm>
        </p:spPr>
        <p:txBody>
          <a:bodyPr>
            <a:noAutofit/>
          </a:bodyPr>
          <a:lstStyle/>
          <a:p>
            <a:pPr algn="ctr"/>
            <a:r>
              <a:rPr lang="fr-BE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12h15 à 14h00</a:t>
            </a:r>
            <a:br>
              <a:rPr lang="fr-BE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BE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LUNCH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50C127A6-707C-B4BE-0BD6-FCCCE824E64E}"/>
              </a:ext>
            </a:extLst>
          </p:cNvPr>
          <p:cNvGrpSpPr/>
          <p:nvPr/>
        </p:nvGrpSpPr>
        <p:grpSpPr>
          <a:xfrm>
            <a:off x="6441045" y="406536"/>
            <a:ext cx="5157123" cy="4213008"/>
            <a:chOff x="746353" y="643826"/>
            <a:chExt cx="5348605" cy="4369435"/>
          </a:xfrm>
        </p:grpSpPr>
        <p:sp>
          <p:nvSpPr>
            <p:cNvPr id="5" name="object 58">
              <a:extLst>
                <a:ext uri="{FF2B5EF4-FFF2-40B4-BE49-F238E27FC236}">
                  <a16:creationId xmlns:a16="http://schemas.microsoft.com/office/drawing/2014/main" id="{9A87D063-2BE1-7234-EE5D-901FFE4CFBCD}"/>
                </a:ext>
              </a:extLst>
            </p:cNvPr>
            <p:cNvSpPr/>
            <p:nvPr/>
          </p:nvSpPr>
          <p:spPr>
            <a:xfrm>
              <a:off x="746353" y="643826"/>
              <a:ext cx="5348605" cy="4369435"/>
            </a:xfrm>
            <a:custGeom>
              <a:avLst/>
              <a:gdLst/>
              <a:ahLst/>
              <a:cxnLst/>
              <a:rect l="l" t="t" r="r" b="b"/>
              <a:pathLst>
                <a:path w="5348605" h="4369435">
                  <a:moveTo>
                    <a:pt x="5348452" y="758710"/>
                  </a:moveTo>
                  <a:lnTo>
                    <a:pt x="5346928" y="710730"/>
                  </a:lnTo>
                  <a:lnTo>
                    <a:pt x="5342407" y="663536"/>
                  </a:lnTo>
                  <a:lnTo>
                    <a:pt x="5335003" y="617232"/>
                  </a:lnTo>
                  <a:lnTo>
                    <a:pt x="5324780" y="571893"/>
                  </a:lnTo>
                  <a:lnTo>
                    <a:pt x="5311838" y="527621"/>
                  </a:lnTo>
                  <a:lnTo>
                    <a:pt x="5296268" y="484492"/>
                  </a:lnTo>
                  <a:lnTo>
                    <a:pt x="5278171" y="442607"/>
                  </a:lnTo>
                  <a:lnTo>
                    <a:pt x="5257622" y="402043"/>
                  </a:lnTo>
                  <a:lnTo>
                    <a:pt x="5234724" y="362889"/>
                  </a:lnTo>
                  <a:lnTo>
                    <a:pt x="5209552" y="325247"/>
                  </a:lnTo>
                  <a:lnTo>
                    <a:pt x="5182222" y="289191"/>
                  </a:lnTo>
                  <a:lnTo>
                    <a:pt x="5152809" y="254825"/>
                  </a:lnTo>
                  <a:lnTo>
                    <a:pt x="5121389" y="222224"/>
                  </a:lnTo>
                  <a:lnTo>
                    <a:pt x="5088090" y="191477"/>
                  </a:lnTo>
                  <a:lnTo>
                    <a:pt x="5052961" y="162687"/>
                  </a:lnTo>
                  <a:lnTo>
                    <a:pt x="5016131" y="135940"/>
                  </a:lnTo>
                  <a:lnTo>
                    <a:pt x="4977663" y="111302"/>
                  </a:lnTo>
                  <a:lnTo>
                    <a:pt x="4937671" y="88900"/>
                  </a:lnTo>
                  <a:lnTo>
                    <a:pt x="4896218" y="68783"/>
                  </a:lnTo>
                  <a:lnTo>
                    <a:pt x="4853419" y="51066"/>
                  </a:lnTo>
                  <a:lnTo>
                    <a:pt x="4809350" y="35839"/>
                  </a:lnTo>
                  <a:lnTo>
                    <a:pt x="4764113" y="23177"/>
                  </a:lnTo>
                  <a:lnTo>
                    <a:pt x="4717783" y="13169"/>
                  </a:lnTo>
                  <a:lnTo>
                    <a:pt x="4670476" y="5918"/>
                  </a:lnTo>
                  <a:lnTo>
                    <a:pt x="4622254" y="1498"/>
                  </a:lnTo>
                  <a:lnTo>
                    <a:pt x="4573232" y="0"/>
                  </a:lnTo>
                  <a:lnTo>
                    <a:pt x="4521085" y="1689"/>
                  </a:lnTo>
                  <a:lnTo>
                    <a:pt x="4469879" y="6692"/>
                  </a:lnTo>
                  <a:lnTo>
                    <a:pt x="4419701" y="14884"/>
                  </a:lnTo>
                  <a:lnTo>
                    <a:pt x="4370667" y="26187"/>
                  </a:lnTo>
                  <a:lnTo>
                    <a:pt x="4322889" y="40462"/>
                  </a:lnTo>
                  <a:lnTo>
                    <a:pt x="4276471" y="57619"/>
                  </a:lnTo>
                  <a:lnTo>
                    <a:pt x="4231525" y="77558"/>
                  </a:lnTo>
                  <a:lnTo>
                    <a:pt x="4188168" y="100152"/>
                  </a:lnTo>
                  <a:lnTo>
                    <a:pt x="4146499" y="125298"/>
                  </a:lnTo>
                  <a:lnTo>
                    <a:pt x="4106621" y="152908"/>
                  </a:lnTo>
                  <a:lnTo>
                    <a:pt x="4068661" y="182854"/>
                  </a:lnTo>
                  <a:lnTo>
                    <a:pt x="4032707" y="215036"/>
                  </a:lnTo>
                  <a:lnTo>
                    <a:pt x="3998887" y="249339"/>
                  </a:lnTo>
                  <a:lnTo>
                    <a:pt x="3967302" y="285673"/>
                  </a:lnTo>
                  <a:lnTo>
                    <a:pt x="3938066" y="323913"/>
                  </a:lnTo>
                  <a:lnTo>
                    <a:pt x="3911269" y="363969"/>
                  </a:lnTo>
                  <a:lnTo>
                    <a:pt x="3887051" y="405714"/>
                  </a:lnTo>
                  <a:lnTo>
                    <a:pt x="3859085" y="461340"/>
                  </a:lnTo>
                  <a:lnTo>
                    <a:pt x="3837330" y="520153"/>
                  </a:lnTo>
                  <a:lnTo>
                    <a:pt x="3823500" y="565785"/>
                  </a:lnTo>
                  <a:lnTo>
                    <a:pt x="3812527" y="612533"/>
                  </a:lnTo>
                  <a:lnTo>
                    <a:pt x="3804539" y="660336"/>
                  </a:lnTo>
                  <a:lnTo>
                    <a:pt x="3799662" y="709091"/>
                  </a:lnTo>
                  <a:lnTo>
                    <a:pt x="3798011" y="758710"/>
                  </a:lnTo>
                  <a:lnTo>
                    <a:pt x="3798455" y="782243"/>
                  </a:lnTo>
                  <a:lnTo>
                    <a:pt x="3799624" y="805599"/>
                  </a:lnTo>
                  <a:lnTo>
                    <a:pt x="3753586" y="797928"/>
                  </a:lnTo>
                  <a:lnTo>
                    <a:pt x="3706876" y="792302"/>
                  </a:lnTo>
                  <a:lnTo>
                    <a:pt x="3659543" y="788835"/>
                  </a:lnTo>
                  <a:lnTo>
                    <a:pt x="3611588" y="787654"/>
                  </a:lnTo>
                  <a:lnTo>
                    <a:pt x="3559911" y="788962"/>
                  </a:lnTo>
                  <a:lnTo>
                    <a:pt x="3508908" y="792822"/>
                  </a:lnTo>
                  <a:lnTo>
                    <a:pt x="3458654" y="799185"/>
                  </a:lnTo>
                  <a:lnTo>
                    <a:pt x="3409226" y="807986"/>
                  </a:lnTo>
                  <a:lnTo>
                    <a:pt x="3360661" y="819150"/>
                  </a:lnTo>
                  <a:lnTo>
                    <a:pt x="3313049" y="832624"/>
                  </a:lnTo>
                  <a:lnTo>
                    <a:pt x="3266440" y="848347"/>
                  </a:lnTo>
                  <a:lnTo>
                    <a:pt x="3220910" y="866241"/>
                  </a:lnTo>
                  <a:lnTo>
                    <a:pt x="3176524" y="886244"/>
                  </a:lnTo>
                  <a:lnTo>
                    <a:pt x="3133331" y="908304"/>
                  </a:lnTo>
                  <a:lnTo>
                    <a:pt x="3091421" y="932332"/>
                  </a:lnTo>
                  <a:lnTo>
                    <a:pt x="3050844" y="958303"/>
                  </a:lnTo>
                  <a:lnTo>
                    <a:pt x="3011665" y="986116"/>
                  </a:lnTo>
                  <a:lnTo>
                    <a:pt x="2973959" y="1015720"/>
                  </a:lnTo>
                  <a:lnTo>
                    <a:pt x="2937789" y="1047051"/>
                  </a:lnTo>
                  <a:lnTo>
                    <a:pt x="2903207" y="1080046"/>
                  </a:lnTo>
                  <a:lnTo>
                    <a:pt x="2870301" y="1114640"/>
                  </a:lnTo>
                  <a:lnTo>
                    <a:pt x="2839123" y="1150772"/>
                  </a:lnTo>
                  <a:lnTo>
                    <a:pt x="2809735" y="1188377"/>
                  </a:lnTo>
                  <a:lnTo>
                    <a:pt x="2796616" y="1142530"/>
                  </a:lnTo>
                  <a:lnTo>
                    <a:pt x="2781973" y="1097318"/>
                  </a:lnTo>
                  <a:lnTo>
                    <a:pt x="2765806" y="1052779"/>
                  </a:lnTo>
                  <a:lnTo>
                    <a:pt x="2748153" y="1008951"/>
                  </a:lnTo>
                  <a:lnTo>
                    <a:pt x="2729052" y="965847"/>
                  </a:lnTo>
                  <a:lnTo>
                    <a:pt x="2708529" y="923518"/>
                  </a:lnTo>
                  <a:lnTo>
                    <a:pt x="2686621" y="881964"/>
                  </a:lnTo>
                  <a:lnTo>
                    <a:pt x="2663342" y="841235"/>
                  </a:lnTo>
                  <a:lnTo>
                    <a:pt x="2638729" y="801357"/>
                  </a:lnTo>
                  <a:lnTo>
                    <a:pt x="2612809" y="762355"/>
                  </a:lnTo>
                  <a:lnTo>
                    <a:pt x="2585618" y="724255"/>
                  </a:lnTo>
                  <a:lnTo>
                    <a:pt x="2557183" y="687095"/>
                  </a:lnTo>
                  <a:lnTo>
                    <a:pt x="2527541" y="650900"/>
                  </a:lnTo>
                  <a:lnTo>
                    <a:pt x="2496705" y="615708"/>
                  </a:lnTo>
                  <a:lnTo>
                    <a:pt x="2464714" y="581520"/>
                  </a:lnTo>
                  <a:lnTo>
                    <a:pt x="2431605" y="548398"/>
                  </a:lnTo>
                  <a:lnTo>
                    <a:pt x="2397391" y="516356"/>
                  </a:lnTo>
                  <a:lnTo>
                    <a:pt x="2362123" y="485419"/>
                  </a:lnTo>
                  <a:lnTo>
                    <a:pt x="2325814" y="455637"/>
                  </a:lnTo>
                  <a:lnTo>
                    <a:pt x="2288502" y="427012"/>
                  </a:lnTo>
                  <a:lnTo>
                    <a:pt x="2250211" y="399580"/>
                  </a:lnTo>
                  <a:lnTo>
                    <a:pt x="2210968" y="373380"/>
                  </a:lnTo>
                  <a:lnTo>
                    <a:pt x="2170823" y="348449"/>
                  </a:lnTo>
                  <a:lnTo>
                    <a:pt x="2129777" y="324789"/>
                  </a:lnTo>
                  <a:lnTo>
                    <a:pt x="2087880" y="302450"/>
                  </a:lnTo>
                  <a:lnTo>
                    <a:pt x="2045157" y="281457"/>
                  </a:lnTo>
                  <a:lnTo>
                    <a:pt x="2001634" y="261823"/>
                  </a:lnTo>
                  <a:lnTo>
                    <a:pt x="1957336" y="243611"/>
                  </a:lnTo>
                  <a:lnTo>
                    <a:pt x="1912315" y="226822"/>
                  </a:lnTo>
                  <a:lnTo>
                    <a:pt x="1866582" y="211493"/>
                  </a:lnTo>
                  <a:lnTo>
                    <a:pt x="1820164" y="197650"/>
                  </a:lnTo>
                  <a:lnTo>
                    <a:pt x="1773097" y="185331"/>
                  </a:lnTo>
                  <a:lnTo>
                    <a:pt x="1725422" y="174561"/>
                  </a:lnTo>
                  <a:lnTo>
                    <a:pt x="1677149" y="165366"/>
                  </a:lnTo>
                  <a:lnTo>
                    <a:pt x="1628317" y="157772"/>
                  </a:lnTo>
                  <a:lnTo>
                    <a:pt x="1578952" y="151828"/>
                  </a:lnTo>
                  <a:lnTo>
                    <a:pt x="1529092" y="147535"/>
                  </a:lnTo>
                  <a:lnTo>
                    <a:pt x="1478775" y="144945"/>
                  </a:lnTo>
                  <a:lnTo>
                    <a:pt x="1428000" y="144068"/>
                  </a:lnTo>
                  <a:lnTo>
                    <a:pt x="1378978" y="144881"/>
                  </a:lnTo>
                  <a:lnTo>
                    <a:pt x="1330375" y="147294"/>
                  </a:lnTo>
                  <a:lnTo>
                    <a:pt x="1282204" y="151295"/>
                  </a:lnTo>
                  <a:lnTo>
                    <a:pt x="1234490" y="156857"/>
                  </a:lnTo>
                  <a:lnTo>
                    <a:pt x="1187272" y="163931"/>
                  </a:lnTo>
                  <a:lnTo>
                    <a:pt x="1140574" y="172516"/>
                  </a:lnTo>
                  <a:lnTo>
                    <a:pt x="1094409" y="182575"/>
                  </a:lnTo>
                  <a:lnTo>
                    <a:pt x="1048816" y="194081"/>
                  </a:lnTo>
                  <a:lnTo>
                    <a:pt x="1003820" y="207010"/>
                  </a:lnTo>
                  <a:lnTo>
                    <a:pt x="959459" y="221335"/>
                  </a:lnTo>
                  <a:lnTo>
                    <a:pt x="915733" y="237032"/>
                  </a:lnTo>
                  <a:lnTo>
                    <a:pt x="872693" y="254076"/>
                  </a:lnTo>
                  <a:lnTo>
                    <a:pt x="830351" y="272427"/>
                  </a:lnTo>
                  <a:lnTo>
                    <a:pt x="788746" y="292087"/>
                  </a:lnTo>
                  <a:lnTo>
                    <a:pt x="747890" y="312991"/>
                  </a:lnTo>
                  <a:lnTo>
                    <a:pt x="707821" y="335153"/>
                  </a:lnTo>
                  <a:lnTo>
                    <a:pt x="668566" y="358521"/>
                  </a:lnTo>
                  <a:lnTo>
                    <a:pt x="630148" y="383082"/>
                  </a:lnTo>
                  <a:lnTo>
                    <a:pt x="592594" y="408800"/>
                  </a:lnTo>
                  <a:lnTo>
                    <a:pt x="555929" y="435648"/>
                  </a:lnTo>
                  <a:lnTo>
                    <a:pt x="520179" y="463600"/>
                  </a:lnTo>
                  <a:lnTo>
                    <a:pt x="485381" y="492645"/>
                  </a:lnTo>
                  <a:lnTo>
                    <a:pt x="451548" y="522744"/>
                  </a:lnTo>
                  <a:lnTo>
                    <a:pt x="418719" y="553872"/>
                  </a:lnTo>
                  <a:lnTo>
                    <a:pt x="386918" y="586003"/>
                  </a:lnTo>
                  <a:lnTo>
                    <a:pt x="356171" y="619112"/>
                  </a:lnTo>
                  <a:lnTo>
                    <a:pt x="326491" y="653161"/>
                  </a:lnTo>
                  <a:lnTo>
                    <a:pt x="297929" y="688149"/>
                  </a:lnTo>
                  <a:lnTo>
                    <a:pt x="270484" y="724027"/>
                  </a:lnTo>
                  <a:lnTo>
                    <a:pt x="244208" y="760780"/>
                  </a:lnTo>
                  <a:lnTo>
                    <a:pt x="219125" y="798385"/>
                  </a:lnTo>
                  <a:lnTo>
                    <a:pt x="195237" y="836803"/>
                  </a:lnTo>
                  <a:lnTo>
                    <a:pt x="172605" y="876020"/>
                  </a:lnTo>
                  <a:lnTo>
                    <a:pt x="151231" y="916000"/>
                  </a:lnTo>
                  <a:lnTo>
                    <a:pt x="131152" y="956716"/>
                  </a:lnTo>
                  <a:lnTo>
                    <a:pt x="112395" y="998156"/>
                  </a:lnTo>
                  <a:lnTo>
                    <a:pt x="94983" y="1040282"/>
                  </a:lnTo>
                  <a:lnTo>
                    <a:pt x="78943" y="1083068"/>
                  </a:lnTo>
                  <a:lnTo>
                    <a:pt x="64312" y="1126502"/>
                  </a:lnTo>
                  <a:lnTo>
                    <a:pt x="51092" y="1170533"/>
                  </a:lnTo>
                  <a:lnTo>
                    <a:pt x="39344" y="1215148"/>
                  </a:lnTo>
                  <a:lnTo>
                    <a:pt x="29057" y="1260322"/>
                  </a:lnTo>
                  <a:lnTo>
                    <a:pt x="20294" y="1306029"/>
                  </a:lnTo>
                  <a:lnTo>
                    <a:pt x="13055" y="1352245"/>
                  </a:lnTo>
                  <a:lnTo>
                    <a:pt x="7391" y="1398943"/>
                  </a:lnTo>
                  <a:lnTo>
                    <a:pt x="3302" y="1446085"/>
                  </a:lnTo>
                  <a:lnTo>
                    <a:pt x="825" y="1493659"/>
                  </a:lnTo>
                  <a:lnTo>
                    <a:pt x="0" y="1541627"/>
                  </a:lnTo>
                  <a:lnTo>
                    <a:pt x="825" y="1589608"/>
                  </a:lnTo>
                  <a:lnTo>
                    <a:pt x="3302" y="1637169"/>
                  </a:lnTo>
                  <a:lnTo>
                    <a:pt x="7391" y="1684324"/>
                  </a:lnTo>
                  <a:lnTo>
                    <a:pt x="13055" y="1731010"/>
                  </a:lnTo>
                  <a:lnTo>
                    <a:pt x="20294" y="1777225"/>
                  </a:lnTo>
                  <a:lnTo>
                    <a:pt x="29057" y="1822932"/>
                  </a:lnTo>
                  <a:lnTo>
                    <a:pt x="39344" y="1868119"/>
                  </a:lnTo>
                  <a:lnTo>
                    <a:pt x="51092" y="1912734"/>
                  </a:lnTo>
                  <a:lnTo>
                    <a:pt x="64312" y="1956765"/>
                  </a:lnTo>
                  <a:lnTo>
                    <a:pt x="78943" y="2000199"/>
                  </a:lnTo>
                  <a:lnTo>
                    <a:pt x="94983" y="2042985"/>
                  </a:lnTo>
                  <a:lnTo>
                    <a:pt x="112395" y="2085111"/>
                  </a:lnTo>
                  <a:lnTo>
                    <a:pt x="131152" y="2126551"/>
                  </a:lnTo>
                  <a:lnTo>
                    <a:pt x="151231" y="2167280"/>
                  </a:lnTo>
                  <a:lnTo>
                    <a:pt x="172605" y="2207260"/>
                  </a:lnTo>
                  <a:lnTo>
                    <a:pt x="195237" y="2246465"/>
                  </a:lnTo>
                  <a:lnTo>
                    <a:pt x="219125" y="2284895"/>
                  </a:lnTo>
                  <a:lnTo>
                    <a:pt x="244208" y="2322487"/>
                  </a:lnTo>
                  <a:lnTo>
                    <a:pt x="270484" y="2359241"/>
                  </a:lnTo>
                  <a:lnTo>
                    <a:pt x="297929" y="2395131"/>
                  </a:lnTo>
                  <a:lnTo>
                    <a:pt x="326491" y="2430107"/>
                  </a:lnTo>
                  <a:lnTo>
                    <a:pt x="356171" y="2464168"/>
                  </a:lnTo>
                  <a:lnTo>
                    <a:pt x="386918" y="2497277"/>
                  </a:lnTo>
                  <a:lnTo>
                    <a:pt x="418719" y="2529408"/>
                  </a:lnTo>
                  <a:lnTo>
                    <a:pt x="451548" y="2560536"/>
                  </a:lnTo>
                  <a:lnTo>
                    <a:pt x="485381" y="2590635"/>
                  </a:lnTo>
                  <a:lnTo>
                    <a:pt x="520179" y="2619679"/>
                  </a:lnTo>
                  <a:lnTo>
                    <a:pt x="555929" y="2647632"/>
                  </a:lnTo>
                  <a:lnTo>
                    <a:pt x="592594" y="2674493"/>
                  </a:lnTo>
                  <a:lnTo>
                    <a:pt x="630148" y="2700197"/>
                  </a:lnTo>
                  <a:lnTo>
                    <a:pt x="668566" y="2724759"/>
                  </a:lnTo>
                  <a:lnTo>
                    <a:pt x="707821" y="2748127"/>
                  </a:lnTo>
                  <a:lnTo>
                    <a:pt x="747890" y="2770289"/>
                  </a:lnTo>
                  <a:lnTo>
                    <a:pt x="788746" y="2791206"/>
                  </a:lnTo>
                  <a:lnTo>
                    <a:pt x="830351" y="2810853"/>
                  </a:lnTo>
                  <a:lnTo>
                    <a:pt x="872693" y="2829217"/>
                  </a:lnTo>
                  <a:lnTo>
                    <a:pt x="915733" y="2846247"/>
                  </a:lnTo>
                  <a:lnTo>
                    <a:pt x="959459" y="2861945"/>
                  </a:lnTo>
                  <a:lnTo>
                    <a:pt x="1003820" y="2876270"/>
                  </a:lnTo>
                  <a:lnTo>
                    <a:pt x="1048816" y="2889199"/>
                  </a:lnTo>
                  <a:lnTo>
                    <a:pt x="1094409" y="2900705"/>
                  </a:lnTo>
                  <a:lnTo>
                    <a:pt x="1140574" y="2910763"/>
                  </a:lnTo>
                  <a:lnTo>
                    <a:pt x="1187272" y="2919349"/>
                  </a:lnTo>
                  <a:lnTo>
                    <a:pt x="1234490" y="2926435"/>
                  </a:lnTo>
                  <a:lnTo>
                    <a:pt x="1282204" y="2931985"/>
                  </a:lnTo>
                  <a:lnTo>
                    <a:pt x="1330375" y="2935986"/>
                  </a:lnTo>
                  <a:lnTo>
                    <a:pt x="1378978" y="2938399"/>
                  </a:lnTo>
                  <a:lnTo>
                    <a:pt x="1428000" y="2939211"/>
                  </a:lnTo>
                  <a:lnTo>
                    <a:pt x="1481899" y="2938234"/>
                  </a:lnTo>
                  <a:lnTo>
                    <a:pt x="1535303" y="2935300"/>
                  </a:lnTo>
                  <a:lnTo>
                    <a:pt x="1588173" y="2930461"/>
                  </a:lnTo>
                  <a:lnTo>
                    <a:pt x="1640459" y="2923743"/>
                  </a:lnTo>
                  <a:lnTo>
                    <a:pt x="1692148" y="2915196"/>
                  </a:lnTo>
                  <a:lnTo>
                    <a:pt x="1743202" y="2904845"/>
                  </a:lnTo>
                  <a:lnTo>
                    <a:pt x="1793570" y="2892742"/>
                  </a:lnTo>
                  <a:lnTo>
                    <a:pt x="1843239" y="2878899"/>
                  </a:lnTo>
                  <a:lnTo>
                    <a:pt x="1822602" y="2927210"/>
                  </a:lnTo>
                  <a:lnTo>
                    <a:pt x="1804860" y="2976918"/>
                  </a:lnTo>
                  <a:lnTo>
                    <a:pt x="1790103" y="3027934"/>
                  </a:lnTo>
                  <a:lnTo>
                    <a:pt x="1778457" y="3080143"/>
                  </a:lnTo>
                  <a:lnTo>
                    <a:pt x="1770011" y="3133458"/>
                  </a:lnTo>
                  <a:lnTo>
                    <a:pt x="1764868" y="3187776"/>
                  </a:lnTo>
                  <a:lnTo>
                    <a:pt x="1763128" y="3242983"/>
                  </a:lnTo>
                  <a:lnTo>
                    <a:pt x="1764372" y="3289846"/>
                  </a:lnTo>
                  <a:lnTo>
                    <a:pt x="1768081" y="3336074"/>
                  </a:lnTo>
                  <a:lnTo>
                    <a:pt x="1774190" y="3381591"/>
                  </a:lnTo>
                  <a:lnTo>
                    <a:pt x="1782622" y="3426358"/>
                  </a:lnTo>
                  <a:lnTo>
                    <a:pt x="1793328" y="3470313"/>
                  </a:lnTo>
                  <a:lnTo>
                    <a:pt x="1806244" y="3513378"/>
                  </a:lnTo>
                  <a:lnTo>
                    <a:pt x="1821307" y="3555504"/>
                  </a:lnTo>
                  <a:lnTo>
                    <a:pt x="1838452" y="3596614"/>
                  </a:lnTo>
                  <a:lnTo>
                    <a:pt x="1857616" y="3636683"/>
                  </a:lnTo>
                  <a:lnTo>
                    <a:pt x="1878749" y="3675608"/>
                  </a:lnTo>
                  <a:lnTo>
                    <a:pt x="1901774" y="3713353"/>
                  </a:lnTo>
                  <a:lnTo>
                    <a:pt x="1926628" y="3749852"/>
                  </a:lnTo>
                  <a:lnTo>
                    <a:pt x="1953260" y="3785044"/>
                  </a:lnTo>
                  <a:lnTo>
                    <a:pt x="1981606" y="3818864"/>
                  </a:lnTo>
                  <a:lnTo>
                    <a:pt x="2011591" y="3851262"/>
                  </a:lnTo>
                  <a:lnTo>
                    <a:pt x="2043176" y="3882161"/>
                  </a:lnTo>
                  <a:lnTo>
                    <a:pt x="2076272" y="3911511"/>
                  </a:lnTo>
                  <a:lnTo>
                    <a:pt x="2110829" y="3939260"/>
                  </a:lnTo>
                  <a:lnTo>
                    <a:pt x="2146782" y="3965321"/>
                  </a:lnTo>
                  <a:lnTo>
                    <a:pt x="2152180" y="3968851"/>
                  </a:lnTo>
                  <a:lnTo>
                    <a:pt x="2152180" y="4369282"/>
                  </a:lnTo>
                  <a:lnTo>
                    <a:pt x="2427173" y="4094289"/>
                  </a:lnTo>
                  <a:lnTo>
                    <a:pt x="2432418" y="4095788"/>
                  </a:lnTo>
                  <a:lnTo>
                    <a:pt x="2477312" y="4106265"/>
                  </a:lnTo>
                  <a:lnTo>
                    <a:pt x="2523058" y="4114520"/>
                  </a:lnTo>
                  <a:lnTo>
                    <a:pt x="2569578" y="4120489"/>
                  </a:lnTo>
                  <a:lnTo>
                    <a:pt x="2616809" y="4124121"/>
                  </a:lnTo>
                  <a:lnTo>
                    <a:pt x="2664688" y="4125341"/>
                  </a:lnTo>
                  <a:lnTo>
                    <a:pt x="2715031" y="4123994"/>
                  </a:lnTo>
                  <a:lnTo>
                    <a:pt x="2764637" y="4119981"/>
                  </a:lnTo>
                  <a:lnTo>
                    <a:pt x="2813456" y="4113377"/>
                  </a:lnTo>
                  <a:lnTo>
                    <a:pt x="2861411" y="4104271"/>
                  </a:lnTo>
                  <a:lnTo>
                    <a:pt x="2908414" y="4092714"/>
                  </a:lnTo>
                  <a:lnTo>
                    <a:pt x="2954401" y="4078770"/>
                  </a:lnTo>
                  <a:lnTo>
                    <a:pt x="2999308" y="4062539"/>
                  </a:lnTo>
                  <a:lnTo>
                    <a:pt x="3043059" y="4044073"/>
                  </a:lnTo>
                  <a:lnTo>
                    <a:pt x="3085566" y="4023449"/>
                  </a:lnTo>
                  <a:lnTo>
                    <a:pt x="3126778" y="4000728"/>
                  </a:lnTo>
                  <a:lnTo>
                    <a:pt x="3166618" y="3975989"/>
                  </a:lnTo>
                  <a:lnTo>
                    <a:pt x="3205010" y="3949306"/>
                  </a:lnTo>
                  <a:lnTo>
                    <a:pt x="3241865" y="3920744"/>
                  </a:lnTo>
                  <a:lnTo>
                    <a:pt x="3277146" y="3890378"/>
                  </a:lnTo>
                  <a:lnTo>
                    <a:pt x="3310750" y="3858272"/>
                  </a:lnTo>
                  <a:lnTo>
                    <a:pt x="3342627" y="3824503"/>
                  </a:lnTo>
                  <a:lnTo>
                    <a:pt x="3372675" y="3789146"/>
                  </a:lnTo>
                  <a:lnTo>
                    <a:pt x="3400856" y="3752265"/>
                  </a:lnTo>
                  <a:lnTo>
                    <a:pt x="3427082" y="3713937"/>
                  </a:lnTo>
                  <a:lnTo>
                    <a:pt x="3451275" y="3674224"/>
                  </a:lnTo>
                  <a:lnTo>
                    <a:pt x="3473373" y="3633203"/>
                  </a:lnTo>
                  <a:lnTo>
                    <a:pt x="3499637" y="3676243"/>
                  </a:lnTo>
                  <a:lnTo>
                    <a:pt x="3528466" y="3717518"/>
                  </a:lnTo>
                  <a:lnTo>
                    <a:pt x="3559759" y="3756914"/>
                  </a:lnTo>
                  <a:lnTo>
                    <a:pt x="3593401" y="3794341"/>
                  </a:lnTo>
                  <a:lnTo>
                    <a:pt x="3629279" y="3829685"/>
                  </a:lnTo>
                  <a:lnTo>
                    <a:pt x="3667302" y="3862857"/>
                  </a:lnTo>
                  <a:lnTo>
                    <a:pt x="3707333" y="3893731"/>
                  </a:lnTo>
                  <a:lnTo>
                    <a:pt x="3749294" y="3922217"/>
                  </a:lnTo>
                  <a:lnTo>
                    <a:pt x="3793071" y="3948201"/>
                  </a:lnTo>
                  <a:lnTo>
                    <a:pt x="3838537" y="3971594"/>
                  </a:lnTo>
                  <a:lnTo>
                    <a:pt x="3885603" y="3992270"/>
                  </a:lnTo>
                  <a:lnTo>
                    <a:pt x="3975874" y="4024096"/>
                  </a:lnTo>
                  <a:lnTo>
                    <a:pt x="4039082" y="4041102"/>
                  </a:lnTo>
                  <a:lnTo>
                    <a:pt x="4105021" y="4049052"/>
                  </a:lnTo>
                  <a:lnTo>
                    <a:pt x="4203509" y="4053713"/>
                  </a:lnTo>
                  <a:lnTo>
                    <a:pt x="4233900" y="4053865"/>
                  </a:lnTo>
                  <a:lnTo>
                    <a:pt x="4264037" y="4052201"/>
                  </a:lnTo>
                  <a:lnTo>
                    <a:pt x="4323423" y="4045356"/>
                  </a:lnTo>
                  <a:lnTo>
                    <a:pt x="4371479" y="4037177"/>
                  </a:lnTo>
                  <a:lnTo>
                    <a:pt x="4418558" y="4026357"/>
                  </a:lnTo>
                  <a:lnTo>
                    <a:pt x="4464570" y="4012984"/>
                  </a:lnTo>
                  <a:lnTo>
                    <a:pt x="4509440" y="3997134"/>
                  </a:lnTo>
                  <a:lnTo>
                    <a:pt x="4553064" y="3978884"/>
                  </a:lnTo>
                  <a:lnTo>
                    <a:pt x="4595380" y="3958323"/>
                  </a:lnTo>
                  <a:lnTo>
                    <a:pt x="4636300" y="3935526"/>
                  </a:lnTo>
                  <a:lnTo>
                    <a:pt x="4675733" y="3910571"/>
                  </a:lnTo>
                  <a:lnTo>
                    <a:pt x="4713605" y="3883558"/>
                  </a:lnTo>
                  <a:lnTo>
                    <a:pt x="4749825" y="3854551"/>
                  </a:lnTo>
                  <a:lnTo>
                    <a:pt x="4784306" y="3823652"/>
                  </a:lnTo>
                  <a:lnTo>
                    <a:pt x="4816983" y="3790912"/>
                  </a:lnTo>
                  <a:lnTo>
                    <a:pt x="4847755" y="3756444"/>
                  </a:lnTo>
                  <a:lnTo>
                    <a:pt x="4876546" y="3720300"/>
                  </a:lnTo>
                  <a:lnTo>
                    <a:pt x="4903267" y="3682581"/>
                  </a:lnTo>
                  <a:lnTo>
                    <a:pt x="4927841" y="3643376"/>
                  </a:lnTo>
                  <a:lnTo>
                    <a:pt x="4950180" y="3602736"/>
                  </a:lnTo>
                  <a:lnTo>
                    <a:pt x="4970208" y="3560775"/>
                  </a:lnTo>
                  <a:lnTo>
                    <a:pt x="4987836" y="3517557"/>
                  </a:lnTo>
                  <a:lnTo>
                    <a:pt x="5002974" y="3473170"/>
                  </a:lnTo>
                  <a:lnTo>
                    <a:pt x="5015560" y="3427679"/>
                  </a:lnTo>
                  <a:lnTo>
                    <a:pt x="5025479" y="3381197"/>
                  </a:lnTo>
                  <a:lnTo>
                    <a:pt x="5032680" y="3333775"/>
                  </a:lnTo>
                  <a:lnTo>
                    <a:pt x="5037061" y="3285515"/>
                  </a:lnTo>
                  <a:lnTo>
                    <a:pt x="5038534" y="3236493"/>
                  </a:lnTo>
                  <a:lnTo>
                    <a:pt x="5037061" y="3187598"/>
                  </a:lnTo>
                  <a:lnTo>
                    <a:pt x="5032705" y="3139452"/>
                  </a:lnTo>
                  <a:lnTo>
                    <a:pt x="5025555" y="3092158"/>
                  </a:lnTo>
                  <a:lnTo>
                    <a:pt x="5015674" y="3045790"/>
                  </a:lnTo>
                  <a:lnTo>
                    <a:pt x="5003165" y="3000413"/>
                  </a:lnTo>
                  <a:lnTo>
                    <a:pt x="4988090" y="2956128"/>
                  </a:lnTo>
                  <a:lnTo>
                    <a:pt x="4970551" y="2912999"/>
                  </a:lnTo>
                  <a:lnTo>
                    <a:pt x="4950625" y="2871114"/>
                  </a:lnTo>
                  <a:lnTo>
                    <a:pt x="4928400" y="2830563"/>
                  </a:lnTo>
                  <a:lnTo>
                    <a:pt x="4903940" y="2791422"/>
                  </a:lnTo>
                  <a:lnTo>
                    <a:pt x="4877346" y="2753766"/>
                  </a:lnTo>
                  <a:lnTo>
                    <a:pt x="4848695" y="2717673"/>
                  </a:lnTo>
                  <a:lnTo>
                    <a:pt x="4818062" y="2683230"/>
                  </a:lnTo>
                  <a:lnTo>
                    <a:pt x="4785538" y="2650528"/>
                  </a:lnTo>
                  <a:lnTo>
                    <a:pt x="4751209" y="2619629"/>
                  </a:lnTo>
                  <a:lnTo>
                    <a:pt x="4715154" y="2590622"/>
                  </a:lnTo>
                  <a:lnTo>
                    <a:pt x="4677448" y="2563596"/>
                  </a:lnTo>
                  <a:lnTo>
                    <a:pt x="4638192" y="2538615"/>
                  </a:lnTo>
                  <a:lnTo>
                    <a:pt x="4597451" y="2515781"/>
                  </a:lnTo>
                  <a:lnTo>
                    <a:pt x="4555312" y="2495156"/>
                  </a:lnTo>
                  <a:lnTo>
                    <a:pt x="4511865" y="2476830"/>
                  </a:lnTo>
                  <a:lnTo>
                    <a:pt x="4467187" y="2460879"/>
                  </a:lnTo>
                  <a:lnTo>
                    <a:pt x="4421365" y="2447391"/>
                  </a:lnTo>
                  <a:lnTo>
                    <a:pt x="4374464" y="2436444"/>
                  </a:lnTo>
                  <a:lnTo>
                    <a:pt x="4326598" y="2428113"/>
                  </a:lnTo>
                  <a:lnTo>
                    <a:pt x="4359859" y="2392438"/>
                  </a:lnTo>
                  <a:lnTo>
                    <a:pt x="4391317" y="2355164"/>
                  </a:lnTo>
                  <a:lnTo>
                    <a:pt x="4420870" y="2316391"/>
                  </a:lnTo>
                  <a:lnTo>
                    <a:pt x="4448467" y="2276157"/>
                  </a:lnTo>
                  <a:lnTo>
                    <a:pt x="4474032" y="2234539"/>
                  </a:lnTo>
                  <a:lnTo>
                    <a:pt x="4497502" y="2191613"/>
                  </a:lnTo>
                  <a:lnTo>
                    <a:pt x="4518799" y="2147455"/>
                  </a:lnTo>
                  <a:lnTo>
                    <a:pt x="4537849" y="2102104"/>
                  </a:lnTo>
                  <a:lnTo>
                    <a:pt x="4554588" y="2055647"/>
                  </a:lnTo>
                  <a:lnTo>
                    <a:pt x="4568939" y="2008162"/>
                  </a:lnTo>
                  <a:lnTo>
                    <a:pt x="4580852" y="1959698"/>
                  </a:lnTo>
                  <a:lnTo>
                    <a:pt x="4590224" y="1910334"/>
                  </a:lnTo>
                  <a:lnTo>
                    <a:pt x="4597019" y="1860130"/>
                  </a:lnTo>
                  <a:lnTo>
                    <a:pt x="4601134" y="1809153"/>
                  </a:lnTo>
                  <a:lnTo>
                    <a:pt x="4602531" y="1757489"/>
                  </a:lnTo>
                  <a:lnTo>
                    <a:pt x="4601248" y="1708073"/>
                  </a:lnTo>
                  <a:lnTo>
                    <a:pt x="4597463" y="1659305"/>
                  </a:lnTo>
                  <a:lnTo>
                    <a:pt x="4591228" y="1611223"/>
                  </a:lnTo>
                  <a:lnTo>
                    <a:pt x="4582617" y="1563890"/>
                  </a:lnTo>
                  <a:lnTo>
                    <a:pt x="4571695" y="1517383"/>
                  </a:lnTo>
                  <a:lnTo>
                    <a:pt x="4622254" y="1515935"/>
                  </a:lnTo>
                  <a:lnTo>
                    <a:pt x="4670476" y="1511515"/>
                  </a:lnTo>
                  <a:lnTo>
                    <a:pt x="4717783" y="1504251"/>
                  </a:lnTo>
                  <a:lnTo>
                    <a:pt x="4764113" y="1494256"/>
                  </a:lnTo>
                  <a:lnTo>
                    <a:pt x="4809350" y="1481582"/>
                  </a:lnTo>
                  <a:lnTo>
                    <a:pt x="4853419" y="1466354"/>
                  </a:lnTo>
                  <a:lnTo>
                    <a:pt x="4896218" y="1448638"/>
                  </a:lnTo>
                  <a:lnTo>
                    <a:pt x="4937671" y="1428521"/>
                  </a:lnTo>
                  <a:lnTo>
                    <a:pt x="4977663" y="1406118"/>
                  </a:lnTo>
                  <a:lnTo>
                    <a:pt x="5016131" y="1381480"/>
                  </a:lnTo>
                  <a:lnTo>
                    <a:pt x="5052961" y="1354734"/>
                  </a:lnTo>
                  <a:lnTo>
                    <a:pt x="5088090" y="1325943"/>
                  </a:lnTo>
                  <a:lnTo>
                    <a:pt x="5121389" y="1295196"/>
                  </a:lnTo>
                  <a:lnTo>
                    <a:pt x="5152809" y="1262595"/>
                  </a:lnTo>
                  <a:lnTo>
                    <a:pt x="5182222" y="1228229"/>
                  </a:lnTo>
                  <a:lnTo>
                    <a:pt x="5209552" y="1192174"/>
                  </a:lnTo>
                  <a:lnTo>
                    <a:pt x="5234724" y="1154531"/>
                  </a:lnTo>
                  <a:lnTo>
                    <a:pt x="5257622" y="1115390"/>
                  </a:lnTo>
                  <a:lnTo>
                    <a:pt x="5278171" y="1074826"/>
                  </a:lnTo>
                  <a:lnTo>
                    <a:pt x="5296268" y="1032929"/>
                  </a:lnTo>
                  <a:lnTo>
                    <a:pt x="5311838" y="989799"/>
                  </a:lnTo>
                  <a:lnTo>
                    <a:pt x="5324780" y="945527"/>
                  </a:lnTo>
                  <a:lnTo>
                    <a:pt x="5335003" y="900188"/>
                  </a:lnTo>
                  <a:lnTo>
                    <a:pt x="5342407" y="853884"/>
                  </a:lnTo>
                  <a:lnTo>
                    <a:pt x="5346928" y="806691"/>
                  </a:lnTo>
                  <a:lnTo>
                    <a:pt x="5348452" y="7587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59">
              <a:extLst>
                <a:ext uri="{FF2B5EF4-FFF2-40B4-BE49-F238E27FC236}">
                  <a16:creationId xmlns:a16="http://schemas.microsoft.com/office/drawing/2014/main" id="{3538C95A-5E6D-7A0A-42FF-7A713A9B4631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195" y="1003236"/>
              <a:ext cx="2371458" cy="2359705"/>
            </a:xfrm>
            <a:prstGeom prst="rect">
              <a:avLst/>
            </a:prstGeom>
          </p:spPr>
        </p:pic>
        <p:pic>
          <p:nvPicPr>
            <p:cNvPr id="8" name="object 61">
              <a:extLst>
                <a:ext uri="{FF2B5EF4-FFF2-40B4-BE49-F238E27FC236}">
                  <a16:creationId xmlns:a16="http://schemas.microsoft.com/office/drawing/2014/main" id="{C0F9AA50-A187-4A17-DBF2-5F71C2755388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1955" y="3183648"/>
              <a:ext cx="1429118" cy="1406347"/>
            </a:xfrm>
            <a:prstGeom prst="rect">
              <a:avLst/>
            </a:prstGeom>
          </p:spPr>
        </p:pic>
        <p:pic>
          <p:nvPicPr>
            <p:cNvPr id="9" name="object 63">
              <a:extLst>
                <a:ext uri="{FF2B5EF4-FFF2-40B4-BE49-F238E27FC236}">
                  <a16:creationId xmlns:a16="http://schemas.microsoft.com/office/drawing/2014/main" id="{43AFC105-1622-DF85-6476-D1F5E0565D4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49559" y="3269487"/>
              <a:ext cx="1239786" cy="1241548"/>
            </a:xfrm>
            <a:prstGeom prst="rect">
              <a:avLst/>
            </a:prstGeom>
          </p:spPr>
        </p:pic>
        <p:pic>
          <p:nvPicPr>
            <p:cNvPr id="10" name="object 65">
              <a:extLst>
                <a:ext uri="{FF2B5EF4-FFF2-40B4-BE49-F238E27FC236}">
                  <a16:creationId xmlns:a16="http://schemas.microsoft.com/office/drawing/2014/main" id="{99388B0F-0327-82B3-C313-656C05427666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7910" y="1610017"/>
              <a:ext cx="1564513" cy="1587030"/>
            </a:xfrm>
            <a:prstGeom prst="rect">
              <a:avLst/>
            </a:prstGeom>
          </p:spPr>
        </p:pic>
        <p:pic>
          <p:nvPicPr>
            <p:cNvPr id="11" name="object 68">
              <a:extLst>
                <a:ext uri="{FF2B5EF4-FFF2-40B4-BE49-F238E27FC236}">
                  <a16:creationId xmlns:a16="http://schemas.microsoft.com/office/drawing/2014/main" id="{5F516CEE-7FC3-FEF1-CE1D-A04186566404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7336" y="1144854"/>
              <a:ext cx="1403858" cy="465156"/>
            </a:xfrm>
            <a:prstGeom prst="rect">
              <a:avLst/>
            </a:prstGeom>
          </p:spPr>
        </p:pic>
      </p:grpSp>
      <p:sp>
        <p:nvSpPr>
          <p:cNvPr id="12" name="Titre 6">
            <a:extLst>
              <a:ext uri="{FF2B5EF4-FFF2-40B4-BE49-F238E27FC236}">
                <a16:creationId xmlns:a16="http://schemas.microsoft.com/office/drawing/2014/main" id="{5F014084-BD64-D2D1-A6F9-12B521F0838A}"/>
              </a:ext>
            </a:extLst>
          </p:cNvPr>
          <p:cNvSpPr txBox="1">
            <a:spLocks/>
          </p:cNvSpPr>
          <p:nvPr/>
        </p:nvSpPr>
        <p:spPr>
          <a:xfrm>
            <a:off x="10771" y="228983"/>
            <a:ext cx="6441045" cy="738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733" b="1" kern="1200">
                <a:solidFill>
                  <a:srgbClr val="49C5B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fr-BE" sz="2400" dirty="0"/>
              <a:t>Mardi 7 mars 2023 </a:t>
            </a:r>
            <a:r>
              <a:rPr lang="fr-BE" sz="2400" dirty="0">
                <a:sym typeface="Wingdings" panose="05000000000000000000" pitchFamily="2" charset="2"/>
              </a:rPr>
              <a:t></a:t>
            </a:r>
            <a:r>
              <a:rPr lang="fr-BE" sz="2400" dirty="0"/>
              <a:t> La </a:t>
            </a:r>
            <a:r>
              <a:rPr lang="fr-BE" sz="2400" dirty="0" err="1"/>
              <a:t>Marlagne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254663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A6C6F94-42E7-D818-8E8D-5E16EDE603CB}"/>
              </a:ext>
            </a:extLst>
          </p:cNvPr>
          <p:cNvSpPr/>
          <p:nvPr/>
        </p:nvSpPr>
        <p:spPr>
          <a:xfrm>
            <a:off x="1" y="1"/>
            <a:ext cx="12192000" cy="885217"/>
          </a:xfrm>
          <a:prstGeom prst="rect">
            <a:avLst/>
          </a:prstGeom>
          <a:gradFill flip="none" rotWithShape="1">
            <a:gsLst>
              <a:gs pos="0">
                <a:srgbClr val="0B4373"/>
              </a:gs>
              <a:gs pos="100000">
                <a:srgbClr val="006FB7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6">
            <a:extLst>
              <a:ext uri="{FF2B5EF4-FFF2-40B4-BE49-F238E27FC236}">
                <a16:creationId xmlns:a16="http://schemas.microsoft.com/office/drawing/2014/main" id="{5F014084-BD64-D2D1-A6F9-12B521F0838A}"/>
              </a:ext>
            </a:extLst>
          </p:cNvPr>
          <p:cNvSpPr txBox="1">
            <a:spLocks/>
          </p:cNvSpPr>
          <p:nvPr/>
        </p:nvSpPr>
        <p:spPr>
          <a:xfrm>
            <a:off x="10770" y="126460"/>
            <a:ext cx="12191999" cy="612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733" b="1" kern="1200">
                <a:solidFill>
                  <a:srgbClr val="49C5B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fr-BE" sz="2400" dirty="0"/>
              <a:t>JOURNÉE des OUVRAGES d’ART </a:t>
            </a:r>
            <a:r>
              <a:rPr lang="fr-BE" sz="2400" dirty="0">
                <a:sym typeface="Wingdings" panose="05000000000000000000" pitchFamily="2" charset="2"/>
              </a:rPr>
              <a:t></a:t>
            </a:r>
            <a:r>
              <a:rPr lang="fr-BE" sz="2400" dirty="0"/>
              <a:t> Mardi 7 mars 2023 </a:t>
            </a:r>
            <a:r>
              <a:rPr lang="fr-BE" sz="2400" dirty="0">
                <a:sym typeface="Wingdings" panose="05000000000000000000" pitchFamily="2" charset="2"/>
              </a:rPr>
              <a:t></a:t>
            </a:r>
            <a:r>
              <a:rPr lang="fr-BE" sz="2400" dirty="0"/>
              <a:t> La </a:t>
            </a:r>
            <a:r>
              <a:rPr lang="fr-BE" sz="2400" dirty="0" err="1"/>
              <a:t>Marlagne</a:t>
            </a:r>
            <a:endParaRPr lang="fr-BE" sz="24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C52D8F0-D731-6005-6954-B7748BAA9FF1}"/>
              </a:ext>
            </a:extLst>
          </p:cNvPr>
          <p:cNvSpPr txBox="1"/>
          <p:nvPr/>
        </p:nvSpPr>
        <p:spPr>
          <a:xfrm>
            <a:off x="461555" y="1062443"/>
            <a:ext cx="11504022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r-BE" sz="2500" i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l"/>
            <a:r>
              <a:rPr lang="fr-BE" sz="2500" i="1" dirty="0">
                <a:solidFill>
                  <a:srgbClr val="0070C0"/>
                </a:solidFill>
                <a:latin typeface="Calibri" panose="020F0502020204030204" pitchFamily="34" charset="0"/>
              </a:rPr>
              <a:t>14h05 - Réfection du pont et aménagement des bords de l’Ourthe à </a:t>
            </a:r>
            <a:r>
              <a:rPr lang="fr-BE" sz="2500" i="1" dirty="0" err="1">
                <a:solidFill>
                  <a:srgbClr val="0070C0"/>
                </a:solidFill>
                <a:latin typeface="Calibri" panose="020F0502020204030204" pitchFamily="34" charset="0"/>
              </a:rPr>
              <a:t>Hotton</a:t>
            </a:r>
            <a:endParaRPr lang="fr-BE" sz="2500" i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fr-BE" sz="2500" i="1" u="sng" dirty="0">
                <a:solidFill>
                  <a:srgbClr val="0070C0"/>
                </a:solidFill>
                <a:latin typeface="Calibri" panose="020F0502020204030204" pitchFamily="34" charset="0"/>
                <a:hlinkClick r:id="rId2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Arnaud </a:t>
            </a:r>
            <a:r>
              <a:rPr lang="fr-BE" sz="2500" i="1" u="sng" dirty="0" err="1">
                <a:solidFill>
                  <a:srgbClr val="0070C0"/>
                </a:solidFill>
                <a:latin typeface="Calibri" panose="020F0502020204030204" pitchFamily="34" charset="0"/>
                <a:hlinkClick r:id="rId2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Delobbe</a:t>
            </a:r>
            <a:r>
              <a:rPr lang="fr-BE" sz="2500" i="1" u="sng" dirty="0">
                <a:solidFill>
                  <a:srgbClr val="0070C0"/>
                </a:solidFill>
                <a:latin typeface="Calibri" panose="020F0502020204030204" pitchFamily="34" charset="0"/>
                <a:hlinkClick r:id="rId2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– Grégory </a:t>
            </a:r>
            <a:r>
              <a:rPr lang="fr-BE" sz="2500" i="1" u="sng" dirty="0" err="1">
                <a:solidFill>
                  <a:srgbClr val="0070C0"/>
                </a:solidFill>
                <a:latin typeface="Calibri" panose="020F0502020204030204" pitchFamily="34" charset="0"/>
                <a:hlinkClick r:id="rId2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Raboni</a:t>
            </a:r>
            <a:r>
              <a:rPr lang="fr-BE" sz="2500" i="1" dirty="0">
                <a:solidFill>
                  <a:srgbClr val="0070C0"/>
                </a:solidFill>
                <a:latin typeface="Calibri" panose="020F0502020204030204" pitchFamily="34" charset="0"/>
              </a:rPr>
              <a:t>						</a:t>
            </a:r>
          </a:p>
          <a:p>
            <a:endParaRPr lang="fr-BE" sz="2500" i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fr-BE" sz="2500" i="1" dirty="0">
                <a:solidFill>
                  <a:srgbClr val="0070C0"/>
                </a:solidFill>
                <a:latin typeface="Calibri" panose="020F0502020204030204" pitchFamily="34" charset="0"/>
              </a:rPr>
              <a:t>14h25 - PIARC et les ponts : des idées innovantes pour inspecter et réparer les ouvrages</a:t>
            </a:r>
          </a:p>
          <a:p>
            <a:r>
              <a:rPr lang="fr-BE" sz="2500" i="1" u="sng" dirty="0">
                <a:solidFill>
                  <a:srgbClr val="0070C0"/>
                </a:solidFill>
                <a:latin typeface="Calibri" panose="020F0502020204030204" pitchFamily="34" charset="0"/>
                <a:hlinkClick r:id="rId3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Pierre Gilles</a:t>
            </a:r>
            <a:endParaRPr lang="fr-BE" sz="2500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fr-BE" sz="2500" i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fr-BE" sz="2500" i="1" dirty="0">
                <a:solidFill>
                  <a:srgbClr val="0070C0"/>
                </a:solidFill>
                <a:latin typeface="Calibri" panose="020F0502020204030204" pitchFamily="34" charset="0"/>
              </a:rPr>
              <a:t>14h40 - Inondations de juillet 2021 – La reconstruction des ouvrages d’art communaux de Verviers et d’Eupen</a:t>
            </a:r>
          </a:p>
          <a:p>
            <a:r>
              <a:rPr lang="fr-BE" sz="2500" i="1" u="sng" dirty="0">
                <a:solidFill>
                  <a:srgbClr val="0070C0"/>
                </a:solidFill>
                <a:latin typeface="Calibri" panose="020F0502020204030204" pitchFamily="34" charset="0"/>
                <a:hlinkClick r:id="rId4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Vincent Servais – Christophe </a:t>
            </a:r>
            <a:r>
              <a:rPr lang="fr-BE" sz="2500" i="1" u="sng" dirty="0" err="1">
                <a:solidFill>
                  <a:srgbClr val="0070C0"/>
                </a:solidFill>
                <a:latin typeface="Calibri" panose="020F0502020204030204" pitchFamily="34" charset="0"/>
                <a:hlinkClick r:id="rId4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Peigneux</a:t>
            </a:r>
            <a:endParaRPr lang="fr-BE" sz="2500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fr-BE" sz="2400" i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17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431</Words>
  <Application>Microsoft Office PowerPoint</Application>
  <PresentationFormat>Grand écran</PresentationFormat>
  <Paragraphs>66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Arial</vt:lpstr>
      <vt:lpstr>Calibri</vt:lpstr>
      <vt:lpstr>1_Thème Office</vt:lpstr>
      <vt:lpstr>JOURNÉE des  OUVRAGES d’ART</vt:lpstr>
      <vt:lpstr>Présentation PowerPoint</vt:lpstr>
      <vt:lpstr>Présentation PowerPoint</vt:lpstr>
      <vt:lpstr>11h20 PAUSE</vt:lpstr>
      <vt:lpstr>Présentation PowerPoint</vt:lpstr>
      <vt:lpstr>12h00 QUESTIONS / RÉPONSES</vt:lpstr>
      <vt:lpstr>EUROBRIDGE – Bruxelles – 14 avril 2023</vt:lpstr>
      <vt:lpstr>de 12h15 à 14h00 LUNCH</vt:lpstr>
      <vt:lpstr>Présentation PowerPoint</vt:lpstr>
      <vt:lpstr>Présentation PowerPoint</vt:lpstr>
      <vt:lpstr>15h50 QUESTIONS / RÉPONSES</vt:lpstr>
      <vt:lpstr>Présentation PowerPoint</vt:lpstr>
      <vt:lpstr>Merci</vt:lpstr>
      <vt:lpstr>16h00 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Journée des Ouvrages d’Art 2023</dc:title>
  <dc:creator>DUCHESNE Chantal</dc:creator>
  <cp:lastModifiedBy>TOUSSAINT Patrice</cp:lastModifiedBy>
  <cp:revision>18</cp:revision>
  <dcterms:created xsi:type="dcterms:W3CDTF">2023-03-01T15:28:19Z</dcterms:created>
  <dcterms:modified xsi:type="dcterms:W3CDTF">2023-03-06T17:52:29Z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7a477d1-147d-4e34-b5e3-7b26d2f44870_Enabled">
    <vt:lpwstr>true</vt:lpwstr>
  </property>
  <property fmtid="{D5CDD505-2E9C-101B-9397-08002B2CF9AE}" pid="3" name="MSIP_Label_97a477d1-147d-4e34-b5e3-7b26d2f44870_SetDate">
    <vt:lpwstr>2023-03-01T15:28:20Z</vt:lpwstr>
  </property>
  <property fmtid="{D5CDD505-2E9C-101B-9397-08002B2CF9AE}" pid="4" name="MSIP_Label_97a477d1-147d-4e34-b5e3-7b26d2f44870_Method">
    <vt:lpwstr>Standard</vt:lpwstr>
  </property>
  <property fmtid="{D5CDD505-2E9C-101B-9397-08002B2CF9AE}" pid="5" name="MSIP_Label_97a477d1-147d-4e34-b5e3-7b26d2f44870_Name">
    <vt:lpwstr>97a477d1-147d-4e34-b5e3-7b26d2f44870</vt:lpwstr>
  </property>
  <property fmtid="{D5CDD505-2E9C-101B-9397-08002B2CF9AE}" pid="6" name="MSIP_Label_97a477d1-147d-4e34-b5e3-7b26d2f44870_SiteId">
    <vt:lpwstr>1f816a84-7aa6-4a56-b22a-7b3452fa8681</vt:lpwstr>
  </property>
  <property fmtid="{D5CDD505-2E9C-101B-9397-08002B2CF9AE}" pid="7" name="MSIP_Label_97a477d1-147d-4e34-b5e3-7b26d2f44870_ActionId">
    <vt:lpwstr>0a329a74-245b-4eff-9702-7f10cddeb147</vt:lpwstr>
  </property>
  <property fmtid="{D5CDD505-2E9C-101B-9397-08002B2CF9AE}" pid="8" name="MSIP_Label_97a477d1-147d-4e34-b5e3-7b26d2f44870_ContentBits">
    <vt:lpwstr>0</vt:lpwstr>
  </property>
</Properties>
</file>