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9"/>
    <a:srgbClr val="F9B000"/>
    <a:srgbClr val="A10E2F"/>
    <a:srgbClr val="002D59"/>
    <a:srgbClr val="8989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46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82289" cy="216000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307878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49C5B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3500"/>
            <a:ext cx="2867623" cy="900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03/05/2022</a:t>
            </a:fld>
            <a:endParaRPr lang="fr-FR" sz="1200" dirty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49C5B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649500"/>
            <a:ext cx="806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spc="-50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1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|</a:t>
            </a:r>
            <a:r>
              <a:rPr lang="fr-FR" sz="12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200" b="1" kern="1200" spc="-50" dirty="0">
                <a:solidFill>
                  <a:srgbClr val="49C5B1"/>
                </a:solidFill>
                <a:effectLst/>
                <a:latin typeface="Arial"/>
                <a:ea typeface="ＭＳ Ｐゴシック" charset="0"/>
                <a:cs typeface="Arial"/>
              </a:rPr>
              <a:t>SPW Mobilité et Infrastructures</a:t>
            </a:r>
            <a:endParaRPr lang="fr-FR" sz="1200" b="1" spc="-50" dirty="0">
              <a:solidFill>
                <a:srgbClr val="49C5B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49C5B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JOA 2022</a:t>
            </a:r>
            <a:br>
              <a:rPr lang="fr-FR" dirty="0"/>
            </a:br>
            <a:r>
              <a:rPr lang="fr-FR" dirty="0"/>
              <a:t>					Conclusions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3E752A-C284-4525-AB4D-ABA7AB3A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https://www.fegc.be/colloque-europeen-la-maintenance-et-la-securite-des-ponts-en-europe/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FC05B61-4904-4944-A853-FAFCEF5F1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0475" y="1200150"/>
            <a:ext cx="6454776" cy="3227388"/>
          </a:xfrm>
        </p:spPr>
      </p:pic>
    </p:spTree>
    <p:extLst>
      <p:ext uri="{BB962C8B-B14F-4D97-AF65-F5344CB8AC3E}">
        <p14:creationId xmlns:p14="http://schemas.microsoft.com/office/powerpoint/2010/main" val="1194667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20</Words>
  <Application>Microsoft Office PowerPoint</Application>
  <PresentationFormat>Affichage à l'écran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JOA 2022      Conclusions </vt:lpstr>
      <vt:lpstr>https://www.fegc.be/colloque-europeen-la-maintenance-et-la-securite-des-ponts-en-europe/</vt:lpstr>
    </vt:vector>
  </TitlesOfParts>
  <Company>Service public de Wallonie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VERVIER Séverine</cp:lastModifiedBy>
  <cp:revision>31</cp:revision>
  <dcterms:created xsi:type="dcterms:W3CDTF">2017-06-20T09:48:45Z</dcterms:created>
  <dcterms:modified xsi:type="dcterms:W3CDTF">2022-05-03T14:26:32Z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2a09c5-6e26-4737-a926-47ef1ab198ae_Enabled">
    <vt:lpwstr>true</vt:lpwstr>
  </property>
  <property fmtid="{D5CDD505-2E9C-101B-9397-08002B2CF9AE}" pid="3" name="MSIP_Label_e72a09c5-6e26-4737-a926-47ef1ab198ae_SetDate">
    <vt:lpwstr>2022-05-03T13:59:28Z</vt:lpwstr>
  </property>
  <property fmtid="{D5CDD505-2E9C-101B-9397-08002B2CF9AE}" pid="4" name="MSIP_Label_e72a09c5-6e26-4737-a926-47ef1ab198ae_Method">
    <vt:lpwstr>Standard</vt:lpwstr>
  </property>
  <property fmtid="{D5CDD505-2E9C-101B-9397-08002B2CF9AE}" pid="5" name="MSIP_Label_e72a09c5-6e26-4737-a926-47ef1ab198ae_Name">
    <vt:lpwstr>e72a09c5-6e26-4737-a926-47ef1ab198ae</vt:lpwstr>
  </property>
  <property fmtid="{D5CDD505-2E9C-101B-9397-08002B2CF9AE}" pid="6" name="MSIP_Label_e72a09c5-6e26-4737-a926-47ef1ab198ae_SiteId">
    <vt:lpwstr>1f816a84-7aa6-4a56-b22a-7b3452fa8681</vt:lpwstr>
  </property>
  <property fmtid="{D5CDD505-2E9C-101B-9397-08002B2CF9AE}" pid="7" name="MSIP_Label_e72a09c5-6e26-4737-a926-47ef1ab198ae_ActionId">
    <vt:lpwstr>1be17b1d-bda0-42fb-95ab-2675957a07ac</vt:lpwstr>
  </property>
  <property fmtid="{D5CDD505-2E9C-101B-9397-08002B2CF9AE}" pid="8" name="MSIP_Label_e72a09c5-6e26-4737-a926-47ef1ab198ae_ContentBits">
    <vt:lpwstr>8</vt:lpwstr>
  </property>
</Properties>
</file>