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566" r:id="rId3"/>
    <p:sldId id="585" r:id="rId4"/>
    <p:sldId id="575" r:id="rId5"/>
    <p:sldId id="576" r:id="rId6"/>
    <p:sldId id="574" r:id="rId7"/>
    <p:sldId id="270" r:id="rId8"/>
    <p:sldId id="524" r:id="rId9"/>
    <p:sldId id="273" r:id="rId10"/>
    <p:sldId id="526" r:id="rId11"/>
    <p:sldId id="586" r:id="rId12"/>
    <p:sldId id="578" r:id="rId13"/>
    <p:sldId id="588" r:id="rId14"/>
    <p:sldId id="589" r:id="rId15"/>
    <p:sldId id="591" r:id="rId16"/>
    <p:sldId id="579" r:id="rId17"/>
    <p:sldId id="594" r:id="rId18"/>
    <p:sldId id="610" r:id="rId19"/>
    <p:sldId id="581" r:id="rId20"/>
    <p:sldId id="595" r:id="rId21"/>
    <p:sldId id="596" r:id="rId22"/>
    <p:sldId id="597" r:id="rId23"/>
    <p:sldId id="602" r:id="rId24"/>
    <p:sldId id="607" r:id="rId25"/>
    <p:sldId id="609" r:id="rId26"/>
    <p:sldId id="582" r:id="rId27"/>
    <p:sldId id="598" r:id="rId28"/>
    <p:sldId id="603" r:id="rId29"/>
    <p:sldId id="600" r:id="rId30"/>
    <p:sldId id="605" r:id="rId31"/>
    <p:sldId id="565" r:id="rId32"/>
    <p:sldId id="604" r:id="rId33"/>
    <p:sldId id="606" r:id="rId34"/>
    <p:sldId id="542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530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76385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16485" y="3840000"/>
            <a:ext cx="9414104" cy="2059200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49C5B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612735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25906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446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88375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0151" y="331789"/>
            <a:ext cx="9586383" cy="7207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265767" y="1412876"/>
            <a:ext cx="5005917" cy="4683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4885" y="1412876"/>
            <a:ext cx="5005916" cy="4683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08CB-5567-4213-90B5-B4206DFA895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91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0209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4909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5736" y="1200151"/>
            <a:ext cx="4988664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032136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474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1817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53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74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66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195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5904000"/>
            <a:ext cx="3039680" cy="954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8909" y="1600201"/>
            <a:ext cx="10490827" cy="430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9504000" y="288000"/>
            <a:ext cx="2400000" cy="72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794143-8163-F543-A4DC-FC997488DC9F}" type="slidenum">
              <a:rPr lang="fr-FR" sz="1600" b="1" smtClean="0">
                <a:solidFill>
                  <a:srgbClr val="898989"/>
                </a:solidFill>
              </a:rPr>
              <a:pPr/>
              <a:t>‹N°›</a:t>
            </a:fld>
            <a:endParaRPr lang="fr-FR" sz="1600" b="1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10992000" y="6618000"/>
            <a:ext cx="1200000" cy="24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80945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isabelle.franquet@spw.wallonie.be" TargetMode="External"/><Relationship Id="rId2" Type="http://schemas.openxmlformats.org/officeDocument/2006/relationships/hyperlink" Target="mailto:Isabelle.franquet@spw.wallonie.b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4192" y="3049306"/>
            <a:ext cx="10438109" cy="3239589"/>
          </a:xfrm>
        </p:spPr>
        <p:txBody>
          <a:bodyPr>
            <a:normAutofit/>
          </a:bodyPr>
          <a:lstStyle/>
          <a:p>
            <a:pPr algn="ctr"/>
            <a:r>
              <a:rPr lang="fr-BE" sz="3100" dirty="0"/>
              <a:t>La gestion des ponts communaux avant et après les inondations : vue du SPW-MI</a:t>
            </a:r>
            <a:br>
              <a:rPr lang="fr-FR" sz="3100" dirty="0"/>
            </a:br>
            <a:br>
              <a:rPr lang="fr-FR" sz="3100" dirty="0"/>
            </a:b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DB909A1-C149-4E79-87E1-A2543B69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France – Wallonie : même problème</a:t>
            </a:r>
          </a:p>
        </p:txBody>
      </p:sp>
      <p:pic>
        <p:nvPicPr>
          <p:cNvPr id="8" name="Picture 4" descr="DSC01260">
            <a:extLst>
              <a:ext uri="{FF2B5EF4-FFF2-40B4-BE49-F238E27FC236}">
                <a16:creationId xmlns:a16="http://schemas.microsoft.com/office/drawing/2014/main" id="{E1780930-E457-4E2E-9DFB-A4BE9A061D0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-150" t="25434"/>
          <a:stretch/>
        </p:blipFill>
        <p:spPr>
          <a:xfrm>
            <a:off x="-78378" y="1"/>
            <a:ext cx="12292374" cy="6864026"/>
          </a:xfrm>
          <a:noFill/>
          <a:ln/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9669D7F-6B3B-4BB5-89AE-37543EBAE0E4}"/>
              </a:ext>
            </a:extLst>
          </p:cNvPr>
          <p:cNvSpPr/>
          <p:nvPr/>
        </p:nvSpPr>
        <p:spPr>
          <a:xfrm>
            <a:off x="9592491" y="415224"/>
            <a:ext cx="2063931" cy="77630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Effondrement du pont de Trooz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971D43C-0B87-4D0A-A608-5D7822BC743A}"/>
              </a:ext>
            </a:extLst>
          </p:cNvPr>
          <p:cNvSpPr/>
          <p:nvPr/>
        </p:nvSpPr>
        <p:spPr>
          <a:xfrm>
            <a:off x="501620" y="311626"/>
            <a:ext cx="7972114" cy="77630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Exemple de problèmes structuraux sur des ponts communaux</a:t>
            </a:r>
          </a:p>
        </p:txBody>
      </p:sp>
    </p:spTree>
    <p:extLst>
      <p:ext uri="{BB962C8B-B14F-4D97-AF65-F5344CB8AC3E}">
        <p14:creationId xmlns:p14="http://schemas.microsoft.com/office/powerpoint/2010/main" val="103964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Inondations de 2021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09" y="1417639"/>
            <a:ext cx="11327400" cy="4303799"/>
          </a:xfrm>
        </p:spPr>
        <p:txBody>
          <a:bodyPr>
            <a:normAutofit/>
          </a:bodyPr>
          <a:lstStyle/>
          <a:p>
            <a:r>
              <a:rPr lang="fr-BE" sz="2400" dirty="0"/>
              <a:t>Ont encore plus mis en lumière le besoin de collaboration avec les communes</a:t>
            </a:r>
            <a:r>
              <a:rPr lang="fr-BE" sz="1867" dirty="0"/>
              <a:t>		</a:t>
            </a:r>
          </a:p>
        </p:txBody>
      </p:sp>
      <p:pic>
        <p:nvPicPr>
          <p:cNvPr id="7" name="Image 6" descr="Une image contenant extérieur, ciel, eau, nature&#10;&#10;Description générée automatiquement">
            <a:extLst>
              <a:ext uri="{FF2B5EF4-FFF2-40B4-BE49-F238E27FC236}">
                <a16:creationId xmlns:a16="http://schemas.microsoft.com/office/drawing/2014/main" id="{3E421418-CD54-4A15-B7B8-0939D85F52F2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1719"/>
            <a:ext cx="12192000" cy="4776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150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Inondations de 2021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1</a:t>
            </a:r>
            <a:r>
              <a:rPr lang="fr-BE" sz="2400" baseline="30000" dirty="0"/>
              <a:t>ère</a:t>
            </a:r>
            <a:r>
              <a:rPr lang="fr-BE" sz="2400" dirty="0"/>
              <a:t> phase (directement après les inondations)</a:t>
            </a:r>
          </a:p>
          <a:p>
            <a:pPr marL="0" indent="0">
              <a:buNone/>
            </a:pPr>
            <a:r>
              <a:rPr lang="fr-BE" sz="2400" dirty="0">
                <a:sym typeface="Wingdings" panose="05000000000000000000" pitchFamily="2" charset="2"/>
              </a:rPr>
              <a:t> Passage systématique dans les zones les plus impactées</a:t>
            </a:r>
            <a:endParaRPr lang="fr-BE" sz="1867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4AC297-C1B9-40CC-941F-5FCB63B80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55"/>
          <a:stretch/>
        </p:blipFill>
        <p:spPr>
          <a:xfrm>
            <a:off x="0" y="2554201"/>
            <a:ext cx="12192000" cy="43037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73A16EF-11A9-4F67-9CDE-F630C519A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" t="11299" b="4858"/>
          <a:stretch/>
        </p:blipFill>
        <p:spPr>
          <a:xfrm>
            <a:off x="0" y="2554200"/>
            <a:ext cx="12163200" cy="394511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C94F5C9-4B81-4AB4-B910-7436591ADEB8}"/>
              </a:ext>
            </a:extLst>
          </p:cNvPr>
          <p:cNvSpPr/>
          <p:nvPr/>
        </p:nvSpPr>
        <p:spPr>
          <a:xfrm>
            <a:off x="8934664" y="5693548"/>
            <a:ext cx="2761804" cy="77630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93 ouvrages inspectés en 1</a:t>
            </a:r>
            <a:r>
              <a:rPr lang="fr-BE" baseline="30000" dirty="0"/>
              <a:t>ère</a:t>
            </a:r>
            <a:r>
              <a:rPr lang="fr-BE" dirty="0"/>
              <a:t> phase par le SPW</a:t>
            </a: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526D9865-8F0D-4B97-8464-B2C6AB9058E0}"/>
              </a:ext>
            </a:extLst>
          </p:cNvPr>
          <p:cNvSpPr/>
          <p:nvPr/>
        </p:nvSpPr>
        <p:spPr>
          <a:xfrm>
            <a:off x="1283234" y="2812356"/>
            <a:ext cx="8029815" cy="4041802"/>
          </a:xfrm>
          <a:custGeom>
            <a:avLst/>
            <a:gdLst>
              <a:gd name="connsiteX0" fmla="*/ 30736 w 8029815"/>
              <a:gd name="connsiteY0" fmla="*/ 345782 h 4041802"/>
              <a:gd name="connsiteX1" fmla="*/ 238205 w 8029815"/>
              <a:gd name="connsiteY1" fmla="*/ 299678 h 4041802"/>
              <a:gd name="connsiteX2" fmla="*/ 299677 w 8029815"/>
              <a:gd name="connsiteY2" fmla="*/ 384202 h 4041802"/>
              <a:gd name="connsiteX3" fmla="*/ 484094 w 8029815"/>
              <a:gd name="connsiteY3" fmla="*/ 169049 h 4041802"/>
              <a:gd name="connsiteX4" fmla="*/ 522514 w 8029815"/>
              <a:gd name="connsiteY4" fmla="*/ 145997 h 4041802"/>
              <a:gd name="connsiteX5" fmla="*/ 591670 w 8029815"/>
              <a:gd name="connsiteY5" fmla="*/ 184417 h 4041802"/>
              <a:gd name="connsiteX6" fmla="*/ 737667 w 8029815"/>
              <a:gd name="connsiteY6" fmla="*/ 161365 h 4041802"/>
              <a:gd name="connsiteX7" fmla="*/ 991240 w 8029815"/>
              <a:gd name="connsiteY7" fmla="*/ 338098 h 4041802"/>
              <a:gd name="connsiteX8" fmla="*/ 1114184 w 8029815"/>
              <a:gd name="connsiteY8" fmla="*/ 138313 h 4041802"/>
              <a:gd name="connsiteX9" fmla="*/ 1252497 w 8029815"/>
              <a:gd name="connsiteY9" fmla="*/ 107577 h 4041802"/>
              <a:gd name="connsiteX10" fmla="*/ 1436914 w 8029815"/>
              <a:gd name="connsiteY10" fmla="*/ 215153 h 4041802"/>
              <a:gd name="connsiteX11" fmla="*/ 1613647 w 8029815"/>
              <a:gd name="connsiteY11" fmla="*/ 222837 h 4041802"/>
              <a:gd name="connsiteX12" fmla="*/ 1705855 w 8029815"/>
              <a:gd name="connsiteY12" fmla="*/ 399570 h 4041802"/>
              <a:gd name="connsiteX13" fmla="*/ 1836484 w 8029815"/>
              <a:gd name="connsiteY13" fmla="*/ 476410 h 4041802"/>
              <a:gd name="connsiteX14" fmla="*/ 2136161 w 8029815"/>
              <a:gd name="connsiteY14" fmla="*/ 384202 h 4041802"/>
              <a:gd name="connsiteX15" fmla="*/ 2259105 w 8029815"/>
              <a:gd name="connsiteY15" fmla="*/ 299678 h 4041802"/>
              <a:gd name="connsiteX16" fmla="*/ 2405102 w 8029815"/>
              <a:gd name="connsiteY16" fmla="*/ 376518 h 4041802"/>
              <a:gd name="connsiteX17" fmla="*/ 2512679 w 8029815"/>
              <a:gd name="connsiteY17" fmla="*/ 414938 h 4041802"/>
              <a:gd name="connsiteX18" fmla="*/ 2604887 w 8029815"/>
              <a:gd name="connsiteY18" fmla="*/ 414938 h 4041802"/>
              <a:gd name="connsiteX19" fmla="*/ 2758568 w 8029815"/>
              <a:gd name="connsiteY19" fmla="*/ 299678 h 4041802"/>
              <a:gd name="connsiteX20" fmla="*/ 3188874 w 8029815"/>
              <a:gd name="connsiteY20" fmla="*/ 199785 h 4041802"/>
              <a:gd name="connsiteX21" fmla="*/ 3204242 w 8029815"/>
              <a:gd name="connsiteY21" fmla="*/ 307362 h 4041802"/>
              <a:gd name="connsiteX22" fmla="*/ 3465499 w 8029815"/>
              <a:gd name="connsiteY22" fmla="*/ 161365 h 4041802"/>
              <a:gd name="connsiteX23" fmla="*/ 3480867 w 8029815"/>
              <a:gd name="connsiteY23" fmla="*/ 268941 h 4041802"/>
              <a:gd name="connsiteX24" fmla="*/ 3542339 w 8029815"/>
              <a:gd name="connsiteY24" fmla="*/ 215153 h 4041802"/>
              <a:gd name="connsiteX25" fmla="*/ 3573075 w 8029815"/>
              <a:gd name="connsiteY25" fmla="*/ 30736 h 4041802"/>
              <a:gd name="connsiteX26" fmla="*/ 3657600 w 8029815"/>
              <a:gd name="connsiteY26" fmla="*/ 53789 h 4041802"/>
              <a:gd name="connsiteX27" fmla="*/ 3849700 w 8029815"/>
              <a:gd name="connsiteY27" fmla="*/ 0 h 4041802"/>
              <a:gd name="connsiteX28" fmla="*/ 4110958 w 8029815"/>
              <a:gd name="connsiteY28" fmla="*/ 138313 h 4041802"/>
              <a:gd name="connsiteX29" fmla="*/ 4287690 w 8029815"/>
              <a:gd name="connsiteY29" fmla="*/ 245889 h 4041802"/>
              <a:gd name="connsiteX30" fmla="*/ 4402951 w 8029815"/>
              <a:gd name="connsiteY30" fmla="*/ 138313 h 4041802"/>
              <a:gd name="connsiteX31" fmla="*/ 4548948 w 8029815"/>
              <a:gd name="connsiteY31" fmla="*/ 253573 h 4041802"/>
              <a:gd name="connsiteX32" fmla="*/ 4618104 w 8029815"/>
              <a:gd name="connsiteY32" fmla="*/ 384202 h 4041802"/>
              <a:gd name="connsiteX33" fmla="*/ 4871677 w 8029815"/>
              <a:gd name="connsiteY33" fmla="*/ 399570 h 4041802"/>
              <a:gd name="connsiteX34" fmla="*/ 4894729 w 8029815"/>
              <a:gd name="connsiteY34" fmla="*/ 330414 h 4041802"/>
              <a:gd name="connsiteX35" fmla="*/ 5155986 w 8029815"/>
              <a:gd name="connsiteY35" fmla="*/ 330414 h 4041802"/>
              <a:gd name="connsiteX36" fmla="*/ 5179038 w 8029815"/>
              <a:gd name="connsiteY36" fmla="*/ 338098 h 4041802"/>
              <a:gd name="connsiteX37" fmla="*/ 5378823 w 8029815"/>
              <a:gd name="connsiteY37" fmla="*/ 222837 h 4041802"/>
              <a:gd name="connsiteX38" fmla="*/ 5447979 w 8029815"/>
              <a:gd name="connsiteY38" fmla="*/ 245889 h 4041802"/>
              <a:gd name="connsiteX39" fmla="*/ 5486400 w 8029815"/>
              <a:gd name="connsiteY39" fmla="*/ 315046 h 4041802"/>
              <a:gd name="connsiteX40" fmla="*/ 5655448 w 8029815"/>
              <a:gd name="connsiteY40" fmla="*/ 307362 h 4041802"/>
              <a:gd name="connsiteX41" fmla="*/ 5916705 w 8029815"/>
              <a:gd name="connsiteY41" fmla="*/ 130629 h 4041802"/>
              <a:gd name="connsiteX42" fmla="*/ 6201015 w 8029815"/>
              <a:gd name="connsiteY42" fmla="*/ 0 h 4041802"/>
              <a:gd name="connsiteX43" fmla="*/ 6201015 w 8029815"/>
              <a:gd name="connsiteY43" fmla="*/ 192101 h 4041802"/>
              <a:gd name="connsiteX44" fmla="*/ 6408484 w 8029815"/>
              <a:gd name="connsiteY44" fmla="*/ 230521 h 4041802"/>
              <a:gd name="connsiteX45" fmla="*/ 6508376 w 8029815"/>
              <a:gd name="connsiteY45" fmla="*/ 315046 h 4041802"/>
              <a:gd name="connsiteX46" fmla="*/ 6669741 w 8029815"/>
              <a:gd name="connsiteY46" fmla="*/ 345782 h 4041802"/>
              <a:gd name="connsiteX47" fmla="*/ 6715845 w 8029815"/>
              <a:gd name="connsiteY47" fmla="*/ 192101 h 4041802"/>
              <a:gd name="connsiteX48" fmla="*/ 7038574 w 8029815"/>
              <a:gd name="connsiteY48" fmla="*/ 207469 h 4041802"/>
              <a:gd name="connsiteX49" fmla="*/ 7115415 w 8029815"/>
              <a:gd name="connsiteY49" fmla="*/ 315046 h 4041802"/>
              <a:gd name="connsiteX50" fmla="*/ 7261411 w 8029815"/>
              <a:gd name="connsiteY50" fmla="*/ 330414 h 4041802"/>
              <a:gd name="connsiteX51" fmla="*/ 7438144 w 8029815"/>
              <a:gd name="connsiteY51" fmla="*/ 607039 h 4041802"/>
              <a:gd name="connsiteX52" fmla="*/ 7645613 w 8029815"/>
              <a:gd name="connsiteY52" fmla="*/ 699247 h 4041802"/>
              <a:gd name="connsiteX53" fmla="*/ 7491932 w 8029815"/>
              <a:gd name="connsiteY53" fmla="*/ 1060397 h 4041802"/>
              <a:gd name="connsiteX54" fmla="*/ 7568773 w 8029815"/>
              <a:gd name="connsiteY54" fmla="*/ 1221762 h 4041802"/>
              <a:gd name="connsiteX55" fmla="*/ 7753190 w 8029815"/>
              <a:gd name="connsiteY55" fmla="*/ 1198710 h 4041802"/>
              <a:gd name="connsiteX56" fmla="*/ 7845398 w 8029815"/>
              <a:gd name="connsiteY56" fmla="*/ 1260182 h 4041802"/>
              <a:gd name="connsiteX57" fmla="*/ 7952974 w 8029815"/>
              <a:gd name="connsiteY57" fmla="*/ 1398494 h 4041802"/>
              <a:gd name="connsiteX58" fmla="*/ 7860766 w 8029815"/>
              <a:gd name="connsiteY58" fmla="*/ 1690488 h 4041802"/>
              <a:gd name="connsiteX59" fmla="*/ 8029815 w 8029815"/>
              <a:gd name="connsiteY59" fmla="*/ 1859536 h 4041802"/>
              <a:gd name="connsiteX60" fmla="*/ 7906870 w 8029815"/>
              <a:gd name="connsiteY60" fmla="*/ 1967113 h 4041802"/>
              <a:gd name="connsiteX61" fmla="*/ 7822346 w 8029815"/>
              <a:gd name="connsiteY61" fmla="*/ 1897957 h 4041802"/>
              <a:gd name="connsiteX62" fmla="*/ 7760874 w 8029815"/>
              <a:gd name="connsiteY62" fmla="*/ 1944061 h 4041802"/>
              <a:gd name="connsiteX63" fmla="*/ 7722453 w 8029815"/>
              <a:gd name="connsiteY63" fmla="*/ 2128478 h 4041802"/>
              <a:gd name="connsiteX64" fmla="*/ 7476564 w 8029815"/>
              <a:gd name="connsiteY64" fmla="*/ 2228370 h 4041802"/>
              <a:gd name="connsiteX65" fmla="*/ 7468880 w 8029815"/>
              <a:gd name="connsiteY65" fmla="*/ 2412787 h 4041802"/>
              <a:gd name="connsiteX66" fmla="*/ 7453512 w 8029815"/>
              <a:gd name="connsiteY66" fmla="*/ 2458891 h 4041802"/>
              <a:gd name="connsiteX67" fmla="*/ 7361304 w 8029815"/>
              <a:gd name="connsiteY67" fmla="*/ 2535731 h 4041802"/>
              <a:gd name="connsiteX68" fmla="*/ 7330568 w 8029815"/>
              <a:gd name="connsiteY68" fmla="*/ 2666360 h 4041802"/>
              <a:gd name="connsiteX69" fmla="*/ 7315200 w 8029815"/>
              <a:gd name="connsiteY69" fmla="*/ 2643308 h 4041802"/>
              <a:gd name="connsiteX70" fmla="*/ 7276779 w 8029815"/>
              <a:gd name="connsiteY70" fmla="*/ 2520363 h 4041802"/>
              <a:gd name="connsiteX71" fmla="*/ 7230675 w 8029815"/>
              <a:gd name="connsiteY71" fmla="*/ 2520363 h 4041802"/>
              <a:gd name="connsiteX72" fmla="*/ 7192255 w 8029815"/>
              <a:gd name="connsiteY72" fmla="*/ 2574152 h 4041802"/>
              <a:gd name="connsiteX73" fmla="*/ 7053942 w 8029815"/>
              <a:gd name="connsiteY73" fmla="*/ 2458891 h 4041802"/>
              <a:gd name="connsiteX74" fmla="*/ 6938682 w 8029815"/>
              <a:gd name="connsiteY74" fmla="*/ 2481943 h 4041802"/>
              <a:gd name="connsiteX75" fmla="*/ 6930998 w 8029815"/>
              <a:gd name="connsiteY75" fmla="*/ 2627940 h 4041802"/>
              <a:gd name="connsiteX76" fmla="*/ 6761949 w 8029815"/>
              <a:gd name="connsiteY76" fmla="*/ 2712464 h 4041802"/>
              <a:gd name="connsiteX77" fmla="*/ 6700477 w 8029815"/>
              <a:gd name="connsiteY77" fmla="*/ 2843093 h 4041802"/>
              <a:gd name="connsiteX78" fmla="*/ 6631321 w 8029815"/>
              <a:gd name="connsiteY78" fmla="*/ 2919933 h 4041802"/>
              <a:gd name="connsiteX79" fmla="*/ 6654373 w 8029815"/>
              <a:gd name="connsiteY79" fmla="*/ 3004457 h 4041802"/>
              <a:gd name="connsiteX80" fmla="*/ 6592900 w 8029815"/>
              <a:gd name="connsiteY80" fmla="*/ 3096666 h 4041802"/>
              <a:gd name="connsiteX81" fmla="*/ 6546796 w 8029815"/>
              <a:gd name="connsiteY81" fmla="*/ 3119718 h 4041802"/>
              <a:gd name="connsiteX82" fmla="*/ 6592900 w 8029815"/>
              <a:gd name="connsiteY82" fmla="*/ 3242662 h 4041802"/>
              <a:gd name="connsiteX83" fmla="*/ 6454588 w 8029815"/>
              <a:gd name="connsiteY83" fmla="*/ 3334871 h 4041802"/>
              <a:gd name="connsiteX84" fmla="*/ 6400800 w 8029815"/>
              <a:gd name="connsiteY84" fmla="*/ 3457815 h 4041802"/>
              <a:gd name="connsiteX85" fmla="*/ 6354695 w 8029815"/>
              <a:gd name="connsiteY85" fmla="*/ 3588444 h 4041802"/>
              <a:gd name="connsiteX86" fmla="*/ 6454588 w 8029815"/>
              <a:gd name="connsiteY86" fmla="*/ 3672968 h 4041802"/>
              <a:gd name="connsiteX87" fmla="*/ 6377748 w 8029815"/>
              <a:gd name="connsiteY87" fmla="*/ 3742125 h 4041802"/>
              <a:gd name="connsiteX88" fmla="*/ 6377748 w 8029815"/>
              <a:gd name="connsiteY88" fmla="*/ 3949594 h 4041802"/>
              <a:gd name="connsiteX89" fmla="*/ 6477640 w 8029815"/>
              <a:gd name="connsiteY89" fmla="*/ 3995698 h 4041802"/>
              <a:gd name="connsiteX90" fmla="*/ 6462272 w 8029815"/>
              <a:gd name="connsiteY90" fmla="*/ 4026434 h 4041802"/>
              <a:gd name="connsiteX91" fmla="*/ 4487475 w 8029815"/>
              <a:gd name="connsiteY91" fmla="*/ 4041802 h 4041802"/>
              <a:gd name="connsiteX92" fmla="*/ 4418319 w 8029815"/>
              <a:gd name="connsiteY92" fmla="*/ 3957278 h 4041802"/>
              <a:gd name="connsiteX93" fmla="*/ 4349163 w 8029815"/>
              <a:gd name="connsiteY93" fmla="*/ 3980330 h 4041802"/>
              <a:gd name="connsiteX94" fmla="*/ 4280006 w 8029815"/>
              <a:gd name="connsiteY94" fmla="*/ 4041802 h 4041802"/>
              <a:gd name="connsiteX95" fmla="*/ 4118642 w 8029815"/>
              <a:gd name="connsiteY95" fmla="*/ 3980330 h 4041802"/>
              <a:gd name="connsiteX96" fmla="*/ 4134010 w 8029815"/>
              <a:gd name="connsiteY96" fmla="*/ 3918857 h 4041802"/>
              <a:gd name="connsiteX97" fmla="*/ 4080221 w 8029815"/>
              <a:gd name="connsiteY97" fmla="*/ 3788229 h 4041802"/>
              <a:gd name="connsiteX98" fmla="*/ 4172430 w 8029815"/>
              <a:gd name="connsiteY98" fmla="*/ 3588444 h 4041802"/>
              <a:gd name="connsiteX99" fmla="*/ 4064853 w 8029815"/>
              <a:gd name="connsiteY99" fmla="*/ 3380975 h 4041802"/>
              <a:gd name="connsiteX100" fmla="*/ 3934225 w 8029815"/>
              <a:gd name="connsiteY100" fmla="*/ 3334871 h 4041802"/>
              <a:gd name="connsiteX101" fmla="*/ 3941909 w 8029815"/>
              <a:gd name="connsiteY101" fmla="*/ 3265715 h 4041802"/>
              <a:gd name="connsiteX102" fmla="*/ 3995697 w 8029815"/>
              <a:gd name="connsiteY102" fmla="*/ 3196558 h 4041802"/>
              <a:gd name="connsiteX103" fmla="*/ 4064853 w 8029815"/>
              <a:gd name="connsiteY103" fmla="*/ 3019826 h 4041802"/>
              <a:gd name="connsiteX104" fmla="*/ 3988013 w 8029815"/>
              <a:gd name="connsiteY104" fmla="*/ 2966037 h 4041802"/>
              <a:gd name="connsiteX105" fmla="*/ 4110958 w 8029815"/>
              <a:gd name="connsiteY105" fmla="*/ 2804673 h 4041802"/>
              <a:gd name="connsiteX106" fmla="*/ 4149378 w 8029815"/>
              <a:gd name="connsiteY106" fmla="*/ 2835409 h 4041802"/>
              <a:gd name="connsiteX107" fmla="*/ 4149378 w 8029815"/>
              <a:gd name="connsiteY107" fmla="*/ 2750884 h 4041802"/>
              <a:gd name="connsiteX108" fmla="*/ 4210850 w 8029815"/>
              <a:gd name="connsiteY108" fmla="*/ 2650992 h 4041802"/>
              <a:gd name="connsiteX109" fmla="*/ 4026433 w 8029815"/>
              <a:gd name="connsiteY109" fmla="*/ 2551099 h 4041802"/>
              <a:gd name="connsiteX110" fmla="*/ 3888121 w 8029815"/>
              <a:gd name="connsiteY110" fmla="*/ 2643308 h 4041802"/>
              <a:gd name="connsiteX111" fmla="*/ 3780544 w 8029815"/>
              <a:gd name="connsiteY111" fmla="*/ 2773936 h 4041802"/>
              <a:gd name="connsiteX112" fmla="*/ 3672968 w 8029815"/>
              <a:gd name="connsiteY112" fmla="*/ 2912249 h 4041802"/>
              <a:gd name="connsiteX113" fmla="*/ 3657600 w 8029815"/>
              <a:gd name="connsiteY113" fmla="*/ 3211926 h 4041802"/>
              <a:gd name="connsiteX114" fmla="*/ 3350238 w 8029815"/>
              <a:gd name="connsiteY114" fmla="*/ 3265715 h 4041802"/>
              <a:gd name="connsiteX115" fmla="*/ 3173505 w 8029815"/>
              <a:gd name="connsiteY115" fmla="*/ 3419395 h 4041802"/>
              <a:gd name="connsiteX116" fmla="*/ 3088981 w 8029815"/>
              <a:gd name="connsiteY116" fmla="*/ 3419395 h 4041802"/>
              <a:gd name="connsiteX117" fmla="*/ 2758568 w 8029815"/>
              <a:gd name="connsiteY117" fmla="*/ 3334871 h 4041802"/>
              <a:gd name="connsiteX118" fmla="*/ 2720148 w 8029815"/>
              <a:gd name="connsiteY118" fmla="*/ 3311819 h 4041802"/>
              <a:gd name="connsiteX119" fmla="*/ 2405102 w 8029815"/>
              <a:gd name="connsiteY119" fmla="*/ 3327187 h 4041802"/>
              <a:gd name="connsiteX120" fmla="*/ 2382050 w 8029815"/>
              <a:gd name="connsiteY120" fmla="*/ 3296451 h 4041802"/>
              <a:gd name="connsiteX121" fmla="*/ 2320578 w 8029815"/>
              <a:gd name="connsiteY121" fmla="*/ 3288767 h 4041802"/>
              <a:gd name="connsiteX122" fmla="*/ 2282158 w 8029815"/>
              <a:gd name="connsiteY122" fmla="*/ 3127402 h 4041802"/>
              <a:gd name="connsiteX123" fmla="*/ 2312894 w 8029815"/>
              <a:gd name="connsiteY123" fmla="*/ 3035194 h 4041802"/>
              <a:gd name="connsiteX124" fmla="*/ 2504995 w 8029815"/>
              <a:gd name="connsiteY124" fmla="*/ 2927617 h 4041802"/>
              <a:gd name="connsiteX125" fmla="*/ 2420470 w 8029815"/>
              <a:gd name="connsiteY125" fmla="*/ 2666360 h 4041802"/>
              <a:gd name="connsiteX126" fmla="*/ 2289842 w 8029815"/>
              <a:gd name="connsiteY126" fmla="*/ 2650992 h 4041802"/>
              <a:gd name="connsiteX127" fmla="*/ 2282158 w 8029815"/>
              <a:gd name="connsiteY127" fmla="*/ 2681728 h 4041802"/>
              <a:gd name="connsiteX128" fmla="*/ 2266790 w 8029815"/>
              <a:gd name="connsiteY128" fmla="*/ 2658676 h 4041802"/>
              <a:gd name="connsiteX129" fmla="*/ 2335946 w 8029815"/>
              <a:gd name="connsiteY129" fmla="*/ 2366683 h 4041802"/>
              <a:gd name="connsiteX130" fmla="*/ 2466574 w 8029815"/>
              <a:gd name="connsiteY130" fmla="*/ 2166898 h 4041802"/>
              <a:gd name="connsiteX131" fmla="*/ 2451206 w 8029815"/>
              <a:gd name="connsiteY131" fmla="*/ 2128478 h 4041802"/>
              <a:gd name="connsiteX132" fmla="*/ 2343630 w 8029815"/>
              <a:gd name="connsiteY132" fmla="*/ 2051637 h 4041802"/>
              <a:gd name="connsiteX133" fmla="*/ 2297526 w 8029815"/>
              <a:gd name="connsiteY133" fmla="*/ 2051637 h 4041802"/>
              <a:gd name="connsiteX134" fmla="*/ 2335946 w 8029815"/>
              <a:gd name="connsiteY134" fmla="*/ 2151530 h 4041802"/>
              <a:gd name="connsiteX135" fmla="*/ 2335946 w 8029815"/>
              <a:gd name="connsiteY135" fmla="*/ 2174582 h 4041802"/>
              <a:gd name="connsiteX136" fmla="*/ 2274474 w 8029815"/>
              <a:gd name="connsiteY136" fmla="*/ 2120794 h 4041802"/>
              <a:gd name="connsiteX137" fmla="*/ 2166897 w 8029815"/>
              <a:gd name="connsiteY137" fmla="*/ 1974797 h 4041802"/>
              <a:gd name="connsiteX138" fmla="*/ 2013216 w 8029815"/>
              <a:gd name="connsiteY138" fmla="*/ 1790380 h 4041802"/>
              <a:gd name="connsiteX139" fmla="*/ 1913324 w 8029815"/>
              <a:gd name="connsiteY139" fmla="*/ 1836484 h 4041802"/>
              <a:gd name="connsiteX140" fmla="*/ 1798063 w 8029815"/>
              <a:gd name="connsiteY140" fmla="*/ 1836484 h 4041802"/>
              <a:gd name="connsiteX141" fmla="*/ 1667435 w 8029815"/>
              <a:gd name="connsiteY141" fmla="*/ 1905641 h 4041802"/>
              <a:gd name="connsiteX142" fmla="*/ 1621331 w 8029815"/>
              <a:gd name="connsiteY142" fmla="*/ 1836484 h 4041802"/>
              <a:gd name="connsiteX143" fmla="*/ 1490702 w 8029815"/>
              <a:gd name="connsiteY143" fmla="*/ 1821116 h 4041802"/>
              <a:gd name="connsiteX144" fmla="*/ 1390810 w 8029815"/>
              <a:gd name="connsiteY144" fmla="*/ 1775012 h 4041802"/>
              <a:gd name="connsiteX145" fmla="*/ 1313969 w 8029815"/>
              <a:gd name="connsiteY145" fmla="*/ 1836484 h 4041802"/>
              <a:gd name="connsiteX146" fmla="*/ 1260181 w 8029815"/>
              <a:gd name="connsiteY146" fmla="*/ 1836484 h 4041802"/>
              <a:gd name="connsiteX147" fmla="*/ 1206393 w 8029815"/>
              <a:gd name="connsiteY147" fmla="*/ 1990165 h 4041802"/>
              <a:gd name="connsiteX148" fmla="*/ 1068080 w 8029815"/>
              <a:gd name="connsiteY148" fmla="*/ 1728908 h 4041802"/>
              <a:gd name="connsiteX149" fmla="*/ 1114184 w 8029815"/>
              <a:gd name="connsiteY149" fmla="*/ 1544491 h 4041802"/>
              <a:gd name="connsiteX150" fmla="*/ 1068080 w 8029815"/>
              <a:gd name="connsiteY150" fmla="*/ 1360074 h 4041802"/>
              <a:gd name="connsiteX151" fmla="*/ 975872 w 8029815"/>
              <a:gd name="connsiteY151" fmla="*/ 1244814 h 4041802"/>
              <a:gd name="connsiteX152" fmla="*/ 945136 w 8029815"/>
              <a:gd name="connsiteY152" fmla="*/ 1198710 h 4041802"/>
              <a:gd name="connsiteX153" fmla="*/ 875979 w 8029815"/>
              <a:gd name="connsiteY153" fmla="*/ 1214078 h 4041802"/>
              <a:gd name="connsiteX154" fmla="*/ 729983 w 8029815"/>
              <a:gd name="connsiteY154" fmla="*/ 1206394 h 4041802"/>
              <a:gd name="connsiteX155" fmla="*/ 660827 w 8029815"/>
              <a:gd name="connsiteY155" fmla="*/ 1244814 h 4041802"/>
              <a:gd name="connsiteX156" fmla="*/ 653142 w 8029815"/>
              <a:gd name="connsiteY156" fmla="*/ 1214078 h 4041802"/>
              <a:gd name="connsiteX157" fmla="*/ 683879 w 8029815"/>
              <a:gd name="connsiteY157" fmla="*/ 1106501 h 4041802"/>
              <a:gd name="connsiteX158" fmla="*/ 599354 w 8029815"/>
              <a:gd name="connsiteY158" fmla="*/ 1083449 h 4041802"/>
              <a:gd name="connsiteX159" fmla="*/ 507146 w 8029815"/>
              <a:gd name="connsiteY159" fmla="*/ 1198710 h 4041802"/>
              <a:gd name="connsiteX160" fmla="*/ 345781 w 8029815"/>
              <a:gd name="connsiteY160" fmla="*/ 1229446 h 4041802"/>
              <a:gd name="connsiteX161" fmla="*/ 169048 w 8029815"/>
              <a:gd name="connsiteY161" fmla="*/ 1167973 h 4041802"/>
              <a:gd name="connsiteX162" fmla="*/ 122944 w 8029815"/>
              <a:gd name="connsiteY162" fmla="*/ 1068081 h 4041802"/>
              <a:gd name="connsiteX163" fmla="*/ 99892 w 8029815"/>
              <a:gd name="connsiteY163" fmla="*/ 922084 h 4041802"/>
              <a:gd name="connsiteX164" fmla="*/ 0 w 8029815"/>
              <a:gd name="connsiteY164" fmla="*/ 622407 h 4041802"/>
              <a:gd name="connsiteX165" fmla="*/ 0 w 8029815"/>
              <a:gd name="connsiteY165" fmla="*/ 530199 h 4041802"/>
              <a:gd name="connsiteX166" fmla="*/ 30736 w 8029815"/>
              <a:gd name="connsiteY166" fmla="*/ 437990 h 4041802"/>
              <a:gd name="connsiteX167" fmla="*/ 30736 w 8029815"/>
              <a:gd name="connsiteY167" fmla="*/ 345782 h 40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8029815" h="4041802">
                <a:moveTo>
                  <a:pt x="30736" y="345782"/>
                </a:moveTo>
                <a:lnTo>
                  <a:pt x="238205" y="299678"/>
                </a:lnTo>
                <a:lnTo>
                  <a:pt x="299677" y="384202"/>
                </a:lnTo>
                <a:lnTo>
                  <a:pt x="484094" y="169049"/>
                </a:lnTo>
                <a:lnTo>
                  <a:pt x="522514" y="145997"/>
                </a:lnTo>
                <a:lnTo>
                  <a:pt x="591670" y="184417"/>
                </a:lnTo>
                <a:lnTo>
                  <a:pt x="737667" y="161365"/>
                </a:lnTo>
                <a:lnTo>
                  <a:pt x="991240" y="338098"/>
                </a:lnTo>
                <a:lnTo>
                  <a:pt x="1114184" y="138313"/>
                </a:lnTo>
                <a:lnTo>
                  <a:pt x="1252497" y="107577"/>
                </a:lnTo>
                <a:lnTo>
                  <a:pt x="1436914" y="215153"/>
                </a:lnTo>
                <a:lnTo>
                  <a:pt x="1613647" y="222837"/>
                </a:lnTo>
                <a:lnTo>
                  <a:pt x="1705855" y="399570"/>
                </a:lnTo>
                <a:lnTo>
                  <a:pt x="1836484" y="476410"/>
                </a:lnTo>
                <a:lnTo>
                  <a:pt x="2136161" y="384202"/>
                </a:lnTo>
                <a:lnTo>
                  <a:pt x="2259105" y="299678"/>
                </a:lnTo>
                <a:lnTo>
                  <a:pt x="2405102" y="376518"/>
                </a:lnTo>
                <a:lnTo>
                  <a:pt x="2512679" y="414938"/>
                </a:lnTo>
                <a:lnTo>
                  <a:pt x="2604887" y="414938"/>
                </a:lnTo>
                <a:lnTo>
                  <a:pt x="2758568" y="299678"/>
                </a:lnTo>
                <a:lnTo>
                  <a:pt x="3188874" y="199785"/>
                </a:lnTo>
                <a:lnTo>
                  <a:pt x="3204242" y="307362"/>
                </a:lnTo>
                <a:lnTo>
                  <a:pt x="3465499" y="161365"/>
                </a:lnTo>
                <a:lnTo>
                  <a:pt x="3480867" y="268941"/>
                </a:lnTo>
                <a:lnTo>
                  <a:pt x="3542339" y="215153"/>
                </a:lnTo>
                <a:lnTo>
                  <a:pt x="3573075" y="30736"/>
                </a:lnTo>
                <a:lnTo>
                  <a:pt x="3657600" y="53789"/>
                </a:lnTo>
                <a:lnTo>
                  <a:pt x="3849700" y="0"/>
                </a:lnTo>
                <a:lnTo>
                  <a:pt x="4110958" y="138313"/>
                </a:lnTo>
                <a:lnTo>
                  <a:pt x="4287690" y="245889"/>
                </a:lnTo>
                <a:lnTo>
                  <a:pt x="4402951" y="138313"/>
                </a:lnTo>
                <a:lnTo>
                  <a:pt x="4548948" y="253573"/>
                </a:lnTo>
                <a:lnTo>
                  <a:pt x="4618104" y="384202"/>
                </a:lnTo>
                <a:lnTo>
                  <a:pt x="4871677" y="399570"/>
                </a:lnTo>
                <a:lnTo>
                  <a:pt x="4894729" y="330414"/>
                </a:lnTo>
                <a:lnTo>
                  <a:pt x="5155986" y="330414"/>
                </a:lnTo>
                <a:lnTo>
                  <a:pt x="5179038" y="338098"/>
                </a:lnTo>
                <a:lnTo>
                  <a:pt x="5378823" y="222837"/>
                </a:lnTo>
                <a:lnTo>
                  <a:pt x="5447979" y="245889"/>
                </a:lnTo>
                <a:lnTo>
                  <a:pt x="5486400" y="315046"/>
                </a:lnTo>
                <a:lnTo>
                  <a:pt x="5655448" y="307362"/>
                </a:lnTo>
                <a:lnTo>
                  <a:pt x="5916705" y="130629"/>
                </a:lnTo>
                <a:lnTo>
                  <a:pt x="6201015" y="0"/>
                </a:lnTo>
                <a:lnTo>
                  <a:pt x="6201015" y="192101"/>
                </a:lnTo>
                <a:lnTo>
                  <a:pt x="6408484" y="230521"/>
                </a:lnTo>
                <a:lnTo>
                  <a:pt x="6508376" y="315046"/>
                </a:lnTo>
                <a:lnTo>
                  <a:pt x="6669741" y="345782"/>
                </a:lnTo>
                <a:lnTo>
                  <a:pt x="6715845" y="192101"/>
                </a:lnTo>
                <a:lnTo>
                  <a:pt x="7038574" y="207469"/>
                </a:lnTo>
                <a:lnTo>
                  <a:pt x="7115415" y="315046"/>
                </a:lnTo>
                <a:lnTo>
                  <a:pt x="7261411" y="330414"/>
                </a:lnTo>
                <a:lnTo>
                  <a:pt x="7438144" y="607039"/>
                </a:lnTo>
                <a:lnTo>
                  <a:pt x="7645613" y="699247"/>
                </a:lnTo>
                <a:lnTo>
                  <a:pt x="7491932" y="1060397"/>
                </a:lnTo>
                <a:lnTo>
                  <a:pt x="7568773" y="1221762"/>
                </a:lnTo>
                <a:lnTo>
                  <a:pt x="7753190" y="1198710"/>
                </a:lnTo>
                <a:lnTo>
                  <a:pt x="7845398" y="1260182"/>
                </a:lnTo>
                <a:lnTo>
                  <a:pt x="7952974" y="1398494"/>
                </a:lnTo>
                <a:lnTo>
                  <a:pt x="7860766" y="1690488"/>
                </a:lnTo>
                <a:lnTo>
                  <a:pt x="8029815" y="1859536"/>
                </a:lnTo>
                <a:lnTo>
                  <a:pt x="7906870" y="1967113"/>
                </a:lnTo>
                <a:lnTo>
                  <a:pt x="7822346" y="1897957"/>
                </a:lnTo>
                <a:lnTo>
                  <a:pt x="7760874" y="1944061"/>
                </a:lnTo>
                <a:lnTo>
                  <a:pt x="7722453" y="2128478"/>
                </a:lnTo>
                <a:lnTo>
                  <a:pt x="7476564" y="2228370"/>
                </a:lnTo>
                <a:lnTo>
                  <a:pt x="7468880" y="2412787"/>
                </a:lnTo>
                <a:lnTo>
                  <a:pt x="7453512" y="2458891"/>
                </a:lnTo>
                <a:lnTo>
                  <a:pt x="7361304" y="2535731"/>
                </a:lnTo>
                <a:lnTo>
                  <a:pt x="7330568" y="2666360"/>
                </a:lnTo>
                <a:lnTo>
                  <a:pt x="7315200" y="2643308"/>
                </a:lnTo>
                <a:lnTo>
                  <a:pt x="7276779" y="2520363"/>
                </a:lnTo>
                <a:lnTo>
                  <a:pt x="7230675" y="2520363"/>
                </a:lnTo>
                <a:lnTo>
                  <a:pt x="7192255" y="2574152"/>
                </a:lnTo>
                <a:lnTo>
                  <a:pt x="7053942" y="2458891"/>
                </a:lnTo>
                <a:lnTo>
                  <a:pt x="6938682" y="2481943"/>
                </a:lnTo>
                <a:lnTo>
                  <a:pt x="6930998" y="2627940"/>
                </a:lnTo>
                <a:lnTo>
                  <a:pt x="6761949" y="2712464"/>
                </a:lnTo>
                <a:lnTo>
                  <a:pt x="6700477" y="2843093"/>
                </a:lnTo>
                <a:lnTo>
                  <a:pt x="6631321" y="2919933"/>
                </a:lnTo>
                <a:lnTo>
                  <a:pt x="6654373" y="3004457"/>
                </a:lnTo>
                <a:lnTo>
                  <a:pt x="6592900" y="3096666"/>
                </a:lnTo>
                <a:lnTo>
                  <a:pt x="6546796" y="3119718"/>
                </a:lnTo>
                <a:lnTo>
                  <a:pt x="6592900" y="3242662"/>
                </a:lnTo>
                <a:lnTo>
                  <a:pt x="6454588" y="3334871"/>
                </a:lnTo>
                <a:lnTo>
                  <a:pt x="6400800" y="3457815"/>
                </a:lnTo>
                <a:lnTo>
                  <a:pt x="6354695" y="3588444"/>
                </a:lnTo>
                <a:lnTo>
                  <a:pt x="6454588" y="3672968"/>
                </a:lnTo>
                <a:lnTo>
                  <a:pt x="6377748" y="3742125"/>
                </a:lnTo>
                <a:lnTo>
                  <a:pt x="6377748" y="3949594"/>
                </a:lnTo>
                <a:lnTo>
                  <a:pt x="6477640" y="3995698"/>
                </a:lnTo>
                <a:lnTo>
                  <a:pt x="6462272" y="4026434"/>
                </a:lnTo>
                <a:lnTo>
                  <a:pt x="4487475" y="4041802"/>
                </a:lnTo>
                <a:lnTo>
                  <a:pt x="4418319" y="3957278"/>
                </a:lnTo>
                <a:lnTo>
                  <a:pt x="4349163" y="3980330"/>
                </a:lnTo>
                <a:lnTo>
                  <a:pt x="4280006" y="4041802"/>
                </a:lnTo>
                <a:lnTo>
                  <a:pt x="4118642" y="3980330"/>
                </a:lnTo>
                <a:lnTo>
                  <a:pt x="4134010" y="3918857"/>
                </a:lnTo>
                <a:lnTo>
                  <a:pt x="4080221" y="3788229"/>
                </a:lnTo>
                <a:lnTo>
                  <a:pt x="4172430" y="3588444"/>
                </a:lnTo>
                <a:lnTo>
                  <a:pt x="4064853" y="3380975"/>
                </a:lnTo>
                <a:lnTo>
                  <a:pt x="3934225" y="3334871"/>
                </a:lnTo>
                <a:lnTo>
                  <a:pt x="3941909" y="3265715"/>
                </a:lnTo>
                <a:lnTo>
                  <a:pt x="3995697" y="3196558"/>
                </a:lnTo>
                <a:lnTo>
                  <a:pt x="4064853" y="3019826"/>
                </a:lnTo>
                <a:lnTo>
                  <a:pt x="3988013" y="2966037"/>
                </a:lnTo>
                <a:lnTo>
                  <a:pt x="4110958" y="2804673"/>
                </a:lnTo>
                <a:lnTo>
                  <a:pt x="4149378" y="2835409"/>
                </a:lnTo>
                <a:lnTo>
                  <a:pt x="4149378" y="2750884"/>
                </a:lnTo>
                <a:lnTo>
                  <a:pt x="4210850" y="2650992"/>
                </a:lnTo>
                <a:lnTo>
                  <a:pt x="4026433" y="2551099"/>
                </a:lnTo>
                <a:lnTo>
                  <a:pt x="3888121" y="2643308"/>
                </a:lnTo>
                <a:lnTo>
                  <a:pt x="3780544" y="2773936"/>
                </a:lnTo>
                <a:lnTo>
                  <a:pt x="3672968" y="2912249"/>
                </a:lnTo>
                <a:lnTo>
                  <a:pt x="3657600" y="3211926"/>
                </a:lnTo>
                <a:lnTo>
                  <a:pt x="3350238" y="3265715"/>
                </a:lnTo>
                <a:lnTo>
                  <a:pt x="3173505" y="3419395"/>
                </a:lnTo>
                <a:lnTo>
                  <a:pt x="3088981" y="3419395"/>
                </a:lnTo>
                <a:lnTo>
                  <a:pt x="2758568" y="3334871"/>
                </a:lnTo>
                <a:lnTo>
                  <a:pt x="2720148" y="3311819"/>
                </a:lnTo>
                <a:lnTo>
                  <a:pt x="2405102" y="3327187"/>
                </a:lnTo>
                <a:lnTo>
                  <a:pt x="2382050" y="3296451"/>
                </a:lnTo>
                <a:lnTo>
                  <a:pt x="2320578" y="3288767"/>
                </a:lnTo>
                <a:lnTo>
                  <a:pt x="2282158" y="3127402"/>
                </a:lnTo>
                <a:lnTo>
                  <a:pt x="2312894" y="3035194"/>
                </a:lnTo>
                <a:lnTo>
                  <a:pt x="2504995" y="2927617"/>
                </a:lnTo>
                <a:lnTo>
                  <a:pt x="2420470" y="2666360"/>
                </a:lnTo>
                <a:lnTo>
                  <a:pt x="2289842" y="2650992"/>
                </a:lnTo>
                <a:lnTo>
                  <a:pt x="2282158" y="2681728"/>
                </a:lnTo>
                <a:lnTo>
                  <a:pt x="2266790" y="2658676"/>
                </a:lnTo>
                <a:lnTo>
                  <a:pt x="2335946" y="2366683"/>
                </a:lnTo>
                <a:lnTo>
                  <a:pt x="2466574" y="2166898"/>
                </a:lnTo>
                <a:lnTo>
                  <a:pt x="2451206" y="2128478"/>
                </a:lnTo>
                <a:lnTo>
                  <a:pt x="2343630" y="2051637"/>
                </a:lnTo>
                <a:lnTo>
                  <a:pt x="2297526" y="2051637"/>
                </a:lnTo>
                <a:lnTo>
                  <a:pt x="2335946" y="2151530"/>
                </a:lnTo>
                <a:lnTo>
                  <a:pt x="2335946" y="2174582"/>
                </a:lnTo>
                <a:lnTo>
                  <a:pt x="2274474" y="2120794"/>
                </a:lnTo>
                <a:lnTo>
                  <a:pt x="2166897" y="1974797"/>
                </a:lnTo>
                <a:lnTo>
                  <a:pt x="2013216" y="1790380"/>
                </a:lnTo>
                <a:lnTo>
                  <a:pt x="1913324" y="1836484"/>
                </a:lnTo>
                <a:lnTo>
                  <a:pt x="1798063" y="1836484"/>
                </a:lnTo>
                <a:lnTo>
                  <a:pt x="1667435" y="1905641"/>
                </a:lnTo>
                <a:lnTo>
                  <a:pt x="1621331" y="1836484"/>
                </a:lnTo>
                <a:lnTo>
                  <a:pt x="1490702" y="1821116"/>
                </a:lnTo>
                <a:lnTo>
                  <a:pt x="1390810" y="1775012"/>
                </a:lnTo>
                <a:lnTo>
                  <a:pt x="1313969" y="1836484"/>
                </a:lnTo>
                <a:lnTo>
                  <a:pt x="1260181" y="1836484"/>
                </a:lnTo>
                <a:lnTo>
                  <a:pt x="1206393" y="1990165"/>
                </a:lnTo>
                <a:lnTo>
                  <a:pt x="1068080" y="1728908"/>
                </a:lnTo>
                <a:lnTo>
                  <a:pt x="1114184" y="1544491"/>
                </a:lnTo>
                <a:lnTo>
                  <a:pt x="1068080" y="1360074"/>
                </a:lnTo>
                <a:lnTo>
                  <a:pt x="975872" y="1244814"/>
                </a:lnTo>
                <a:lnTo>
                  <a:pt x="945136" y="1198710"/>
                </a:lnTo>
                <a:lnTo>
                  <a:pt x="875979" y="1214078"/>
                </a:lnTo>
                <a:lnTo>
                  <a:pt x="729983" y="1206394"/>
                </a:lnTo>
                <a:lnTo>
                  <a:pt x="660827" y="1244814"/>
                </a:lnTo>
                <a:lnTo>
                  <a:pt x="653142" y="1214078"/>
                </a:lnTo>
                <a:lnTo>
                  <a:pt x="683879" y="1106501"/>
                </a:lnTo>
                <a:lnTo>
                  <a:pt x="599354" y="1083449"/>
                </a:lnTo>
                <a:lnTo>
                  <a:pt x="507146" y="1198710"/>
                </a:lnTo>
                <a:lnTo>
                  <a:pt x="345781" y="1229446"/>
                </a:lnTo>
                <a:lnTo>
                  <a:pt x="169048" y="1167973"/>
                </a:lnTo>
                <a:lnTo>
                  <a:pt x="122944" y="1068081"/>
                </a:lnTo>
                <a:lnTo>
                  <a:pt x="99892" y="922084"/>
                </a:lnTo>
                <a:lnTo>
                  <a:pt x="0" y="622407"/>
                </a:lnTo>
                <a:lnTo>
                  <a:pt x="0" y="530199"/>
                </a:lnTo>
                <a:lnTo>
                  <a:pt x="30736" y="437990"/>
                </a:lnTo>
                <a:lnTo>
                  <a:pt x="30736" y="345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2726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Inondations de 2021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On trouve de tout en première phase</a:t>
            </a:r>
            <a:endParaRPr lang="fr-BE" sz="1867" dirty="0"/>
          </a:p>
        </p:txBody>
      </p:sp>
      <p:pic>
        <p:nvPicPr>
          <p:cNvPr id="8" name="Image 7" descr="Une image contenant arbre, extérieur, nature, rive&#10;&#10;Description générée automatiquement">
            <a:extLst>
              <a:ext uri="{FF2B5EF4-FFF2-40B4-BE49-F238E27FC236}">
                <a16:creationId xmlns:a16="http://schemas.microsoft.com/office/drawing/2014/main" id="{ADD54B1D-5FC8-4368-ACA1-33299BEA1C0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94" y="2623127"/>
            <a:ext cx="4712897" cy="3048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Espace réservé du contenu 8" descr="Une image contenant arbre, extérieur, eau, étang&#10;&#10;Description générée automatiquement">
            <a:extLst>
              <a:ext uri="{FF2B5EF4-FFF2-40B4-BE49-F238E27FC236}">
                <a16:creationId xmlns:a16="http://schemas.microsoft.com/office/drawing/2014/main" id="{C8DDF733-C5F5-4E7F-8A64-082556DE5C81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42" y="2623127"/>
            <a:ext cx="5756564" cy="3836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3543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Inondations de 2021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On trouve de tout en première phase</a:t>
            </a:r>
            <a:endParaRPr lang="fr-BE" sz="1867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A6169E-447C-4E1B-952C-8C1E0D2BF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76" b="10759"/>
          <a:stretch/>
        </p:blipFill>
        <p:spPr>
          <a:xfrm>
            <a:off x="-1" y="0"/>
            <a:ext cx="12197815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069AEF-F3E8-4600-8EB1-8E08344CE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2418" t="8619"/>
          <a:stretch/>
        </p:blipFill>
        <p:spPr>
          <a:xfrm>
            <a:off x="3257549" y="2104274"/>
            <a:ext cx="3136661" cy="272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5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D550199-A6F8-4BFF-B273-5EB2C82DC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15443"/>
          <a:stretch/>
        </p:blipFill>
        <p:spPr>
          <a:xfrm>
            <a:off x="0" y="0"/>
            <a:ext cx="1216198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8F4EC7-5153-4966-B8F4-80A00E3ED294}"/>
              </a:ext>
            </a:extLst>
          </p:cNvPr>
          <p:cNvSpPr/>
          <p:nvPr/>
        </p:nvSpPr>
        <p:spPr>
          <a:xfrm>
            <a:off x="0" y="0"/>
            <a:ext cx="1216198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2CEFDC-4637-4E5B-8861-67E8C11EE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35"/>
          <a:stretch/>
        </p:blipFill>
        <p:spPr>
          <a:xfrm>
            <a:off x="6114473" y="0"/>
            <a:ext cx="60775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9168A9-F868-4328-914E-86B67000D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35" r="1110"/>
          <a:stretch/>
        </p:blipFill>
        <p:spPr>
          <a:xfrm>
            <a:off x="129309" y="0"/>
            <a:ext cx="59851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94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Assistance 1ere phase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Cas urgents</a:t>
            </a:r>
            <a:r>
              <a:rPr lang="fr-BE" sz="1867" dirty="0"/>
              <a:t>	</a:t>
            </a:r>
          </a:p>
        </p:txBody>
      </p:sp>
      <p:pic>
        <p:nvPicPr>
          <p:cNvPr id="7" name="Espace réservé du contenu 10" descr="Une image contenant arbre, extérieur, eau, rivière&#10;&#10;Description générée automatiquement">
            <a:extLst>
              <a:ext uri="{FF2B5EF4-FFF2-40B4-BE49-F238E27FC236}">
                <a16:creationId xmlns:a16="http://schemas.microsoft.com/office/drawing/2014/main" id="{B42B1DFB-5025-4B35-AF17-921C79972B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622"/>
          <a:stretch/>
        </p:blipFill>
        <p:spPr>
          <a:xfrm>
            <a:off x="-1" y="-1"/>
            <a:ext cx="12191673" cy="6858001"/>
          </a:xfrm>
          <a:prstGeom prst="rect">
            <a:avLst/>
          </a:prstGeom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0BCB5F8A-85CA-4CD8-85FD-931C20C7F817}"/>
              </a:ext>
            </a:extLst>
          </p:cNvPr>
          <p:cNvSpPr/>
          <p:nvPr/>
        </p:nvSpPr>
        <p:spPr>
          <a:xfrm rot="2629707">
            <a:off x="4166647" y="1417639"/>
            <a:ext cx="348792" cy="89192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FE7596-6DF9-4314-A9F9-7D8B218C06CB}"/>
              </a:ext>
            </a:extLst>
          </p:cNvPr>
          <p:cNvSpPr txBox="1"/>
          <p:nvPr/>
        </p:nvSpPr>
        <p:spPr>
          <a:xfrm>
            <a:off x="4341043" y="1006484"/>
            <a:ext cx="13805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/>
              <a:t>Chuck Norris</a:t>
            </a:r>
          </a:p>
        </p:txBody>
      </p:sp>
    </p:spTree>
    <p:extLst>
      <p:ext uri="{BB962C8B-B14F-4D97-AF65-F5344CB8AC3E}">
        <p14:creationId xmlns:p14="http://schemas.microsoft.com/office/powerpoint/2010/main" val="30457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Inondations de 2021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1</a:t>
            </a:r>
            <a:r>
              <a:rPr lang="fr-BE" sz="2400" baseline="30000" dirty="0"/>
              <a:t>ère</a:t>
            </a:r>
            <a:r>
              <a:rPr lang="fr-BE" sz="2400" dirty="0"/>
              <a:t> phase (directement après les inondations)</a:t>
            </a:r>
          </a:p>
          <a:p>
            <a:pPr marL="0" indent="0">
              <a:buNone/>
            </a:pPr>
            <a:r>
              <a:rPr lang="fr-BE" sz="2400" dirty="0">
                <a:sym typeface="Wingdings" panose="05000000000000000000" pitchFamily="2" charset="2"/>
              </a:rPr>
              <a:t> Passage systématique dans les zones les plus impactées</a:t>
            </a:r>
            <a:endParaRPr lang="fr-BE" sz="1867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027A7A-7861-496B-AC33-59F02B5AE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55"/>
          <a:stretch/>
        </p:blipFill>
        <p:spPr>
          <a:xfrm>
            <a:off x="0" y="2554201"/>
            <a:ext cx="12192000" cy="43037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073594-5EB1-405D-AA91-98C58ED01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" t="11299" b="4858"/>
          <a:stretch/>
        </p:blipFill>
        <p:spPr>
          <a:xfrm>
            <a:off x="0" y="2554200"/>
            <a:ext cx="12163200" cy="3945113"/>
          </a:xfrm>
          <a:prstGeom prst="rect">
            <a:avLst/>
          </a:prstGeom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8A0CAA72-1B2A-4573-A701-043F2146EF0A}"/>
              </a:ext>
            </a:extLst>
          </p:cNvPr>
          <p:cNvSpPr/>
          <p:nvPr/>
        </p:nvSpPr>
        <p:spPr>
          <a:xfrm>
            <a:off x="1283234" y="2812356"/>
            <a:ext cx="8029815" cy="4041802"/>
          </a:xfrm>
          <a:custGeom>
            <a:avLst/>
            <a:gdLst>
              <a:gd name="connsiteX0" fmla="*/ 30736 w 8029815"/>
              <a:gd name="connsiteY0" fmla="*/ 345782 h 4041802"/>
              <a:gd name="connsiteX1" fmla="*/ 238205 w 8029815"/>
              <a:gd name="connsiteY1" fmla="*/ 299678 h 4041802"/>
              <a:gd name="connsiteX2" fmla="*/ 299677 w 8029815"/>
              <a:gd name="connsiteY2" fmla="*/ 384202 h 4041802"/>
              <a:gd name="connsiteX3" fmla="*/ 484094 w 8029815"/>
              <a:gd name="connsiteY3" fmla="*/ 169049 h 4041802"/>
              <a:gd name="connsiteX4" fmla="*/ 522514 w 8029815"/>
              <a:gd name="connsiteY4" fmla="*/ 145997 h 4041802"/>
              <a:gd name="connsiteX5" fmla="*/ 591670 w 8029815"/>
              <a:gd name="connsiteY5" fmla="*/ 184417 h 4041802"/>
              <a:gd name="connsiteX6" fmla="*/ 737667 w 8029815"/>
              <a:gd name="connsiteY6" fmla="*/ 161365 h 4041802"/>
              <a:gd name="connsiteX7" fmla="*/ 991240 w 8029815"/>
              <a:gd name="connsiteY7" fmla="*/ 338098 h 4041802"/>
              <a:gd name="connsiteX8" fmla="*/ 1114184 w 8029815"/>
              <a:gd name="connsiteY8" fmla="*/ 138313 h 4041802"/>
              <a:gd name="connsiteX9" fmla="*/ 1252497 w 8029815"/>
              <a:gd name="connsiteY9" fmla="*/ 107577 h 4041802"/>
              <a:gd name="connsiteX10" fmla="*/ 1436914 w 8029815"/>
              <a:gd name="connsiteY10" fmla="*/ 215153 h 4041802"/>
              <a:gd name="connsiteX11" fmla="*/ 1613647 w 8029815"/>
              <a:gd name="connsiteY11" fmla="*/ 222837 h 4041802"/>
              <a:gd name="connsiteX12" fmla="*/ 1705855 w 8029815"/>
              <a:gd name="connsiteY12" fmla="*/ 399570 h 4041802"/>
              <a:gd name="connsiteX13" fmla="*/ 1836484 w 8029815"/>
              <a:gd name="connsiteY13" fmla="*/ 476410 h 4041802"/>
              <a:gd name="connsiteX14" fmla="*/ 2136161 w 8029815"/>
              <a:gd name="connsiteY14" fmla="*/ 384202 h 4041802"/>
              <a:gd name="connsiteX15" fmla="*/ 2259105 w 8029815"/>
              <a:gd name="connsiteY15" fmla="*/ 299678 h 4041802"/>
              <a:gd name="connsiteX16" fmla="*/ 2405102 w 8029815"/>
              <a:gd name="connsiteY16" fmla="*/ 376518 h 4041802"/>
              <a:gd name="connsiteX17" fmla="*/ 2512679 w 8029815"/>
              <a:gd name="connsiteY17" fmla="*/ 414938 h 4041802"/>
              <a:gd name="connsiteX18" fmla="*/ 2604887 w 8029815"/>
              <a:gd name="connsiteY18" fmla="*/ 414938 h 4041802"/>
              <a:gd name="connsiteX19" fmla="*/ 2758568 w 8029815"/>
              <a:gd name="connsiteY19" fmla="*/ 299678 h 4041802"/>
              <a:gd name="connsiteX20" fmla="*/ 3188874 w 8029815"/>
              <a:gd name="connsiteY20" fmla="*/ 199785 h 4041802"/>
              <a:gd name="connsiteX21" fmla="*/ 3204242 w 8029815"/>
              <a:gd name="connsiteY21" fmla="*/ 307362 h 4041802"/>
              <a:gd name="connsiteX22" fmla="*/ 3465499 w 8029815"/>
              <a:gd name="connsiteY22" fmla="*/ 161365 h 4041802"/>
              <a:gd name="connsiteX23" fmla="*/ 3480867 w 8029815"/>
              <a:gd name="connsiteY23" fmla="*/ 268941 h 4041802"/>
              <a:gd name="connsiteX24" fmla="*/ 3542339 w 8029815"/>
              <a:gd name="connsiteY24" fmla="*/ 215153 h 4041802"/>
              <a:gd name="connsiteX25" fmla="*/ 3573075 w 8029815"/>
              <a:gd name="connsiteY25" fmla="*/ 30736 h 4041802"/>
              <a:gd name="connsiteX26" fmla="*/ 3657600 w 8029815"/>
              <a:gd name="connsiteY26" fmla="*/ 53789 h 4041802"/>
              <a:gd name="connsiteX27" fmla="*/ 3849700 w 8029815"/>
              <a:gd name="connsiteY27" fmla="*/ 0 h 4041802"/>
              <a:gd name="connsiteX28" fmla="*/ 4110958 w 8029815"/>
              <a:gd name="connsiteY28" fmla="*/ 138313 h 4041802"/>
              <a:gd name="connsiteX29" fmla="*/ 4287690 w 8029815"/>
              <a:gd name="connsiteY29" fmla="*/ 245889 h 4041802"/>
              <a:gd name="connsiteX30" fmla="*/ 4402951 w 8029815"/>
              <a:gd name="connsiteY30" fmla="*/ 138313 h 4041802"/>
              <a:gd name="connsiteX31" fmla="*/ 4548948 w 8029815"/>
              <a:gd name="connsiteY31" fmla="*/ 253573 h 4041802"/>
              <a:gd name="connsiteX32" fmla="*/ 4618104 w 8029815"/>
              <a:gd name="connsiteY32" fmla="*/ 384202 h 4041802"/>
              <a:gd name="connsiteX33" fmla="*/ 4871677 w 8029815"/>
              <a:gd name="connsiteY33" fmla="*/ 399570 h 4041802"/>
              <a:gd name="connsiteX34" fmla="*/ 4894729 w 8029815"/>
              <a:gd name="connsiteY34" fmla="*/ 330414 h 4041802"/>
              <a:gd name="connsiteX35" fmla="*/ 5155986 w 8029815"/>
              <a:gd name="connsiteY35" fmla="*/ 330414 h 4041802"/>
              <a:gd name="connsiteX36" fmla="*/ 5179038 w 8029815"/>
              <a:gd name="connsiteY36" fmla="*/ 338098 h 4041802"/>
              <a:gd name="connsiteX37" fmla="*/ 5378823 w 8029815"/>
              <a:gd name="connsiteY37" fmla="*/ 222837 h 4041802"/>
              <a:gd name="connsiteX38" fmla="*/ 5447979 w 8029815"/>
              <a:gd name="connsiteY38" fmla="*/ 245889 h 4041802"/>
              <a:gd name="connsiteX39" fmla="*/ 5486400 w 8029815"/>
              <a:gd name="connsiteY39" fmla="*/ 315046 h 4041802"/>
              <a:gd name="connsiteX40" fmla="*/ 5655448 w 8029815"/>
              <a:gd name="connsiteY40" fmla="*/ 307362 h 4041802"/>
              <a:gd name="connsiteX41" fmla="*/ 5916705 w 8029815"/>
              <a:gd name="connsiteY41" fmla="*/ 130629 h 4041802"/>
              <a:gd name="connsiteX42" fmla="*/ 6201015 w 8029815"/>
              <a:gd name="connsiteY42" fmla="*/ 0 h 4041802"/>
              <a:gd name="connsiteX43" fmla="*/ 6201015 w 8029815"/>
              <a:gd name="connsiteY43" fmla="*/ 192101 h 4041802"/>
              <a:gd name="connsiteX44" fmla="*/ 6408484 w 8029815"/>
              <a:gd name="connsiteY44" fmla="*/ 230521 h 4041802"/>
              <a:gd name="connsiteX45" fmla="*/ 6508376 w 8029815"/>
              <a:gd name="connsiteY45" fmla="*/ 315046 h 4041802"/>
              <a:gd name="connsiteX46" fmla="*/ 6669741 w 8029815"/>
              <a:gd name="connsiteY46" fmla="*/ 345782 h 4041802"/>
              <a:gd name="connsiteX47" fmla="*/ 6715845 w 8029815"/>
              <a:gd name="connsiteY47" fmla="*/ 192101 h 4041802"/>
              <a:gd name="connsiteX48" fmla="*/ 7038574 w 8029815"/>
              <a:gd name="connsiteY48" fmla="*/ 207469 h 4041802"/>
              <a:gd name="connsiteX49" fmla="*/ 7115415 w 8029815"/>
              <a:gd name="connsiteY49" fmla="*/ 315046 h 4041802"/>
              <a:gd name="connsiteX50" fmla="*/ 7261411 w 8029815"/>
              <a:gd name="connsiteY50" fmla="*/ 330414 h 4041802"/>
              <a:gd name="connsiteX51" fmla="*/ 7438144 w 8029815"/>
              <a:gd name="connsiteY51" fmla="*/ 607039 h 4041802"/>
              <a:gd name="connsiteX52" fmla="*/ 7645613 w 8029815"/>
              <a:gd name="connsiteY52" fmla="*/ 699247 h 4041802"/>
              <a:gd name="connsiteX53" fmla="*/ 7491932 w 8029815"/>
              <a:gd name="connsiteY53" fmla="*/ 1060397 h 4041802"/>
              <a:gd name="connsiteX54" fmla="*/ 7568773 w 8029815"/>
              <a:gd name="connsiteY54" fmla="*/ 1221762 h 4041802"/>
              <a:gd name="connsiteX55" fmla="*/ 7753190 w 8029815"/>
              <a:gd name="connsiteY55" fmla="*/ 1198710 h 4041802"/>
              <a:gd name="connsiteX56" fmla="*/ 7845398 w 8029815"/>
              <a:gd name="connsiteY56" fmla="*/ 1260182 h 4041802"/>
              <a:gd name="connsiteX57" fmla="*/ 7952974 w 8029815"/>
              <a:gd name="connsiteY57" fmla="*/ 1398494 h 4041802"/>
              <a:gd name="connsiteX58" fmla="*/ 7860766 w 8029815"/>
              <a:gd name="connsiteY58" fmla="*/ 1690488 h 4041802"/>
              <a:gd name="connsiteX59" fmla="*/ 8029815 w 8029815"/>
              <a:gd name="connsiteY59" fmla="*/ 1859536 h 4041802"/>
              <a:gd name="connsiteX60" fmla="*/ 7906870 w 8029815"/>
              <a:gd name="connsiteY60" fmla="*/ 1967113 h 4041802"/>
              <a:gd name="connsiteX61" fmla="*/ 7822346 w 8029815"/>
              <a:gd name="connsiteY61" fmla="*/ 1897957 h 4041802"/>
              <a:gd name="connsiteX62" fmla="*/ 7760874 w 8029815"/>
              <a:gd name="connsiteY62" fmla="*/ 1944061 h 4041802"/>
              <a:gd name="connsiteX63" fmla="*/ 7722453 w 8029815"/>
              <a:gd name="connsiteY63" fmla="*/ 2128478 h 4041802"/>
              <a:gd name="connsiteX64" fmla="*/ 7476564 w 8029815"/>
              <a:gd name="connsiteY64" fmla="*/ 2228370 h 4041802"/>
              <a:gd name="connsiteX65" fmla="*/ 7468880 w 8029815"/>
              <a:gd name="connsiteY65" fmla="*/ 2412787 h 4041802"/>
              <a:gd name="connsiteX66" fmla="*/ 7453512 w 8029815"/>
              <a:gd name="connsiteY66" fmla="*/ 2458891 h 4041802"/>
              <a:gd name="connsiteX67" fmla="*/ 7361304 w 8029815"/>
              <a:gd name="connsiteY67" fmla="*/ 2535731 h 4041802"/>
              <a:gd name="connsiteX68" fmla="*/ 7330568 w 8029815"/>
              <a:gd name="connsiteY68" fmla="*/ 2666360 h 4041802"/>
              <a:gd name="connsiteX69" fmla="*/ 7315200 w 8029815"/>
              <a:gd name="connsiteY69" fmla="*/ 2643308 h 4041802"/>
              <a:gd name="connsiteX70" fmla="*/ 7276779 w 8029815"/>
              <a:gd name="connsiteY70" fmla="*/ 2520363 h 4041802"/>
              <a:gd name="connsiteX71" fmla="*/ 7230675 w 8029815"/>
              <a:gd name="connsiteY71" fmla="*/ 2520363 h 4041802"/>
              <a:gd name="connsiteX72" fmla="*/ 7192255 w 8029815"/>
              <a:gd name="connsiteY72" fmla="*/ 2574152 h 4041802"/>
              <a:gd name="connsiteX73" fmla="*/ 7053942 w 8029815"/>
              <a:gd name="connsiteY73" fmla="*/ 2458891 h 4041802"/>
              <a:gd name="connsiteX74" fmla="*/ 6938682 w 8029815"/>
              <a:gd name="connsiteY74" fmla="*/ 2481943 h 4041802"/>
              <a:gd name="connsiteX75" fmla="*/ 6930998 w 8029815"/>
              <a:gd name="connsiteY75" fmla="*/ 2627940 h 4041802"/>
              <a:gd name="connsiteX76" fmla="*/ 6761949 w 8029815"/>
              <a:gd name="connsiteY76" fmla="*/ 2712464 h 4041802"/>
              <a:gd name="connsiteX77" fmla="*/ 6700477 w 8029815"/>
              <a:gd name="connsiteY77" fmla="*/ 2843093 h 4041802"/>
              <a:gd name="connsiteX78" fmla="*/ 6631321 w 8029815"/>
              <a:gd name="connsiteY78" fmla="*/ 2919933 h 4041802"/>
              <a:gd name="connsiteX79" fmla="*/ 6654373 w 8029815"/>
              <a:gd name="connsiteY79" fmla="*/ 3004457 h 4041802"/>
              <a:gd name="connsiteX80" fmla="*/ 6592900 w 8029815"/>
              <a:gd name="connsiteY80" fmla="*/ 3096666 h 4041802"/>
              <a:gd name="connsiteX81" fmla="*/ 6546796 w 8029815"/>
              <a:gd name="connsiteY81" fmla="*/ 3119718 h 4041802"/>
              <a:gd name="connsiteX82" fmla="*/ 6592900 w 8029815"/>
              <a:gd name="connsiteY82" fmla="*/ 3242662 h 4041802"/>
              <a:gd name="connsiteX83" fmla="*/ 6454588 w 8029815"/>
              <a:gd name="connsiteY83" fmla="*/ 3334871 h 4041802"/>
              <a:gd name="connsiteX84" fmla="*/ 6400800 w 8029815"/>
              <a:gd name="connsiteY84" fmla="*/ 3457815 h 4041802"/>
              <a:gd name="connsiteX85" fmla="*/ 6354695 w 8029815"/>
              <a:gd name="connsiteY85" fmla="*/ 3588444 h 4041802"/>
              <a:gd name="connsiteX86" fmla="*/ 6454588 w 8029815"/>
              <a:gd name="connsiteY86" fmla="*/ 3672968 h 4041802"/>
              <a:gd name="connsiteX87" fmla="*/ 6377748 w 8029815"/>
              <a:gd name="connsiteY87" fmla="*/ 3742125 h 4041802"/>
              <a:gd name="connsiteX88" fmla="*/ 6377748 w 8029815"/>
              <a:gd name="connsiteY88" fmla="*/ 3949594 h 4041802"/>
              <a:gd name="connsiteX89" fmla="*/ 6477640 w 8029815"/>
              <a:gd name="connsiteY89" fmla="*/ 3995698 h 4041802"/>
              <a:gd name="connsiteX90" fmla="*/ 6462272 w 8029815"/>
              <a:gd name="connsiteY90" fmla="*/ 4026434 h 4041802"/>
              <a:gd name="connsiteX91" fmla="*/ 4487475 w 8029815"/>
              <a:gd name="connsiteY91" fmla="*/ 4041802 h 4041802"/>
              <a:gd name="connsiteX92" fmla="*/ 4418319 w 8029815"/>
              <a:gd name="connsiteY92" fmla="*/ 3957278 h 4041802"/>
              <a:gd name="connsiteX93" fmla="*/ 4349163 w 8029815"/>
              <a:gd name="connsiteY93" fmla="*/ 3980330 h 4041802"/>
              <a:gd name="connsiteX94" fmla="*/ 4280006 w 8029815"/>
              <a:gd name="connsiteY94" fmla="*/ 4041802 h 4041802"/>
              <a:gd name="connsiteX95" fmla="*/ 4118642 w 8029815"/>
              <a:gd name="connsiteY95" fmla="*/ 3980330 h 4041802"/>
              <a:gd name="connsiteX96" fmla="*/ 4134010 w 8029815"/>
              <a:gd name="connsiteY96" fmla="*/ 3918857 h 4041802"/>
              <a:gd name="connsiteX97" fmla="*/ 4080221 w 8029815"/>
              <a:gd name="connsiteY97" fmla="*/ 3788229 h 4041802"/>
              <a:gd name="connsiteX98" fmla="*/ 4172430 w 8029815"/>
              <a:gd name="connsiteY98" fmla="*/ 3588444 h 4041802"/>
              <a:gd name="connsiteX99" fmla="*/ 4064853 w 8029815"/>
              <a:gd name="connsiteY99" fmla="*/ 3380975 h 4041802"/>
              <a:gd name="connsiteX100" fmla="*/ 3934225 w 8029815"/>
              <a:gd name="connsiteY100" fmla="*/ 3334871 h 4041802"/>
              <a:gd name="connsiteX101" fmla="*/ 3941909 w 8029815"/>
              <a:gd name="connsiteY101" fmla="*/ 3265715 h 4041802"/>
              <a:gd name="connsiteX102" fmla="*/ 3995697 w 8029815"/>
              <a:gd name="connsiteY102" fmla="*/ 3196558 h 4041802"/>
              <a:gd name="connsiteX103" fmla="*/ 4064853 w 8029815"/>
              <a:gd name="connsiteY103" fmla="*/ 3019826 h 4041802"/>
              <a:gd name="connsiteX104" fmla="*/ 3988013 w 8029815"/>
              <a:gd name="connsiteY104" fmla="*/ 2966037 h 4041802"/>
              <a:gd name="connsiteX105" fmla="*/ 4110958 w 8029815"/>
              <a:gd name="connsiteY105" fmla="*/ 2804673 h 4041802"/>
              <a:gd name="connsiteX106" fmla="*/ 4149378 w 8029815"/>
              <a:gd name="connsiteY106" fmla="*/ 2835409 h 4041802"/>
              <a:gd name="connsiteX107" fmla="*/ 4149378 w 8029815"/>
              <a:gd name="connsiteY107" fmla="*/ 2750884 h 4041802"/>
              <a:gd name="connsiteX108" fmla="*/ 4210850 w 8029815"/>
              <a:gd name="connsiteY108" fmla="*/ 2650992 h 4041802"/>
              <a:gd name="connsiteX109" fmla="*/ 4026433 w 8029815"/>
              <a:gd name="connsiteY109" fmla="*/ 2551099 h 4041802"/>
              <a:gd name="connsiteX110" fmla="*/ 3888121 w 8029815"/>
              <a:gd name="connsiteY110" fmla="*/ 2643308 h 4041802"/>
              <a:gd name="connsiteX111" fmla="*/ 3780544 w 8029815"/>
              <a:gd name="connsiteY111" fmla="*/ 2773936 h 4041802"/>
              <a:gd name="connsiteX112" fmla="*/ 3672968 w 8029815"/>
              <a:gd name="connsiteY112" fmla="*/ 2912249 h 4041802"/>
              <a:gd name="connsiteX113" fmla="*/ 3657600 w 8029815"/>
              <a:gd name="connsiteY113" fmla="*/ 3211926 h 4041802"/>
              <a:gd name="connsiteX114" fmla="*/ 3350238 w 8029815"/>
              <a:gd name="connsiteY114" fmla="*/ 3265715 h 4041802"/>
              <a:gd name="connsiteX115" fmla="*/ 3173505 w 8029815"/>
              <a:gd name="connsiteY115" fmla="*/ 3419395 h 4041802"/>
              <a:gd name="connsiteX116" fmla="*/ 3088981 w 8029815"/>
              <a:gd name="connsiteY116" fmla="*/ 3419395 h 4041802"/>
              <a:gd name="connsiteX117" fmla="*/ 2758568 w 8029815"/>
              <a:gd name="connsiteY117" fmla="*/ 3334871 h 4041802"/>
              <a:gd name="connsiteX118" fmla="*/ 2720148 w 8029815"/>
              <a:gd name="connsiteY118" fmla="*/ 3311819 h 4041802"/>
              <a:gd name="connsiteX119" fmla="*/ 2405102 w 8029815"/>
              <a:gd name="connsiteY119" fmla="*/ 3327187 h 4041802"/>
              <a:gd name="connsiteX120" fmla="*/ 2382050 w 8029815"/>
              <a:gd name="connsiteY120" fmla="*/ 3296451 h 4041802"/>
              <a:gd name="connsiteX121" fmla="*/ 2320578 w 8029815"/>
              <a:gd name="connsiteY121" fmla="*/ 3288767 h 4041802"/>
              <a:gd name="connsiteX122" fmla="*/ 2282158 w 8029815"/>
              <a:gd name="connsiteY122" fmla="*/ 3127402 h 4041802"/>
              <a:gd name="connsiteX123" fmla="*/ 2312894 w 8029815"/>
              <a:gd name="connsiteY123" fmla="*/ 3035194 h 4041802"/>
              <a:gd name="connsiteX124" fmla="*/ 2504995 w 8029815"/>
              <a:gd name="connsiteY124" fmla="*/ 2927617 h 4041802"/>
              <a:gd name="connsiteX125" fmla="*/ 2420470 w 8029815"/>
              <a:gd name="connsiteY125" fmla="*/ 2666360 h 4041802"/>
              <a:gd name="connsiteX126" fmla="*/ 2289842 w 8029815"/>
              <a:gd name="connsiteY126" fmla="*/ 2650992 h 4041802"/>
              <a:gd name="connsiteX127" fmla="*/ 2282158 w 8029815"/>
              <a:gd name="connsiteY127" fmla="*/ 2681728 h 4041802"/>
              <a:gd name="connsiteX128" fmla="*/ 2266790 w 8029815"/>
              <a:gd name="connsiteY128" fmla="*/ 2658676 h 4041802"/>
              <a:gd name="connsiteX129" fmla="*/ 2335946 w 8029815"/>
              <a:gd name="connsiteY129" fmla="*/ 2366683 h 4041802"/>
              <a:gd name="connsiteX130" fmla="*/ 2466574 w 8029815"/>
              <a:gd name="connsiteY130" fmla="*/ 2166898 h 4041802"/>
              <a:gd name="connsiteX131" fmla="*/ 2451206 w 8029815"/>
              <a:gd name="connsiteY131" fmla="*/ 2128478 h 4041802"/>
              <a:gd name="connsiteX132" fmla="*/ 2343630 w 8029815"/>
              <a:gd name="connsiteY132" fmla="*/ 2051637 h 4041802"/>
              <a:gd name="connsiteX133" fmla="*/ 2297526 w 8029815"/>
              <a:gd name="connsiteY133" fmla="*/ 2051637 h 4041802"/>
              <a:gd name="connsiteX134" fmla="*/ 2335946 w 8029815"/>
              <a:gd name="connsiteY134" fmla="*/ 2151530 h 4041802"/>
              <a:gd name="connsiteX135" fmla="*/ 2335946 w 8029815"/>
              <a:gd name="connsiteY135" fmla="*/ 2174582 h 4041802"/>
              <a:gd name="connsiteX136" fmla="*/ 2274474 w 8029815"/>
              <a:gd name="connsiteY136" fmla="*/ 2120794 h 4041802"/>
              <a:gd name="connsiteX137" fmla="*/ 2166897 w 8029815"/>
              <a:gd name="connsiteY137" fmla="*/ 1974797 h 4041802"/>
              <a:gd name="connsiteX138" fmla="*/ 2013216 w 8029815"/>
              <a:gd name="connsiteY138" fmla="*/ 1790380 h 4041802"/>
              <a:gd name="connsiteX139" fmla="*/ 1913324 w 8029815"/>
              <a:gd name="connsiteY139" fmla="*/ 1836484 h 4041802"/>
              <a:gd name="connsiteX140" fmla="*/ 1798063 w 8029815"/>
              <a:gd name="connsiteY140" fmla="*/ 1836484 h 4041802"/>
              <a:gd name="connsiteX141" fmla="*/ 1667435 w 8029815"/>
              <a:gd name="connsiteY141" fmla="*/ 1905641 h 4041802"/>
              <a:gd name="connsiteX142" fmla="*/ 1621331 w 8029815"/>
              <a:gd name="connsiteY142" fmla="*/ 1836484 h 4041802"/>
              <a:gd name="connsiteX143" fmla="*/ 1490702 w 8029815"/>
              <a:gd name="connsiteY143" fmla="*/ 1821116 h 4041802"/>
              <a:gd name="connsiteX144" fmla="*/ 1390810 w 8029815"/>
              <a:gd name="connsiteY144" fmla="*/ 1775012 h 4041802"/>
              <a:gd name="connsiteX145" fmla="*/ 1313969 w 8029815"/>
              <a:gd name="connsiteY145" fmla="*/ 1836484 h 4041802"/>
              <a:gd name="connsiteX146" fmla="*/ 1260181 w 8029815"/>
              <a:gd name="connsiteY146" fmla="*/ 1836484 h 4041802"/>
              <a:gd name="connsiteX147" fmla="*/ 1206393 w 8029815"/>
              <a:gd name="connsiteY147" fmla="*/ 1990165 h 4041802"/>
              <a:gd name="connsiteX148" fmla="*/ 1068080 w 8029815"/>
              <a:gd name="connsiteY148" fmla="*/ 1728908 h 4041802"/>
              <a:gd name="connsiteX149" fmla="*/ 1114184 w 8029815"/>
              <a:gd name="connsiteY149" fmla="*/ 1544491 h 4041802"/>
              <a:gd name="connsiteX150" fmla="*/ 1068080 w 8029815"/>
              <a:gd name="connsiteY150" fmla="*/ 1360074 h 4041802"/>
              <a:gd name="connsiteX151" fmla="*/ 975872 w 8029815"/>
              <a:gd name="connsiteY151" fmla="*/ 1244814 h 4041802"/>
              <a:gd name="connsiteX152" fmla="*/ 945136 w 8029815"/>
              <a:gd name="connsiteY152" fmla="*/ 1198710 h 4041802"/>
              <a:gd name="connsiteX153" fmla="*/ 875979 w 8029815"/>
              <a:gd name="connsiteY153" fmla="*/ 1214078 h 4041802"/>
              <a:gd name="connsiteX154" fmla="*/ 729983 w 8029815"/>
              <a:gd name="connsiteY154" fmla="*/ 1206394 h 4041802"/>
              <a:gd name="connsiteX155" fmla="*/ 660827 w 8029815"/>
              <a:gd name="connsiteY155" fmla="*/ 1244814 h 4041802"/>
              <a:gd name="connsiteX156" fmla="*/ 653142 w 8029815"/>
              <a:gd name="connsiteY156" fmla="*/ 1214078 h 4041802"/>
              <a:gd name="connsiteX157" fmla="*/ 683879 w 8029815"/>
              <a:gd name="connsiteY157" fmla="*/ 1106501 h 4041802"/>
              <a:gd name="connsiteX158" fmla="*/ 599354 w 8029815"/>
              <a:gd name="connsiteY158" fmla="*/ 1083449 h 4041802"/>
              <a:gd name="connsiteX159" fmla="*/ 507146 w 8029815"/>
              <a:gd name="connsiteY159" fmla="*/ 1198710 h 4041802"/>
              <a:gd name="connsiteX160" fmla="*/ 345781 w 8029815"/>
              <a:gd name="connsiteY160" fmla="*/ 1229446 h 4041802"/>
              <a:gd name="connsiteX161" fmla="*/ 169048 w 8029815"/>
              <a:gd name="connsiteY161" fmla="*/ 1167973 h 4041802"/>
              <a:gd name="connsiteX162" fmla="*/ 122944 w 8029815"/>
              <a:gd name="connsiteY162" fmla="*/ 1068081 h 4041802"/>
              <a:gd name="connsiteX163" fmla="*/ 99892 w 8029815"/>
              <a:gd name="connsiteY163" fmla="*/ 922084 h 4041802"/>
              <a:gd name="connsiteX164" fmla="*/ 0 w 8029815"/>
              <a:gd name="connsiteY164" fmla="*/ 622407 h 4041802"/>
              <a:gd name="connsiteX165" fmla="*/ 0 w 8029815"/>
              <a:gd name="connsiteY165" fmla="*/ 530199 h 4041802"/>
              <a:gd name="connsiteX166" fmla="*/ 30736 w 8029815"/>
              <a:gd name="connsiteY166" fmla="*/ 437990 h 4041802"/>
              <a:gd name="connsiteX167" fmla="*/ 30736 w 8029815"/>
              <a:gd name="connsiteY167" fmla="*/ 345782 h 40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8029815" h="4041802">
                <a:moveTo>
                  <a:pt x="30736" y="345782"/>
                </a:moveTo>
                <a:lnTo>
                  <a:pt x="238205" y="299678"/>
                </a:lnTo>
                <a:lnTo>
                  <a:pt x="299677" y="384202"/>
                </a:lnTo>
                <a:lnTo>
                  <a:pt x="484094" y="169049"/>
                </a:lnTo>
                <a:lnTo>
                  <a:pt x="522514" y="145997"/>
                </a:lnTo>
                <a:lnTo>
                  <a:pt x="591670" y="184417"/>
                </a:lnTo>
                <a:lnTo>
                  <a:pt x="737667" y="161365"/>
                </a:lnTo>
                <a:lnTo>
                  <a:pt x="991240" y="338098"/>
                </a:lnTo>
                <a:lnTo>
                  <a:pt x="1114184" y="138313"/>
                </a:lnTo>
                <a:lnTo>
                  <a:pt x="1252497" y="107577"/>
                </a:lnTo>
                <a:lnTo>
                  <a:pt x="1436914" y="215153"/>
                </a:lnTo>
                <a:lnTo>
                  <a:pt x="1613647" y="222837"/>
                </a:lnTo>
                <a:lnTo>
                  <a:pt x="1705855" y="399570"/>
                </a:lnTo>
                <a:lnTo>
                  <a:pt x="1836484" y="476410"/>
                </a:lnTo>
                <a:lnTo>
                  <a:pt x="2136161" y="384202"/>
                </a:lnTo>
                <a:lnTo>
                  <a:pt x="2259105" y="299678"/>
                </a:lnTo>
                <a:lnTo>
                  <a:pt x="2405102" y="376518"/>
                </a:lnTo>
                <a:lnTo>
                  <a:pt x="2512679" y="414938"/>
                </a:lnTo>
                <a:lnTo>
                  <a:pt x="2604887" y="414938"/>
                </a:lnTo>
                <a:lnTo>
                  <a:pt x="2758568" y="299678"/>
                </a:lnTo>
                <a:lnTo>
                  <a:pt x="3188874" y="199785"/>
                </a:lnTo>
                <a:lnTo>
                  <a:pt x="3204242" y="307362"/>
                </a:lnTo>
                <a:lnTo>
                  <a:pt x="3465499" y="161365"/>
                </a:lnTo>
                <a:lnTo>
                  <a:pt x="3480867" y="268941"/>
                </a:lnTo>
                <a:lnTo>
                  <a:pt x="3542339" y="215153"/>
                </a:lnTo>
                <a:lnTo>
                  <a:pt x="3573075" y="30736"/>
                </a:lnTo>
                <a:lnTo>
                  <a:pt x="3657600" y="53789"/>
                </a:lnTo>
                <a:lnTo>
                  <a:pt x="3849700" y="0"/>
                </a:lnTo>
                <a:lnTo>
                  <a:pt x="4110958" y="138313"/>
                </a:lnTo>
                <a:lnTo>
                  <a:pt x="4287690" y="245889"/>
                </a:lnTo>
                <a:lnTo>
                  <a:pt x="4402951" y="138313"/>
                </a:lnTo>
                <a:lnTo>
                  <a:pt x="4548948" y="253573"/>
                </a:lnTo>
                <a:lnTo>
                  <a:pt x="4618104" y="384202"/>
                </a:lnTo>
                <a:lnTo>
                  <a:pt x="4871677" y="399570"/>
                </a:lnTo>
                <a:lnTo>
                  <a:pt x="4894729" y="330414"/>
                </a:lnTo>
                <a:lnTo>
                  <a:pt x="5155986" y="330414"/>
                </a:lnTo>
                <a:lnTo>
                  <a:pt x="5179038" y="338098"/>
                </a:lnTo>
                <a:lnTo>
                  <a:pt x="5378823" y="222837"/>
                </a:lnTo>
                <a:lnTo>
                  <a:pt x="5447979" y="245889"/>
                </a:lnTo>
                <a:lnTo>
                  <a:pt x="5486400" y="315046"/>
                </a:lnTo>
                <a:lnTo>
                  <a:pt x="5655448" y="307362"/>
                </a:lnTo>
                <a:lnTo>
                  <a:pt x="5916705" y="130629"/>
                </a:lnTo>
                <a:lnTo>
                  <a:pt x="6201015" y="0"/>
                </a:lnTo>
                <a:lnTo>
                  <a:pt x="6201015" y="192101"/>
                </a:lnTo>
                <a:lnTo>
                  <a:pt x="6408484" y="230521"/>
                </a:lnTo>
                <a:lnTo>
                  <a:pt x="6508376" y="315046"/>
                </a:lnTo>
                <a:lnTo>
                  <a:pt x="6669741" y="345782"/>
                </a:lnTo>
                <a:lnTo>
                  <a:pt x="6715845" y="192101"/>
                </a:lnTo>
                <a:lnTo>
                  <a:pt x="7038574" y="207469"/>
                </a:lnTo>
                <a:lnTo>
                  <a:pt x="7115415" y="315046"/>
                </a:lnTo>
                <a:lnTo>
                  <a:pt x="7261411" y="330414"/>
                </a:lnTo>
                <a:lnTo>
                  <a:pt x="7438144" y="607039"/>
                </a:lnTo>
                <a:lnTo>
                  <a:pt x="7645613" y="699247"/>
                </a:lnTo>
                <a:lnTo>
                  <a:pt x="7491932" y="1060397"/>
                </a:lnTo>
                <a:lnTo>
                  <a:pt x="7568773" y="1221762"/>
                </a:lnTo>
                <a:lnTo>
                  <a:pt x="7753190" y="1198710"/>
                </a:lnTo>
                <a:lnTo>
                  <a:pt x="7845398" y="1260182"/>
                </a:lnTo>
                <a:lnTo>
                  <a:pt x="7952974" y="1398494"/>
                </a:lnTo>
                <a:lnTo>
                  <a:pt x="7860766" y="1690488"/>
                </a:lnTo>
                <a:lnTo>
                  <a:pt x="8029815" y="1859536"/>
                </a:lnTo>
                <a:lnTo>
                  <a:pt x="7906870" y="1967113"/>
                </a:lnTo>
                <a:lnTo>
                  <a:pt x="7822346" y="1897957"/>
                </a:lnTo>
                <a:lnTo>
                  <a:pt x="7760874" y="1944061"/>
                </a:lnTo>
                <a:lnTo>
                  <a:pt x="7722453" y="2128478"/>
                </a:lnTo>
                <a:lnTo>
                  <a:pt x="7476564" y="2228370"/>
                </a:lnTo>
                <a:lnTo>
                  <a:pt x="7468880" y="2412787"/>
                </a:lnTo>
                <a:lnTo>
                  <a:pt x="7453512" y="2458891"/>
                </a:lnTo>
                <a:lnTo>
                  <a:pt x="7361304" y="2535731"/>
                </a:lnTo>
                <a:lnTo>
                  <a:pt x="7330568" y="2666360"/>
                </a:lnTo>
                <a:lnTo>
                  <a:pt x="7315200" y="2643308"/>
                </a:lnTo>
                <a:lnTo>
                  <a:pt x="7276779" y="2520363"/>
                </a:lnTo>
                <a:lnTo>
                  <a:pt x="7230675" y="2520363"/>
                </a:lnTo>
                <a:lnTo>
                  <a:pt x="7192255" y="2574152"/>
                </a:lnTo>
                <a:lnTo>
                  <a:pt x="7053942" y="2458891"/>
                </a:lnTo>
                <a:lnTo>
                  <a:pt x="6938682" y="2481943"/>
                </a:lnTo>
                <a:lnTo>
                  <a:pt x="6930998" y="2627940"/>
                </a:lnTo>
                <a:lnTo>
                  <a:pt x="6761949" y="2712464"/>
                </a:lnTo>
                <a:lnTo>
                  <a:pt x="6700477" y="2843093"/>
                </a:lnTo>
                <a:lnTo>
                  <a:pt x="6631321" y="2919933"/>
                </a:lnTo>
                <a:lnTo>
                  <a:pt x="6654373" y="3004457"/>
                </a:lnTo>
                <a:lnTo>
                  <a:pt x="6592900" y="3096666"/>
                </a:lnTo>
                <a:lnTo>
                  <a:pt x="6546796" y="3119718"/>
                </a:lnTo>
                <a:lnTo>
                  <a:pt x="6592900" y="3242662"/>
                </a:lnTo>
                <a:lnTo>
                  <a:pt x="6454588" y="3334871"/>
                </a:lnTo>
                <a:lnTo>
                  <a:pt x="6400800" y="3457815"/>
                </a:lnTo>
                <a:lnTo>
                  <a:pt x="6354695" y="3588444"/>
                </a:lnTo>
                <a:lnTo>
                  <a:pt x="6454588" y="3672968"/>
                </a:lnTo>
                <a:lnTo>
                  <a:pt x="6377748" y="3742125"/>
                </a:lnTo>
                <a:lnTo>
                  <a:pt x="6377748" y="3949594"/>
                </a:lnTo>
                <a:lnTo>
                  <a:pt x="6477640" y="3995698"/>
                </a:lnTo>
                <a:lnTo>
                  <a:pt x="6462272" y="4026434"/>
                </a:lnTo>
                <a:lnTo>
                  <a:pt x="4487475" y="4041802"/>
                </a:lnTo>
                <a:lnTo>
                  <a:pt x="4418319" y="3957278"/>
                </a:lnTo>
                <a:lnTo>
                  <a:pt x="4349163" y="3980330"/>
                </a:lnTo>
                <a:lnTo>
                  <a:pt x="4280006" y="4041802"/>
                </a:lnTo>
                <a:lnTo>
                  <a:pt x="4118642" y="3980330"/>
                </a:lnTo>
                <a:lnTo>
                  <a:pt x="4134010" y="3918857"/>
                </a:lnTo>
                <a:lnTo>
                  <a:pt x="4080221" y="3788229"/>
                </a:lnTo>
                <a:lnTo>
                  <a:pt x="4172430" y="3588444"/>
                </a:lnTo>
                <a:lnTo>
                  <a:pt x="4064853" y="3380975"/>
                </a:lnTo>
                <a:lnTo>
                  <a:pt x="3934225" y="3334871"/>
                </a:lnTo>
                <a:lnTo>
                  <a:pt x="3941909" y="3265715"/>
                </a:lnTo>
                <a:lnTo>
                  <a:pt x="3995697" y="3196558"/>
                </a:lnTo>
                <a:lnTo>
                  <a:pt x="4064853" y="3019826"/>
                </a:lnTo>
                <a:lnTo>
                  <a:pt x="3988013" y="2966037"/>
                </a:lnTo>
                <a:lnTo>
                  <a:pt x="4110958" y="2804673"/>
                </a:lnTo>
                <a:lnTo>
                  <a:pt x="4149378" y="2835409"/>
                </a:lnTo>
                <a:lnTo>
                  <a:pt x="4149378" y="2750884"/>
                </a:lnTo>
                <a:lnTo>
                  <a:pt x="4210850" y="2650992"/>
                </a:lnTo>
                <a:lnTo>
                  <a:pt x="4026433" y="2551099"/>
                </a:lnTo>
                <a:lnTo>
                  <a:pt x="3888121" y="2643308"/>
                </a:lnTo>
                <a:lnTo>
                  <a:pt x="3780544" y="2773936"/>
                </a:lnTo>
                <a:lnTo>
                  <a:pt x="3672968" y="2912249"/>
                </a:lnTo>
                <a:lnTo>
                  <a:pt x="3657600" y="3211926"/>
                </a:lnTo>
                <a:lnTo>
                  <a:pt x="3350238" y="3265715"/>
                </a:lnTo>
                <a:lnTo>
                  <a:pt x="3173505" y="3419395"/>
                </a:lnTo>
                <a:lnTo>
                  <a:pt x="3088981" y="3419395"/>
                </a:lnTo>
                <a:lnTo>
                  <a:pt x="2758568" y="3334871"/>
                </a:lnTo>
                <a:lnTo>
                  <a:pt x="2720148" y="3311819"/>
                </a:lnTo>
                <a:lnTo>
                  <a:pt x="2405102" y="3327187"/>
                </a:lnTo>
                <a:lnTo>
                  <a:pt x="2382050" y="3296451"/>
                </a:lnTo>
                <a:lnTo>
                  <a:pt x="2320578" y="3288767"/>
                </a:lnTo>
                <a:lnTo>
                  <a:pt x="2282158" y="3127402"/>
                </a:lnTo>
                <a:lnTo>
                  <a:pt x="2312894" y="3035194"/>
                </a:lnTo>
                <a:lnTo>
                  <a:pt x="2504995" y="2927617"/>
                </a:lnTo>
                <a:lnTo>
                  <a:pt x="2420470" y="2666360"/>
                </a:lnTo>
                <a:lnTo>
                  <a:pt x="2289842" y="2650992"/>
                </a:lnTo>
                <a:lnTo>
                  <a:pt x="2282158" y="2681728"/>
                </a:lnTo>
                <a:lnTo>
                  <a:pt x="2266790" y="2658676"/>
                </a:lnTo>
                <a:lnTo>
                  <a:pt x="2335946" y="2366683"/>
                </a:lnTo>
                <a:lnTo>
                  <a:pt x="2466574" y="2166898"/>
                </a:lnTo>
                <a:lnTo>
                  <a:pt x="2451206" y="2128478"/>
                </a:lnTo>
                <a:lnTo>
                  <a:pt x="2343630" y="2051637"/>
                </a:lnTo>
                <a:lnTo>
                  <a:pt x="2297526" y="2051637"/>
                </a:lnTo>
                <a:lnTo>
                  <a:pt x="2335946" y="2151530"/>
                </a:lnTo>
                <a:lnTo>
                  <a:pt x="2335946" y="2174582"/>
                </a:lnTo>
                <a:lnTo>
                  <a:pt x="2274474" y="2120794"/>
                </a:lnTo>
                <a:lnTo>
                  <a:pt x="2166897" y="1974797"/>
                </a:lnTo>
                <a:lnTo>
                  <a:pt x="2013216" y="1790380"/>
                </a:lnTo>
                <a:lnTo>
                  <a:pt x="1913324" y="1836484"/>
                </a:lnTo>
                <a:lnTo>
                  <a:pt x="1798063" y="1836484"/>
                </a:lnTo>
                <a:lnTo>
                  <a:pt x="1667435" y="1905641"/>
                </a:lnTo>
                <a:lnTo>
                  <a:pt x="1621331" y="1836484"/>
                </a:lnTo>
                <a:lnTo>
                  <a:pt x="1490702" y="1821116"/>
                </a:lnTo>
                <a:lnTo>
                  <a:pt x="1390810" y="1775012"/>
                </a:lnTo>
                <a:lnTo>
                  <a:pt x="1313969" y="1836484"/>
                </a:lnTo>
                <a:lnTo>
                  <a:pt x="1260181" y="1836484"/>
                </a:lnTo>
                <a:lnTo>
                  <a:pt x="1206393" y="1990165"/>
                </a:lnTo>
                <a:lnTo>
                  <a:pt x="1068080" y="1728908"/>
                </a:lnTo>
                <a:lnTo>
                  <a:pt x="1114184" y="1544491"/>
                </a:lnTo>
                <a:lnTo>
                  <a:pt x="1068080" y="1360074"/>
                </a:lnTo>
                <a:lnTo>
                  <a:pt x="975872" y="1244814"/>
                </a:lnTo>
                <a:lnTo>
                  <a:pt x="945136" y="1198710"/>
                </a:lnTo>
                <a:lnTo>
                  <a:pt x="875979" y="1214078"/>
                </a:lnTo>
                <a:lnTo>
                  <a:pt x="729983" y="1206394"/>
                </a:lnTo>
                <a:lnTo>
                  <a:pt x="660827" y="1244814"/>
                </a:lnTo>
                <a:lnTo>
                  <a:pt x="653142" y="1214078"/>
                </a:lnTo>
                <a:lnTo>
                  <a:pt x="683879" y="1106501"/>
                </a:lnTo>
                <a:lnTo>
                  <a:pt x="599354" y="1083449"/>
                </a:lnTo>
                <a:lnTo>
                  <a:pt x="507146" y="1198710"/>
                </a:lnTo>
                <a:lnTo>
                  <a:pt x="345781" y="1229446"/>
                </a:lnTo>
                <a:lnTo>
                  <a:pt x="169048" y="1167973"/>
                </a:lnTo>
                <a:lnTo>
                  <a:pt x="122944" y="1068081"/>
                </a:lnTo>
                <a:lnTo>
                  <a:pt x="99892" y="922084"/>
                </a:lnTo>
                <a:lnTo>
                  <a:pt x="0" y="622407"/>
                </a:lnTo>
                <a:lnTo>
                  <a:pt x="0" y="530199"/>
                </a:lnTo>
                <a:lnTo>
                  <a:pt x="30736" y="437990"/>
                </a:lnTo>
                <a:lnTo>
                  <a:pt x="30736" y="345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C94F5C9-4B81-4AB4-B910-7436591ADEB8}"/>
              </a:ext>
            </a:extLst>
          </p:cNvPr>
          <p:cNvSpPr/>
          <p:nvPr/>
        </p:nvSpPr>
        <p:spPr>
          <a:xfrm>
            <a:off x="738909" y="3171825"/>
            <a:ext cx="4871316" cy="129465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1</a:t>
            </a:r>
            <a:r>
              <a:rPr lang="fr-BE" sz="2400" baseline="30000" dirty="0"/>
              <a:t>ère</a:t>
            </a:r>
            <a:r>
              <a:rPr lang="fr-BE" sz="2400" dirty="0"/>
              <a:t> phase: efforts concentrés sur les ponts les plus touchés avec les dégâts les plus visibles</a:t>
            </a:r>
          </a:p>
        </p:txBody>
      </p:sp>
    </p:spTree>
    <p:extLst>
      <p:ext uri="{BB962C8B-B14F-4D97-AF65-F5344CB8AC3E}">
        <p14:creationId xmlns:p14="http://schemas.microsoft.com/office/powerpoint/2010/main" val="1138764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Inondations de 2021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09" y="1134920"/>
            <a:ext cx="10490827" cy="4303799"/>
          </a:xfrm>
        </p:spPr>
        <p:txBody>
          <a:bodyPr>
            <a:normAutofit/>
          </a:bodyPr>
          <a:lstStyle/>
          <a:p>
            <a:r>
              <a:rPr lang="fr-BE" sz="2400" dirty="0"/>
              <a:t>2</a:t>
            </a:r>
            <a:r>
              <a:rPr lang="fr-BE" sz="2400" baseline="30000" dirty="0"/>
              <a:t>ème</a:t>
            </a:r>
            <a:r>
              <a:rPr lang="fr-BE" sz="2400" dirty="0"/>
              <a:t> phase (novembre 2021)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BE" sz="1800" dirty="0">
                <a:sym typeface="Wingdings" panose="05000000000000000000" pitchFamily="2" charset="2"/>
              </a:rPr>
              <a:t>Échange entre 68 communes et le SPW MI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BE" sz="1800" dirty="0">
                <a:sym typeface="Wingdings" panose="05000000000000000000" pitchFamily="2" charset="2"/>
              </a:rPr>
              <a:t>LES COMMUNES EXPRIMENT LEURS BESOINS</a:t>
            </a:r>
            <a:endParaRPr lang="fr-BE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3CD811-D0A6-4DA1-9D52-836281DA9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37"/>
          <a:stretch/>
        </p:blipFill>
        <p:spPr>
          <a:xfrm>
            <a:off x="0" y="2413912"/>
            <a:ext cx="12192000" cy="4430711"/>
          </a:xfrm>
          <a:prstGeom prst="rect">
            <a:avLst/>
          </a:prstGeom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ABC2CDB0-9133-4B63-9AED-50AFCEE6A39A}"/>
              </a:ext>
            </a:extLst>
          </p:cNvPr>
          <p:cNvSpPr/>
          <p:nvPr/>
        </p:nvSpPr>
        <p:spPr>
          <a:xfrm>
            <a:off x="1642462" y="2823247"/>
            <a:ext cx="8029815" cy="4041802"/>
          </a:xfrm>
          <a:custGeom>
            <a:avLst/>
            <a:gdLst>
              <a:gd name="connsiteX0" fmla="*/ 30736 w 8029815"/>
              <a:gd name="connsiteY0" fmla="*/ 345782 h 4041802"/>
              <a:gd name="connsiteX1" fmla="*/ 238205 w 8029815"/>
              <a:gd name="connsiteY1" fmla="*/ 299678 h 4041802"/>
              <a:gd name="connsiteX2" fmla="*/ 299677 w 8029815"/>
              <a:gd name="connsiteY2" fmla="*/ 384202 h 4041802"/>
              <a:gd name="connsiteX3" fmla="*/ 484094 w 8029815"/>
              <a:gd name="connsiteY3" fmla="*/ 169049 h 4041802"/>
              <a:gd name="connsiteX4" fmla="*/ 522514 w 8029815"/>
              <a:gd name="connsiteY4" fmla="*/ 145997 h 4041802"/>
              <a:gd name="connsiteX5" fmla="*/ 591670 w 8029815"/>
              <a:gd name="connsiteY5" fmla="*/ 184417 h 4041802"/>
              <a:gd name="connsiteX6" fmla="*/ 737667 w 8029815"/>
              <a:gd name="connsiteY6" fmla="*/ 161365 h 4041802"/>
              <a:gd name="connsiteX7" fmla="*/ 991240 w 8029815"/>
              <a:gd name="connsiteY7" fmla="*/ 338098 h 4041802"/>
              <a:gd name="connsiteX8" fmla="*/ 1114184 w 8029815"/>
              <a:gd name="connsiteY8" fmla="*/ 138313 h 4041802"/>
              <a:gd name="connsiteX9" fmla="*/ 1252497 w 8029815"/>
              <a:gd name="connsiteY9" fmla="*/ 107577 h 4041802"/>
              <a:gd name="connsiteX10" fmla="*/ 1436914 w 8029815"/>
              <a:gd name="connsiteY10" fmla="*/ 215153 h 4041802"/>
              <a:gd name="connsiteX11" fmla="*/ 1613647 w 8029815"/>
              <a:gd name="connsiteY11" fmla="*/ 222837 h 4041802"/>
              <a:gd name="connsiteX12" fmla="*/ 1705855 w 8029815"/>
              <a:gd name="connsiteY12" fmla="*/ 399570 h 4041802"/>
              <a:gd name="connsiteX13" fmla="*/ 1836484 w 8029815"/>
              <a:gd name="connsiteY13" fmla="*/ 476410 h 4041802"/>
              <a:gd name="connsiteX14" fmla="*/ 2136161 w 8029815"/>
              <a:gd name="connsiteY14" fmla="*/ 384202 h 4041802"/>
              <a:gd name="connsiteX15" fmla="*/ 2259105 w 8029815"/>
              <a:gd name="connsiteY15" fmla="*/ 299678 h 4041802"/>
              <a:gd name="connsiteX16" fmla="*/ 2405102 w 8029815"/>
              <a:gd name="connsiteY16" fmla="*/ 376518 h 4041802"/>
              <a:gd name="connsiteX17" fmla="*/ 2512679 w 8029815"/>
              <a:gd name="connsiteY17" fmla="*/ 414938 h 4041802"/>
              <a:gd name="connsiteX18" fmla="*/ 2604887 w 8029815"/>
              <a:gd name="connsiteY18" fmla="*/ 414938 h 4041802"/>
              <a:gd name="connsiteX19" fmla="*/ 2758568 w 8029815"/>
              <a:gd name="connsiteY19" fmla="*/ 299678 h 4041802"/>
              <a:gd name="connsiteX20" fmla="*/ 3188874 w 8029815"/>
              <a:gd name="connsiteY20" fmla="*/ 199785 h 4041802"/>
              <a:gd name="connsiteX21" fmla="*/ 3204242 w 8029815"/>
              <a:gd name="connsiteY21" fmla="*/ 307362 h 4041802"/>
              <a:gd name="connsiteX22" fmla="*/ 3465499 w 8029815"/>
              <a:gd name="connsiteY22" fmla="*/ 161365 h 4041802"/>
              <a:gd name="connsiteX23" fmla="*/ 3480867 w 8029815"/>
              <a:gd name="connsiteY23" fmla="*/ 268941 h 4041802"/>
              <a:gd name="connsiteX24" fmla="*/ 3542339 w 8029815"/>
              <a:gd name="connsiteY24" fmla="*/ 215153 h 4041802"/>
              <a:gd name="connsiteX25" fmla="*/ 3573075 w 8029815"/>
              <a:gd name="connsiteY25" fmla="*/ 30736 h 4041802"/>
              <a:gd name="connsiteX26" fmla="*/ 3657600 w 8029815"/>
              <a:gd name="connsiteY26" fmla="*/ 53789 h 4041802"/>
              <a:gd name="connsiteX27" fmla="*/ 3849700 w 8029815"/>
              <a:gd name="connsiteY27" fmla="*/ 0 h 4041802"/>
              <a:gd name="connsiteX28" fmla="*/ 4110958 w 8029815"/>
              <a:gd name="connsiteY28" fmla="*/ 138313 h 4041802"/>
              <a:gd name="connsiteX29" fmla="*/ 4287690 w 8029815"/>
              <a:gd name="connsiteY29" fmla="*/ 245889 h 4041802"/>
              <a:gd name="connsiteX30" fmla="*/ 4402951 w 8029815"/>
              <a:gd name="connsiteY30" fmla="*/ 138313 h 4041802"/>
              <a:gd name="connsiteX31" fmla="*/ 4548948 w 8029815"/>
              <a:gd name="connsiteY31" fmla="*/ 253573 h 4041802"/>
              <a:gd name="connsiteX32" fmla="*/ 4618104 w 8029815"/>
              <a:gd name="connsiteY32" fmla="*/ 384202 h 4041802"/>
              <a:gd name="connsiteX33" fmla="*/ 4871677 w 8029815"/>
              <a:gd name="connsiteY33" fmla="*/ 399570 h 4041802"/>
              <a:gd name="connsiteX34" fmla="*/ 4894729 w 8029815"/>
              <a:gd name="connsiteY34" fmla="*/ 330414 h 4041802"/>
              <a:gd name="connsiteX35" fmla="*/ 5155986 w 8029815"/>
              <a:gd name="connsiteY35" fmla="*/ 330414 h 4041802"/>
              <a:gd name="connsiteX36" fmla="*/ 5179038 w 8029815"/>
              <a:gd name="connsiteY36" fmla="*/ 338098 h 4041802"/>
              <a:gd name="connsiteX37" fmla="*/ 5378823 w 8029815"/>
              <a:gd name="connsiteY37" fmla="*/ 222837 h 4041802"/>
              <a:gd name="connsiteX38" fmla="*/ 5447979 w 8029815"/>
              <a:gd name="connsiteY38" fmla="*/ 245889 h 4041802"/>
              <a:gd name="connsiteX39" fmla="*/ 5486400 w 8029815"/>
              <a:gd name="connsiteY39" fmla="*/ 315046 h 4041802"/>
              <a:gd name="connsiteX40" fmla="*/ 5655448 w 8029815"/>
              <a:gd name="connsiteY40" fmla="*/ 307362 h 4041802"/>
              <a:gd name="connsiteX41" fmla="*/ 5916705 w 8029815"/>
              <a:gd name="connsiteY41" fmla="*/ 130629 h 4041802"/>
              <a:gd name="connsiteX42" fmla="*/ 6201015 w 8029815"/>
              <a:gd name="connsiteY42" fmla="*/ 0 h 4041802"/>
              <a:gd name="connsiteX43" fmla="*/ 6201015 w 8029815"/>
              <a:gd name="connsiteY43" fmla="*/ 192101 h 4041802"/>
              <a:gd name="connsiteX44" fmla="*/ 6408484 w 8029815"/>
              <a:gd name="connsiteY44" fmla="*/ 230521 h 4041802"/>
              <a:gd name="connsiteX45" fmla="*/ 6508376 w 8029815"/>
              <a:gd name="connsiteY45" fmla="*/ 315046 h 4041802"/>
              <a:gd name="connsiteX46" fmla="*/ 6669741 w 8029815"/>
              <a:gd name="connsiteY46" fmla="*/ 345782 h 4041802"/>
              <a:gd name="connsiteX47" fmla="*/ 6715845 w 8029815"/>
              <a:gd name="connsiteY47" fmla="*/ 192101 h 4041802"/>
              <a:gd name="connsiteX48" fmla="*/ 7038574 w 8029815"/>
              <a:gd name="connsiteY48" fmla="*/ 207469 h 4041802"/>
              <a:gd name="connsiteX49" fmla="*/ 7115415 w 8029815"/>
              <a:gd name="connsiteY49" fmla="*/ 315046 h 4041802"/>
              <a:gd name="connsiteX50" fmla="*/ 7261411 w 8029815"/>
              <a:gd name="connsiteY50" fmla="*/ 330414 h 4041802"/>
              <a:gd name="connsiteX51" fmla="*/ 7438144 w 8029815"/>
              <a:gd name="connsiteY51" fmla="*/ 607039 h 4041802"/>
              <a:gd name="connsiteX52" fmla="*/ 7645613 w 8029815"/>
              <a:gd name="connsiteY52" fmla="*/ 699247 h 4041802"/>
              <a:gd name="connsiteX53" fmla="*/ 7491932 w 8029815"/>
              <a:gd name="connsiteY53" fmla="*/ 1060397 h 4041802"/>
              <a:gd name="connsiteX54" fmla="*/ 7568773 w 8029815"/>
              <a:gd name="connsiteY54" fmla="*/ 1221762 h 4041802"/>
              <a:gd name="connsiteX55" fmla="*/ 7753190 w 8029815"/>
              <a:gd name="connsiteY55" fmla="*/ 1198710 h 4041802"/>
              <a:gd name="connsiteX56" fmla="*/ 7845398 w 8029815"/>
              <a:gd name="connsiteY56" fmla="*/ 1260182 h 4041802"/>
              <a:gd name="connsiteX57" fmla="*/ 7952974 w 8029815"/>
              <a:gd name="connsiteY57" fmla="*/ 1398494 h 4041802"/>
              <a:gd name="connsiteX58" fmla="*/ 7860766 w 8029815"/>
              <a:gd name="connsiteY58" fmla="*/ 1690488 h 4041802"/>
              <a:gd name="connsiteX59" fmla="*/ 8029815 w 8029815"/>
              <a:gd name="connsiteY59" fmla="*/ 1859536 h 4041802"/>
              <a:gd name="connsiteX60" fmla="*/ 7906870 w 8029815"/>
              <a:gd name="connsiteY60" fmla="*/ 1967113 h 4041802"/>
              <a:gd name="connsiteX61" fmla="*/ 7822346 w 8029815"/>
              <a:gd name="connsiteY61" fmla="*/ 1897957 h 4041802"/>
              <a:gd name="connsiteX62" fmla="*/ 7760874 w 8029815"/>
              <a:gd name="connsiteY62" fmla="*/ 1944061 h 4041802"/>
              <a:gd name="connsiteX63" fmla="*/ 7722453 w 8029815"/>
              <a:gd name="connsiteY63" fmla="*/ 2128478 h 4041802"/>
              <a:gd name="connsiteX64" fmla="*/ 7476564 w 8029815"/>
              <a:gd name="connsiteY64" fmla="*/ 2228370 h 4041802"/>
              <a:gd name="connsiteX65" fmla="*/ 7468880 w 8029815"/>
              <a:gd name="connsiteY65" fmla="*/ 2412787 h 4041802"/>
              <a:gd name="connsiteX66" fmla="*/ 7453512 w 8029815"/>
              <a:gd name="connsiteY66" fmla="*/ 2458891 h 4041802"/>
              <a:gd name="connsiteX67" fmla="*/ 7361304 w 8029815"/>
              <a:gd name="connsiteY67" fmla="*/ 2535731 h 4041802"/>
              <a:gd name="connsiteX68" fmla="*/ 7330568 w 8029815"/>
              <a:gd name="connsiteY68" fmla="*/ 2666360 h 4041802"/>
              <a:gd name="connsiteX69" fmla="*/ 7315200 w 8029815"/>
              <a:gd name="connsiteY69" fmla="*/ 2643308 h 4041802"/>
              <a:gd name="connsiteX70" fmla="*/ 7276779 w 8029815"/>
              <a:gd name="connsiteY70" fmla="*/ 2520363 h 4041802"/>
              <a:gd name="connsiteX71" fmla="*/ 7230675 w 8029815"/>
              <a:gd name="connsiteY71" fmla="*/ 2520363 h 4041802"/>
              <a:gd name="connsiteX72" fmla="*/ 7192255 w 8029815"/>
              <a:gd name="connsiteY72" fmla="*/ 2574152 h 4041802"/>
              <a:gd name="connsiteX73" fmla="*/ 7053942 w 8029815"/>
              <a:gd name="connsiteY73" fmla="*/ 2458891 h 4041802"/>
              <a:gd name="connsiteX74" fmla="*/ 6938682 w 8029815"/>
              <a:gd name="connsiteY74" fmla="*/ 2481943 h 4041802"/>
              <a:gd name="connsiteX75" fmla="*/ 6930998 w 8029815"/>
              <a:gd name="connsiteY75" fmla="*/ 2627940 h 4041802"/>
              <a:gd name="connsiteX76" fmla="*/ 6761949 w 8029815"/>
              <a:gd name="connsiteY76" fmla="*/ 2712464 h 4041802"/>
              <a:gd name="connsiteX77" fmla="*/ 6700477 w 8029815"/>
              <a:gd name="connsiteY77" fmla="*/ 2843093 h 4041802"/>
              <a:gd name="connsiteX78" fmla="*/ 6631321 w 8029815"/>
              <a:gd name="connsiteY78" fmla="*/ 2919933 h 4041802"/>
              <a:gd name="connsiteX79" fmla="*/ 6654373 w 8029815"/>
              <a:gd name="connsiteY79" fmla="*/ 3004457 h 4041802"/>
              <a:gd name="connsiteX80" fmla="*/ 6592900 w 8029815"/>
              <a:gd name="connsiteY80" fmla="*/ 3096666 h 4041802"/>
              <a:gd name="connsiteX81" fmla="*/ 6546796 w 8029815"/>
              <a:gd name="connsiteY81" fmla="*/ 3119718 h 4041802"/>
              <a:gd name="connsiteX82" fmla="*/ 6592900 w 8029815"/>
              <a:gd name="connsiteY82" fmla="*/ 3242662 h 4041802"/>
              <a:gd name="connsiteX83" fmla="*/ 6454588 w 8029815"/>
              <a:gd name="connsiteY83" fmla="*/ 3334871 h 4041802"/>
              <a:gd name="connsiteX84" fmla="*/ 6400800 w 8029815"/>
              <a:gd name="connsiteY84" fmla="*/ 3457815 h 4041802"/>
              <a:gd name="connsiteX85" fmla="*/ 6354695 w 8029815"/>
              <a:gd name="connsiteY85" fmla="*/ 3588444 h 4041802"/>
              <a:gd name="connsiteX86" fmla="*/ 6454588 w 8029815"/>
              <a:gd name="connsiteY86" fmla="*/ 3672968 h 4041802"/>
              <a:gd name="connsiteX87" fmla="*/ 6377748 w 8029815"/>
              <a:gd name="connsiteY87" fmla="*/ 3742125 h 4041802"/>
              <a:gd name="connsiteX88" fmla="*/ 6377748 w 8029815"/>
              <a:gd name="connsiteY88" fmla="*/ 3949594 h 4041802"/>
              <a:gd name="connsiteX89" fmla="*/ 6477640 w 8029815"/>
              <a:gd name="connsiteY89" fmla="*/ 3995698 h 4041802"/>
              <a:gd name="connsiteX90" fmla="*/ 6462272 w 8029815"/>
              <a:gd name="connsiteY90" fmla="*/ 4026434 h 4041802"/>
              <a:gd name="connsiteX91" fmla="*/ 4487475 w 8029815"/>
              <a:gd name="connsiteY91" fmla="*/ 4041802 h 4041802"/>
              <a:gd name="connsiteX92" fmla="*/ 4418319 w 8029815"/>
              <a:gd name="connsiteY92" fmla="*/ 3957278 h 4041802"/>
              <a:gd name="connsiteX93" fmla="*/ 4349163 w 8029815"/>
              <a:gd name="connsiteY93" fmla="*/ 3980330 h 4041802"/>
              <a:gd name="connsiteX94" fmla="*/ 4280006 w 8029815"/>
              <a:gd name="connsiteY94" fmla="*/ 4041802 h 4041802"/>
              <a:gd name="connsiteX95" fmla="*/ 4118642 w 8029815"/>
              <a:gd name="connsiteY95" fmla="*/ 3980330 h 4041802"/>
              <a:gd name="connsiteX96" fmla="*/ 4134010 w 8029815"/>
              <a:gd name="connsiteY96" fmla="*/ 3918857 h 4041802"/>
              <a:gd name="connsiteX97" fmla="*/ 4080221 w 8029815"/>
              <a:gd name="connsiteY97" fmla="*/ 3788229 h 4041802"/>
              <a:gd name="connsiteX98" fmla="*/ 4172430 w 8029815"/>
              <a:gd name="connsiteY98" fmla="*/ 3588444 h 4041802"/>
              <a:gd name="connsiteX99" fmla="*/ 4064853 w 8029815"/>
              <a:gd name="connsiteY99" fmla="*/ 3380975 h 4041802"/>
              <a:gd name="connsiteX100" fmla="*/ 3934225 w 8029815"/>
              <a:gd name="connsiteY100" fmla="*/ 3334871 h 4041802"/>
              <a:gd name="connsiteX101" fmla="*/ 3941909 w 8029815"/>
              <a:gd name="connsiteY101" fmla="*/ 3265715 h 4041802"/>
              <a:gd name="connsiteX102" fmla="*/ 3995697 w 8029815"/>
              <a:gd name="connsiteY102" fmla="*/ 3196558 h 4041802"/>
              <a:gd name="connsiteX103" fmla="*/ 4064853 w 8029815"/>
              <a:gd name="connsiteY103" fmla="*/ 3019826 h 4041802"/>
              <a:gd name="connsiteX104" fmla="*/ 3988013 w 8029815"/>
              <a:gd name="connsiteY104" fmla="*/ 2966037 h 4041802"/>
              <a:gd name="connsiteX105" fmla="*/ 4110958 w 8029815"/>
              <a:gd name="connsiteY105" fmla="*/ 2804673 h 4041802"/>
              <a:gd name="connsiteX106" fmla="*/ 4149378 w 8029815"/>
              <a:gd name="connsiteY106" fmla="*/ 2835409 h 4041802"/>
              <a:gd name="connsiteX107" fmla="*/ 4149378 w 8029815"/>
              <a:gd name="connsiteY107" fmla="*/ 2750884 h 4041802"/>
              <a:gd name="connsiteX108" fmla="*/ 4210850 w 8029815"/>
              <a:gd name="connsiteY108" fmla="*/ 2650992 h 4041802"/>
              <a:gd name="connsiteX109" fmla="*/ 4026433 w 8029815"/>
              <a:gd name="connsiteY109" fmla="*/ 2551099 h 4041802"/>
              <a:gd name="connsiteX110" fmla="*/ 3888121 w 8029815"/>
              <a:gd name="connsiteY110" fmla="*/ 2643308 h 4041802"/>
              <a:gd name="connsiteX111" fmla="*/ 3780544 w 8029815"/>
              <a:gd name="connsiteY111" fmla="*/ 2773936 h 4041802"/>
              <a:gd name="connsiteX112" fmla="*/ 3672968 w 8029815"/>
              <a:gd name="connsiteY112" fmla="*/ 2912249 h 4041802"/>
              <a:gd name="connsiteX113" fmla="*/ 3657600 w 8029815"/>
              <a:gd name="connsiteY113" fmla="*/ 3211926 h 4041802"/>
              <a:gd name="connsiteX114" fmla="*/ 3350238 w 8029815"/>
              <a:gd name="connsiteY114" fmla="*/ 3265715 h 4041802"/>
              <a:gd name="connsiteX115" fmla="*/ 3173505 w 8029815"/>
              <a:gd name="connsiteY115" fmla="*/ 3419395 h 4041802"/>
              <a:gd name="connsiteX116" fmla="*/ 3088981 w 8029815"/>
              <a:gd name="connsiteY116" fmla="*/ 3419395 h 4041802"/>
              <a:gd name="connsiteX117" fmla="*/ 2758568 w 8029815"/>
              <a:gd name="connsiteY117" fmla="*/ 3334871 h 4041802"/>
              <a:gd name="connsiteX118" fmla="*/ 2720148 w 8029815"/>
              <a:gd name="connsiteY118" fmla="*/ 3311819 h 4041802"/>
              <a:gd name="connsiteX119" fmla="*/ 2405102 w 8029815"/>
              <a:gd name="connsiteY119" fmla="*/ 3327187 h 4041802"/>
              <a:gd name="connsiteX120" fmla="*/ 2382050 w 8029815"/>
              <a:gd name="connsiteY120" fmla="*/ 3296451 h 4041802"/>
              <a:gd name="connsiteX121" fmla="*/ 2320578 w 8029815"/>
              <a:gd name="connsiteY121" fmla="*/ 3288767 h 4041802"/>
              <a:gd name="connsiteX122" fmla="*/ 2282158 w 8029815"/>
              <a:gd name="connsiteY122" fmla="*/ 3127402 h 4041802"/>
              <a:gd name="connsiteX123" fmla="*/ 2312894 w 8029815"/>
              <a:gd name="connsiteY123" fmla="*/ 3035194 h 4041802"/>
              <a:gd name="connsiteX124" fmla="*/ 2504995 w 8029815"/>
              <a:gd name="connsiteY124" fmla="*/ 2927617 h 4041802"/>
              <a:gd name="connsiteX125" fmla="*/ 2420470 w 8029815"/>
              <a:gd name="connsiteY125" fmla="*/ 2666360 h 4041802"/>
              <a:gd name="connsiteX126" fmla="*/ 2289842 w 8029815"/>
              <a:gd name="connsiteY126" fmla="*/ 2650992 h 4041802"/>
              <a:gd name="connsiteX127" fmla="*/ 2282158 w 8029815"/>
              <a:gd name="connsiteY127" fmla="*/ 2681728 h 4041802"/>
              <a:gd name="connsiteX128" fmla="*/ 2266790 w 8029815"/>
              <a:gd name="connsiteY128" fmla="*/ 2658676 h 4041802"/>
              <a:gd name="connsiteX129" fmla="*/ 2335946 w 8029815"/>
              <a:gd name="connsiteY129" fmla="*/ 2366683 h 4041802"/>
              <a:gd name="connsiteX130" fmla="*/ 2466574 w 8029815"/>
              <a:gd name="connsiteY130" fmla="*/ 2166898 h 4041802"/>
              <a:gd name="connsiteX131" fmla="*/ 2451206 w 8029815"/>
              <a:gd name="connsiteY131" fmla="*/ 2128478 h 4041802"/>
              <a:gd name="connsiteX132" fmla="*/ 2343630 w 8029815"/>
              <a:gd name="connsiteY132" fmla="*/ 2051637 h 4041802"/>
              <a:gd name="connsiteX133" fmla="*/ 2297526 w 8029815"/>
              <a:gd name="connsiteY133" fmla="*/ 2051637 h 4041802"/>
              <a:gd name="connsiteX134" fmla="*/ 2335946 w 8029815"/>
              <a:gd name="connsiteY134" fmla="*/ 2151530 h 4041802"/>
              <a:gd name="connsiteX135" fmla="*/ 2335946 w 8029815"/>
              <a:gd name="connsiteY135" fmla="*/ 2174582 h 4041802"/>
              <a:gd name="connsiteX136" fmla="*/ 2274474 w 8029815"/>
              <a:gd name="connsiteY136" fmla="*/ 2120794 h 4041802"/>
              <a:gd name="connsiteX137" fmla="*/ 2166897 w 8029815"/>
              <a:gd name="connsiteY137" fmla="*/ 1974797 h 4041802"/>
              <a:gd name="connsiteX138" fmla="*/ 2013216 w 8029815"/>
              <a:gd name="connsiteY138" fmla="*/ 1790380 h 4041802"/>
              <a:gd name="connsiteX139" fmla="*/ 1913324 w 8029815"/>
              <a:gd name="connsiteY139" fmla="*/ 1836484 h 4041802"/>
              <a:gd name="connsiteX140" fmla="*/ 1798063 w 8029815"/>
              <a:gd name="connsiteY140" fmla="*/ 1836484 h 4041802"/>
              <a:gd name="connsiteX141" fmla="*/ 1667435 w 8029815"/>
              <a:gd name="connsiteY141" fmla="*/ 1905641 h 4041802"/>
              <a:gd name="connsiteX142" fmla="*/ 1621331 w 8029815"/>
              <a:gd name="connsiteY142" fmla="*/ 1836484 h 4041802"/>
              <a:gd name="connsiteX143" fmla="*/ 1490702 w 8029815"/>
              <a:gd name="connsiteY143" fmla="*/ 1821116 h 4041802"/>
              <a:gd name="connsiteX144" fmla="*/ 1390810 w 8029815"/>
              <a:gd name="connsiteY144" fmla="*/ 1775012 h 4041802"/>
              <a:gd name="connsiteX145" fmla="*/ 1313969 w 8029815"/>
              <a:gd name="connsiteY145" fmla="*/ 1836484 h 4041802"/>
              <a:gd name="connsiteX146" fmla="*/ 1260181 w 8029815"/>
              <a:gd name="connsiteY146" fmla="*/ 1836484 h 4041802"/>
              <a:gd name="connsiteX147" fmla="*/ 1206393 w 8029815"/>
              <a:gd name="connsiteY147" fmla="*/ 1990165 h 4041802"/>
              <a:gd name="connsiteX148" fmla="*/ 1068080 w 8029815"/>
              <a:gd name="connsiteY148" fmla="*/ 1728908 h 4041802"/>
              <a:gd name="connsiteX149" fmla="*/ 1114184 w 8029815"/>
              <a:gd name="connsiteY149" fmla="*/ 1544491 h 4041802"/>
              <a:gd name="connsiteX150" fmla="*/ 1068080 w 8029815"/>
              <a:gd name="connsiteY150" fmla="*/ 1360074 h 4041802"/>
              <a:gd name="connsiteX151" fmla="*/ 975872 w 8029815"/>
              <a:gd name="connsiteY151" fmla="*/ 1244814 h 4041802"/>
              <a:gd name="connsiteX152" fmla="*/ 945136 w 8029815"/>
              <a:gd name="connsiteY152" fmla="*/ 1198710 h 4041802"/>
              <a:gd name="connsiteX153" fmla="*/ 875979 w 8029815"/>
              <a:gd name="connsiteY153" fmla="*/ 1214078 h 4041802"/>
              <a:gd name="connsiteX154" fmla="*/ 729983 w 8029815"/>
              <a:gd name="connsiteY154" fmla="*/ 1206394 h 4041802"/>
              <a:gd name="connsiteX155" fmla="*/ 660827 w 8029815"/>
              <a:gd name="connsiteY155" fmla="*/ 1244814 h 4041802"/>
              <a:gd name="connsiteX156" fmla="*/ 653142 w 8029815"/>
              <a:gd name="connsiteY156" fmla="*/ 1214078 h 4041802"/>
              <a:gd name="connsiteX157" fmla="*/ 683879 w 8029815"/>
              <a:gd name="connsiteY157" fmla="*/ 1106501 h 4041802"/>
              <a:gd name="connsiteX158" fmla="*/ 599354 w 8029815"/>
              <a:gd name="connsiteY158" fmla="*/ 1083449 h 4041802"/>
              <a:gd name="connsiteX159" fmla="*/ 507146 w 8029815"/>
              <a:gd name="connsiteY159" fmla="*/ 1198710 h 4041802"/>
              <a:gd name="connsiteX160" fmla="*/ 345781 w 8029815"/>
              <a:gd name="connsiteY160" fmla="*/ 1229446 h 4041802"/>
              <a:gd name="connsiteX161" fmla="*/ 169048 w 8029815"/>
              <a:gd name="connsiteY161" fmla="*/ 1167973 h 4041802"/>
              <a:gd name="connsiteX162" fmla="*/ 122944 w 8029815"/>
              <a:gd name="connsiteY162" fmla="*/ 1068081 h 4041802"/>
              <a:gd name="connsiteX163" fmla="*/ 99892 w 8029815"/>
              <a:gd name="connsiteY163" fmla="*/ 922084 h 4041802"/>
              <a:gd name="connsiteX164" fmla="*/ 0 w 8029815"/>
              <a:gd name="connsiteY164" fmla="*/ 622407 h 4041802"/>
              <a:gd name="connsiteX165" fmla="*/ 0 w 8029815"/>
              <a:gd name="connsiteY165" fmla="*/ 530199 h 4041802"/>
              <a:gd name="connsiteX166" fmla="*/ 30736 w 8029815"/>
              <a:gd name="connsiteY166" fmla="*/ 437990 h 4041802"/>
              <a:gd name="connsiteX167" fmla="*/ 30736 w 8029815"/>
              <a:gd name="connsiteY167" fmla="*/ 345782 h 40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8029815" h="4041802">
                <a:moveTo>
                  <a:pt x="30736" y="345782"/>
                </a:moveTo>
                <a:lnTo>
                  <a:pt x="238205" y="299678"/>
                </a:lnTo>
                <a:lnTo>
                  <a:pt x="299677" y="384202"/>
                </a:lnTo>
                <a:lnTo>
                  <a:pt x="484094" y="169049"/>
                </a:lnTo>
                <a:lnTo>
                  <a:pt x="522514" y="145997"/>
                </a:lnTo>
                <a:lnTo>
                  <a:pt x="591670" y="184417"/>
                </a:lnTo>
                <a:lnTo>
                  <a:pt x="737667" y="161365"/>
                </a:lnTo>
                <a:lnTo>
                  <a:pt x="991240" y="338098"/>
                </a:lnTo>
                <a:lnTo>
                  <a:pt x="1114184" y="138313"/>
                </a:lnTo>
                <a:lnTo>
                  <a:pt x="1252497" y="107577"/>
                </a:lnTo>
                <a:lnTo>
                  <a:pt x="1436914" y="215153"/>
                </a:lnTo>
                <a:lnTo>
                  <a:pt x="1613647" y="222837"/>
                </a:lnTo>
                <a:lnTo>
                  <a:pt x="1705855" y="399570"/>
                </a:lnTo>
                <a:lnTo>
                  <a:pt x="1836484" y="476410"/>
                </a:lnTo>
                <a:lnTo>
                  <a:pt x="2136161" y="384202"/>
                </a:lnTo>
                <a:lnTo>
                  <a:pt x="2259105" y="299678"/>
                </a:lnTo>
                <a:lnTo>
                  <a:pt x="2405102" y="376518"/>
                </a:lnTo>
                <a:lnTo>
                  <a:pt x="2512679" y="414938"/>
                </a:lnTo>
                <a:lnTo>
                  <a:pt x="2604887" y="414938"/>
                </a:lnTo>
                <a:lnTo>
                  <a:pt x="2758568" y="299678"/>
                </a:lnTo>
                <a:lnTo>
                  <a:pt x="3188874" y="199785"/>
                </a:lnTo>
                <a:lnTo>
                  <a:pt x="3204242" y="307362"/>
                </a:lnTo>
                <a:lnTo>
                  <a:pt x="3465499" y="161365"/>
                </a:lnTo>
                <a:lnTo>
                  <a:pt x="3480867" y="268941"/>
                </a:lnTo>
                <a:lnTo>
                  <a:pt x="3542339" y="215153"/>
                </a:lnTo>
                <a:lnTo>
                  <a:pt x="3573075" y="30736"/>
                </a:lnTo>
                <a:lnTo>
                  <a:pt x="3657600" y="53789"/>
                </a:lnTo>
                <a:lnTo>
                  <a:pt x="3849700" y="0"/>
                </a:lnTo>
                <a:lnTo>
                  <a:pt x="4110958" y="138313"/>
                </a:lnTo>
                <a:lnTo>
                  <a:pt x="4287690" y="245889"/>
                </a:lnTo>
                <a:lnTo>
                  <a:pt x="4402951" y="138313"/>
                </a:lnTo>
                <a:lnTo>
                  <a:pt x="4548948" y="253573"/>
                </a:lnTo>
                <a:lnTo>
                  <a:pt x="4618104" y="384202"/>
                </a:lnTo>
                <a:lnTo>
                  <a:pt x="4871677" y="399570"/>
                </a:lnTo>
                <a:lnTo>
                  <a:pt x="4894729" y="330414"/>
                </a:lnTo>
                <a:lnTo>
                  <a:pt x="5155986" y="330414"/>
                </a:lnTo>
                <a:lnTo>
                  <a:pt x="5179038" y="338098"/>
                </a:lnTo>
                <a:lnTo>
                  <a:pt x="5378823" y="222837"/>
                </a:lnTo>
                <a:lnTo>
                  <a:pt x="5447979" y="245889"/>
                </a:lnTo>
                <a:lnTo>
                  <a:pt x="5486400" y="315046"/>
                </a:lnTo>
                <a:lnTo>
                  <a:pt x="5655448" y="307362"/>
                </a:lnTo>
                <a:lnTo>
                  <a:pt x="5916705" y="130629"/>
                </a:lnTo>
                <a:lnTo>
                  <a:pt x="6201015" y="0"/>
                </a:lnTo>
                <a:lnTo>
                  <a:pt x="6201015" y="192101"/>
                </a:lnTo>
                <a:lnTo>
                  <a:pt x="6408484" y="230521"/>
                </a:lnTo>
                <a:lnTo>
                  <a:pt x="6508376" y="315046"/>
                </a:lnTo>
                <a:lnTo>
                  <a:pt x="6669741" y="345782"/>
                </a:lnTo>
                <a:lnTo>
                  <a:pt x="6715845" y="192101"/>
                </a:lnTo>
                <a:lnTo>
                  <a:pt x="7038574" y="207469"/>
                </a:lnTo>
                <a:lnTo>
                  <a:pt x="7115415" y="315046"/>
                </a:lnTo>
                <a:lnTo>
                  <a:pt x="7261411" y="330414"/>
                </a:lnTo>
                <a:lnTo>
                  <a:pt x="7438144" y="607039"/>
                </a:lnTo>
                <a:lnTo>
                  <a:pt x="7645613" y="699247"/>
                </a:lnTo>
                <a:lnTo>
                  <a:pt x="7491932" y="1060397"/>
                </a:lnTo>
                <a:lnTo>
                  <a:pt x="7568773" y="1221762"/>
                </a:lnTo>
                <a:lnTo>
                  <a:pt x="7753190" y="1198710"/>
                </a:lnTo>
                <a:lnTo>
                  <a:pt x="7845398" y="1260182"/>
                </a:lnTo>
                <a:lnTo>
                  <a:pt x="7952974" y="1398494"/>
                </a:lnTo>
                <a:lnTo>
                  <a:pt x="7860766" y="1690488"/>
                </a:lnTo>
                <a:lnTo>
                  <a:pt x="8029815" y="1859536"/>
                </a:lnTo>
                <a:lnTo>
                  <a:pt x="7906870" y="1967113"/>
                </a:lnTo>
                <a:lnTo>
                  <a:pt x="7822346" y="1897957"/>
                </a:lnTo>
                <a:lnTo>
                  <a:pt x="7760874" y="1944061"/>
                </a:lnTo>
                <a:lnTo>
                  <a:pt x="7722453" y="2128478"/>
                </a:lnTo>
                <a:lnTo>
                  <a:pt x="7476564" y="2228370"/>
                </a:lnTo>
                <a:lnTo>
                  <a:pt x="7468880" y="2412787"/>
                </a:lnTo>
                <a:lnTo>
                  <a:pt x="7453512" y="2458891"/>
                </a:lnTo>
                <a:lnTo>
                  <a:pt x="7361304" y="2535731"/>
                </a:lnTo>
                <a:lnTo>
                  <a:pt x="7330568" y="2666360"/>
                </a:lnTo>
                <a:lnTo>
                  <a:pt x="7315200" y="2643308"/>
                </a:lnTo>
                <a:lnTo>
                  <a:pt x="7276779" y="2520363"/>
                </a:lnTo>
                <a:lnTo>
                  <a:pt x="7230675" y="2520363"/>
                </a:lnTo>
                <a:lnTo>
                  <a:pt x="7192255" y="2574152"/>
                </a:lnTo>
                <a:lnTo>
                  <a:pt x="7053942" y="2458891"/>
                </a:lnTo>
                <a:lnTo>
                  <a:pt x="6938682" y="2481943"/>
                </a:lnTo>
                <a:lnTo>
                  <a:pt x="6930998" y="2627940"/>
                </a:lnTo>
                <a:lnTo>
                  <a:pt x="6761949" y="2712464"/>
                </a:lnTo>
                <a:lnTo>
                  <a:pt x="6700477" y="2843093"/>
                </a:lnTo>
                <a:lnTo>
                  <a:pt x="6631321" y="2919933"/>
                </a:lnTo>
                <a:lnTo>
                  <a:pt x="6654373" y="3004457"/>
                </a:lnTo>
                <a:lnTo>
                  <a:pt x="6592900" y="3096666"/>
                </a:lnTo>
                <a:lnTo>
                  <a:pt x="6546796" y="3119718"/>
                </a:lnTo>
                <a:lnTo>
                  <a:pt x="6592900" y="3242662"/>
                </a:lnTo>
                <a:lnTo>
                  <a:pt x="6454588" y="3334871"/>
                </a:lnTo>
                <a:lnTo>
                  <a:pt x="6400800" y="3457815"/>
                </a:lnTo>
                <a:lnTo>
                  <a:pt x="6354695" y="3588444"/>
                </a:lnTo>
                <a:lnTo>
                  <a:pt x="6454588" y="3672968"/>
                </a:lnTo>
                <a:lnTo>
                  <a:pt x="6377748" y="3742125"/>
                </a:lnTo>
                <a:lnTo>
                  <a:pt x="6377748" y="3949594"/>
                </a:lnTo>
                <a:lnTo>
                  <a:pt x="6477640" y="3995698"/>
                </a:lnTo>
                <a:lnTo>
                  <a:pt x="6462272" y="4026434"/>
                </a:lnTo>
                <a:lnTo>
                  <a:pt x="4487475" y="4041802"/>
                </a:lnTo>
                <a:lnTo>
                  <a:pt x="4418319" y="3957278"/>
                </a:lnTo>
                <a:lnTo>
                  <a:pt x="4349163" y="3980330"/>
                </a:lnTo>
                <a:lnTo>
                  <a:pt x="4280006" y="4041802"/>
                </a:lnTo>
                <a:lnTo>
                  <a:pt x="4118642" y="3980330"/>
                </a:lnTo>
                <a:lnTo>
                  <a:pt x="4134010" y="3918857"/>
                </a:lnTo>
                <a:lnTo>
                  <a:pt x="4080221" y="3788229"/>
                </a:lnTo>
                <a:lnTo>
                  <a:pt x="4172430" y="3588444"/>
                </a:lnTo>
                <a:lnTo>
                  <a:pt x="4064853" y="3380975"/>
                </a:lnTo>
                <a:lnTo>
                  <a:pt x="3934225" y="3334871"/>
                </a:lnTo>
                <a:lnTo>
                  <a:pt x="3941909" y="3265715"/>
                </a:lnTo>
                <a:lnTo>
                  <a:pt x="3995697" y="3196558"/>
                </a:lnTo>
                <a:lnTo>
                  <a:pt x="4064853" y="3019826"/>
                </a:lnTo>
                <a:lnTo>
                  <a:pt x="3988013" y="2966037"/>
                </a:lnTo>
                <a:lnTo>
                  <a:pt x="4110958" y="2804673"/>
                </a:lnTo>
                <a:lnTo>
                  <a:pt x="4149378" y="2835409"/>
                </a:lnTo>
                <a:lnTo>
                  <a:pt x="4149378" y="2750884"/>
                </a:lnTo>
                <a:lnTo>
                  <a:pt x="4210850" y="2650992"/>
                </a:lnTo>
                <a:lnTo>
                  <a:pt x="4026433" y="2551099"/>
                </a:lnTo>
                <a:lnTo>
                  <a:pt x="3888121" y="2643308"/>
                </a:lnTo>
                <a:lnTo>
                  <a:pt x="3780544" y="2773936"/>
                </a:lnTo>
                <a:lnTo>
                  <a:pt x="3672968" y="2912249"/>
                </a:lnTo>
                <a:lnTo>
                  <a:pt x="3657600" y="3211926"/>
                </a:lnTo>
                <a:lnTo>
                  <a:pt x="3350238" y="3265715"/>
                </a:lnTo>
                <a:lnTo>
                  <a:pt x="3173505" y="3419395"/>
                </a:lnTo>
                <a:lnTo>
                  <a:pt x="3088981" y="3419395"/>
                </a:lnTo>
                <a:lnTo>
                  <a:pt x="2758568" y="3334871"/>
                </a:lnTo>
                <a:lnTo>
                  <a:pt x="2720148" y="3311819"/>
                </a:lnTo>
                <a:lnTo>
                  <a:pt x="2405102" y="3327187"/>
                </a:lnTo>
                <a:lnTo>
                  <a:pt x="2382050" y="3296451"/>
                </a:lnTo>
                <a:lnTo>
                  <a:pt x="2320578" y="3288767"/>
                </a:lnTo>
                <a:lnTo>
                  <a:pt x="2282158" y="3127402"/>
                </a:lnTo>
                <a:lnTo>
                  <a:pt x="2312894" y="3035194"/>
                </a:lnTo>
                <a:lnTo>
                  <a:pt x="2504995" y="2927617"/>
                </a:lnTo>
                <a:lnTo>
                  <a:pt x="2420470" y="2666360"/>
                </a:lnTo>
                <a:lnTo>
                  <a:pt x="2289842" y="2650992"/>
                </a:lnTo>
                <a:lnTo>
                  <a:pt x="2282158" y="2681728"/>
                </a:lnTo>
                <a:lnTo>
                  <a:pt x="2266790" y="2658676"/>
                </a:lnTo>
                <a:lnTo>
                  <a:pt x="2335946" y="2366683"/>
                </a:lnTo>
                <a:lnTo>
                  <a:pt x="2466574" y="2166898"/>
                </a:lnTo>
                <a:lnTo>
                  <a:pt x="2451206" y="2128478"/>
                </a:lnTo>
                <a:lnTo>
                  <a:pt x="2343630" y="2051637"/>
                </a:lnTo>
                <a:lnTo>
                  <a:pt x="2297526" y="2051637"/>
                </a:lnTo>
                <a:lnTo>
                  <a:pt x="2335946" y="2151530"/>
                </a:lnTo>
                <a:lnTo>
                  <a:pt x="2335946" y="2174582"/>
                </a:lnTo>
                <a:lnTo>
                  <a:pt x="2274474" y="2120794"/>
                </a:lnTo>
                <a:lnTo>
                  <a:pt x="2166897" y="1974797"/>
                </a:lnTo>
                <a:lnTo>
                  <a:pt x="2013216" y="1790380"/>
                </a:lnTo>
                <a:lnTo>
                  <a:pt x="1913324" y="1836484"/>
                </a:lnTo>
                <a:lnTo>
                  <a:pt x="1798063" y="1836484"/>
                </a:lnTo>
                <a:lnTo>
                  <a:pt x="1667435" y="1905641"/>
                </a:lnTo>
                <a:lnTo>
                  <a:pt x="1621331" y="1836484"/>
                </a:lnTo>
                <a:lnTo>
                  <a:pt x="1490702" y="1821116"/>
                </a:lnTo>
                <a:lnTo>
                  <a:pt x="1390810" y="1775012"/>
                </a:lnTo>
                <a:lnTo>
                  <a:pt x="1313969" y="1836484"/>
                </a:lnTo>
                <a:lnTo>
                  <a:pt x="1260181" y="1836484"/>
                </a:lnTo>
                <a:lnTo>
                  <a:pt x="1206393" y="1990165"/>
                </a:lnTo>
                <a:lnTo>
                  <a:pt x="1068080" y="1728908"/>
                </a:lnTo>
                <a:lnTo>
                  <a:pt x="1114184" y="1544491"/>
                </a:lnTo>
                <a:lnTo>
                  <a:pt x="1068080" y="1360074"/>
                </a:lnTo>
                <a:lnTo>
                  <a:pt x="975872" y="1244814"/>
                </a:lnTo>
                <a:lnTo>
                  <a:pt x="945136" y="1198710"/>
                </a:lnTo>
                <a:lnTo>
                  <a:pt x="875979" y="1214078"/>
                </a:lnTo>
                <a:lnTo>
                  <a:pt x="729983" y="1206394"/>
                </a:lnTo>
                <a:lnTo>
                  <a:pt x="660827" y="1244814"/>
                </a:lnTo>
                <a:lnTo>
                  <a:pt x="653142" y="1214078"/>
                </a:lnTo>
                <a:lnTo>
                  <a:pt x="683879" y="1106501"/>
                </a:lnTo>
                <a:lnTo>
                  <a:pt x="599354" y="1083449"/>
                </a:lnTo>
                <a:lnTo>
                  <a:pt x="507146" y="1198710"/>
                </a:lnTo>
                <a:lnTo>
                  <a:pt x="345781" y="1229446"/>
                </a:lnTo>
                <a:lnTo>
                  <a:pt x="169048" y="1167973"/>
                </a:lnTo>
                <a:lnTo>
                  <a:pt x="122944" y="1068081"/>
                </a:lnTo>
                <a:lnTo>
                  <a:pt x="99892" y="922084"/>
                </a:lnTo>
                <a:lnTo>
                  <a:pt x="0" y="622407"/>
                </a:lnTo>
                <a:lnTo>
                  <a:pt x="0" y="530199"/>
                </a:lnTo>
                <a:lnTo>
                  <a:pt x="30736" y="437990"/>
                </a:lnTo>
                <a:lnTo>
                  <a:pt x="30736" y="34578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06F419-90C2-4CED-AA96-9D41C0C6C258}"/>
              </a:ext>
            </a:extLst>
          </p:cNvPr>
          <p:cNvSpPr txBox="1"/>
          <p:nvPr/>
        </p:nvSpPr>
        <p:spPr>
          <a:xfrm>
            <a:off x="8803933" y="5333061"/>
            <a:ext cx="2725784" cy="408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dirty="0"/>
              <a:t>1</a:t>
            </a:r>
            <a:r>
              <a:rPr lang="fr-BE" baseline="30000" dirty="0"/>
              <a:t>ère</a:t>
            </a:r>
            <a:r>
              <a:rPr lang="fr-BE" dirty="0"/>
              <a:t> phase: 93 ouvrages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FC5099-0E4B-4264-95DE-1E6383D8C188}"/>
              </a:ext>
            </a:extLst>
          </p:cNvPr>
          <p:cNvSpPr txBox="1"/>
          <p:nvPr/>
        </p:nvSpPr>
        <p:spPr>
          <a:xfrm>
            <a:off x="8807775" y="5964783"/>
            <a:ext cx="2878184" cy="40862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dirty="0"/>
              <a:t>2</a:t>
            </a:r>
            <a:r>
              <a:rPr lang="fr-BE" baseline="30000" dirty="0"/>
              <a:t>ème</a:t>
            </a:r>
            <a:r>
              <a:rPr lang="fr-BE" dirty="0"/>
              <a:t> phase: 125 ouvrages</a:t>
            </a:r>
          </a:p>
        </p:txBody>
      </p:sp>
    </p:spTree>
    <p:extLst>
      <p:ext uri="{BB962C8B-B14F-4D97-AF65-F5344CB8AC3E}">
        <p14:creationId xmlns:p14="http://schemas.microsoft.com/office/powerpoint/2010/main" val="3603901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2</a:t>
            </a:r>
            <a:r>
              <a:rPr lang="fr-BE" baseline="30000" dirty="0"/>
              <a:t>ème</a:t>
            </a:r>
            <a:r>
              <a:rPr lang="fr-BE" dirty="0"/>
              <a:t> phase </a:t>
            </a:r>
            <a:endParaRPr lang="fr-BE" sz="20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08" y="1277100"/>
            <a:ext cx="10490827" cy="4303799"/>
          </a:xfrm>
        </p:spPr>
        <p:txBody>
          <a:bodyPr>
            <a:normAutofit/>
          </a:bodyPr>
          <a:lstStyle/>
          <a:p>
            <a:r>
              <a:rPr lang="fr-BE" sz="2400" dirty="0"/>
              <a:t>Exemple d’une passerelle non </a:t>
            </a:r>
            <a:r>
              <a:rPr lang="fr-BE" sz="2400" dirty="0" err="1"/>
              <a:t>inspectable</a:t>
            </a:r>
            <a:r>
              <a:rPr lang="fr-BE" sz="2400" dirty="0"/>
              <a:t> en juillet 2021</a:t>
            </a:r>
            <a:endParaRPr lang="fr-BE" sz="1334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9A2A1D-3456-4322-B252-321ED29D5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9235" b="15080"/>
          <a:stretch/>
        </p:blipFill>
        <p:spPr>
          <a:xfrm>
            <a:off x="0" y="2074704"/>
            <a:ext cx="12192001" cy="47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B64F9-C4A9-43B1-A488-3EB3AFE0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BE" dirty="0"/>
              <a:t>Comparaison SPW - Commune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9CEFD6-A834-47AC-A820-FAA6F7A80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9"/>
            <a:ext cx="12192000" cy="5480983"/>
          </a:xfrm>
          <a:prstGeom prst="rect">
            <a:avLst/>
          </a:prstGeom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B0FE8CC-0E66-4905-B441-89EBA36F0C5B}"/>
              </a:ext>
            </a:extLst>
          </p:cNvPr>
          <p:cNvSpPr/>
          <p:nvPr/>
        </p:nvSpPr>
        <p:spPr>
          <a:xfrm>
            <a:off x="165463" y="1428206"/>
            <a:ext cx="9788434" cy="5451565"/>
          </a:xfrm>
          <a:custGeom>
            <a:avLst/>
            <a:gdLst>
              <a:gd name="connsiteX0" fmla="*/ 0 w 9788434"/>
              <a:gd name="connsiteY0" fmla="*/ 139337 h 5451565"/>
              <a:gd name="connsiteX1" fmla="*/ 0 w 9788434"/>
              <a:gd name="connsiteY1" fmla="*/ 69668 h 5451565"/>
              <a:gd name="connsiteX2" fmla="*/ 87086 w 9788434"/>
              <a:gd name="connsiteY2" fmla="*/ 60960 h 5451565"/>
              <a:gd name="connsiteX3" fmla="*/ 478971 w 9788434"/>
              <a:gd name="connsiteY3" fmla="*/ 322217 h 5451565"/>
              <a:gd name="connsiteX4" fmla="*/ 801188 w 9788434"/>
              <a:gd name="connsiteY4" fmla="*/ 78377 h 5451565"/>
              <a:gd name="connsiteX5" fmla="*/ 870857 w 9788434"/>
              <a:gd name="connsiteY5" fmla="*/ 121920 h 5451565"/>
              <a:gd name="connsiteX6" fmla="*/ 1332411 w 9788434"/>
              <a:gd name="connsiteY6" fmla="*/ 261257 h 5451565"/>
              <a:gd name="connsiteX7" fmla="*/ 1524000 w 9788434"/>
              <a:gd name="connsiteY7" fmla="*/ 43543 h 5451565"/>
              <a:gd name="connsiteX8" fmla="*/ 1550126 w 9788434"/>
              <a:gd name="connsiteY8" fmla="*/ 78377 h 5451565"/>
              <a:gd name="connsiteX9" fmla="*/ 1689463 w 9788434"/>
              <a:gd name="connsiteY9" fmla="*/ 34834 h 5451565"/>
              <a:gd name="connsiteX10" fmla="*/ 1750423 w 9788434"/>
              <a:gd name="connsiteY10" fmla="*/ 174171 h 5451565"/>
              <a:gd name="connsiteX11" fmla="*/ 2081348 w 9788434"/>
              <a:gd name="connsiteY11" fmla="*/ 182880 h 5451565"/>
              <a:gd name="connsiteX12" fmla="*/ 2142308 w 9788434"/>
              <a:gd name="connsiteY12" fmla="*/ 330925 h 5451565"/>
              <a:gd name="connsiteX13" fmla="*/ 2290354 w 9788434"/>
              <a:gd name="connsiteY13" fmla="*/ 513805 h 5451565"/>
              <a:gd name="connsiteX14" fmla="*/ 2891246 w 9788434"/>
              <a:gd name="connsiteY14" fmla="*/ 313508 h 5451565"/>
              <a:gd name="connsiteX15" fmla="*/ 3204754 w 9788434"/>
              <a:gd name="connsiteY15" fmla="*/ 461554 h 5451565"/>
              <a:gd name="connsiteX16" fmla="*/ 3579223 w 9788434"/>
              <a:gd name="connsiteY16" fmla="*/ 287383 h 5451565"/>
              <a:gd name="connsiteX17" fmla="*/ 3953691 w 9788434"/>
              <a:gd name="connsiteY17" fmla="*/ 200297 h 5451565"/>
              <a:gd name="connsiteX18" fmla="*/ 4014651 w 9788434"/>
              <a:gd name="connsiteY18" fmla="*/ 296091 h 5451565"/>
              <a:gd name="connsiteX19" fmla="*/ 4145280 w 9788434"/>
              <a:gd name="connsiteY19" fmla="*/ 200297 h 5451565"/>
              <a:gd name="connsiteX20" fmla="*/ 4223657 w 9788434"/>
              <a:gd name="connsiteY20" fmla="*/ 165463 h 5451565"/>
              <a:gd name="connsiteX21" fmla="*/ 4302034 w 9788434"/>
              <a:gd name="connsiteY21" fmla="*/ 243840 h 5451565"/>
              <a:gd name="connsiteX22" fmla="*/ 4423954 w 9788434"/>
              <a:gd name="connsiteY22" fmla="*/ 209005 h 5451565"/>
              <a:gd name="connsiteX23" fmla="*/ 4380411 w 9788434"/>
              <a:gd name="connsiteY23" fmla="*/ 113211 h 5451565"/>
              <a:gd name="connsiteX24" fmla="*/ 4380411 w 9788434"/>
              <a:gd name="connsiteY24" fmla="*/ 43543 h 5451565"/>
              <a:gd name="connsiteX25" fmla="*/ 4841966 w 9788434"/>
              <a:gd name="connsiteY25" fmla="*/ 0 h 5451565"/>
              <a:gd name="connsiteX26" fmla="*/ 5120640 w 9788434"/>
              <a:gd name="connsiteY26" fmla="*/ 209005 h 5451565"/>
              <a:gd name="connsiteX27" fmla="*/ 5329646 w 9788434"/>
              <a:gd name="connsiteY27" fmla="*/ 217714 h 5451565"/>
              <a:gd name="connsiteX28" fmla="*/ 5399314 w 9788434"/>
              <a:gd name="connsiteY28" fmla="*/ 130628 h 5451565"/>
              <a:gd name="connsiteX29" fmla="*/ 5512526 w 9788434"/>
              <a:gd name="connsiteY29" fmla="*/ 174171 h 5451565"/>
              <a:gd name="connsiteX30" fmla="*/ 5625737 w 9788434"/>
              <a:gd name="connsiteY30" fmla="*/ 278674 h 5451565"/>
              <a:gd name="connsiteX31" fmla="*/ 5782491 w 9788434"/>
              <a:gd name="connsiteY31" fmla="*/ 426720 h 5451565"/>
              <a:gd name="connsiteX32" fmla="*/ 5930537 w 9788434"/>
              <a:gd name="connsiteY32" fmla="*/ 435428 h 5451565"/>
              <a:gd name="connsiteX33" fmla="*/ 6043748 w 9788434"/>
              <a:gd name="connsiteY33" fmla="*/ 383177 h 5451565"/>
              <a:gd name="connsiteX34" fmla="*/ 6601097 w 9788434"/>
              <a:gd name="connsiteY34" fmla="*/ 209005 h 5451565"/>
              <a:gd name="connsiteX35" fmla="*/ 6766560 w 9788434"/>
              <a:gd name="connsiteY35" fmla="*/ 374468 h 5451565"/>
              <a:gd name="connsiteX36" fmla="*/ 7585166 w 9788434"/>
              <a:gd name="connsiteY36" fmla="*/ 8708 h 5451565"/>
              <a:gd name="connsiteX37" fmla="*/ 7663543 w 9788434"/>
              <a:gd name="connsiteY37" fmla="*/ 200297 h 5451565"/>
              <a:gd name="connsiteX38" fmla="*/ 7916091 w 9788434"/>
              <a:gd name="connsiteY38" fmla="*/ 330925 h 5451565"/>
              <a:gd name="connsiteX39" fmla="*/ 8151223 w 9788434"/>
              <a:gd name="connsiteY39" fmla="*/ 330925 h 5451565"/>
              <a:gd name="connsiteX40" fmla="*/ 8203474 w 9788434"/>
              <a:gd name="connsiteY40" fmla="*/ 191588 h 5451565"/>
              <a:gd name="connsiteX41" fmla="*/ 8621486 w 9788434"/>
              <a:gd name="connsiteY41" fmla="*/ 191588 h 5451565"/>
              <a:gd name="connsiteX42" fmla="*/ 8847908 w 9788434"/>
              <a:gd name="connsiteY42" fmla="*/ 339634 h 5451565"/>
              <a:gd name="connsiteX43" fmla="*/ 9091748 w 9788434"/>
              <a:gd name="connsiteY43" fmla="*/ 653143 h 5451565"/>
              <a:gd name="connsiteX44" fmla="*/ 9309463 w 9788434"/>
              <a:gd name="connsiteY44" fmla="*/ 731520 h 5451565"/>
              <a:gd name="connsiteX45" fmla="*/ 9170126 w 9788434"/>
              <a:gd name="connsiteY45" fmla="*/ 1175657 h 5451565"/>
              <a:gd name="connsiteX46" fmla="*/ 9231086 w 9788434"/>
              <a:gd name="connsiteY46" fmla="*/ 1332411 h 5451565"/>
              <a:gd name="connsiteX47" fmla="*/ 9562011 w 9788434"/>
              <a:gd name="connsiteY47" fmla="*/ 1419497 h 5451565"/>
              <a:gd name="connsiteX48" fmla="*/ 9692640 w 9788434"/>
              <a:gd name="connsiteY48" fmla="*/ 1645920 h 5451565"/>
              <a:gd name="connsiteX49" fmla="*/ 9588137 w 9788434"/>
              <a:gd name="connsiteY49" fmla="*/ 1942011 h 5451565"/>
              <a:gd name="connsiteX50" fmla="*/ 9788434 w 9788434"/>
              <a:gd name="connsiteY50" fmla="*/ 2133600 h 5451565"/>
              <a:gd name="connsiteX51" fmla="*/ 9744891 w 9788434"/>
              <a:gd name="connsiteY51" fmla="*/ 2211977 h 5451565"/>
              <a:gd name="connsiteX52" fmla="*/ 9622971 w 9788434"/>
              <a:gd name="connsiteY52" fmla="*/ 2255520 h 5451565"/>
              <a:gd name="connsiteX53" fmla="*/ 9527177 w 9788434"/>
              <a:gd name="connsiteY53" fmla="*/ 2211977 h 5451565"/>
              <a:gd name="connsiteX54" fmla="*/ 9413966 w 9788434"/>
              <a:gd name="connsiteY54" fmla="*/ 2394857 h 5451565"/>
              <a:gd name="connsiteX55" fmla="*/ 9083040 w 9788434"/>
              <a:gd name="connsiteY55" fmla="*/ 2682240 h 5451565"/>
              <a:gd name="connsiteX56" fmla="*/ 9013371 w 9788434"/>
              <a:gd name="connsiteY56" fmla="*/ 3161211 h 5451565"/>
              <a:gd name="connsiteX57" fmla="*/ 8917577 w 9788434"/>
              <a:gd name="connsiteY57" fmla="*/ 3117668 h 5451565"/>
              <a:gd name="connsiteX58" fmla="*/ 8917577 w 9788434"/>
              <a:gd name="connsiteY58" fmla="*/ 3021874 h 5451565"/>
              <a:gd name="connsiteX59" fmla="*/ 8813074 w 9788434"/>
              <a:gd name="connsiteY59" fmla="*/ 2995748 h 5451565"/>
              <a:gd name="connsiteX60" fmla="*/ 8769531 w 9788434"/>
              <a:gd name="connsiteY60" fmla="*/ 3065417 h 5451565"/>
              <a:gd name="connsiteX61" fmla="*/ 8630194 w 9788434"/>
              <a:gd name="connsiteY61" fmla="*/ 2908663 h 5451565"/>
              <a:gd name="connsiteX62" fmla="*/ 8421188 w 9788434"/>
              <a:gd name="connsiteY62" fmla="*/ 2978331 h 5451565"/>
              <a:gd name="connsiteX63" fmla="*/ 8464731 w 9788434"/>
              <a:gd name="connsiteY63" fmla="*/ 3161211 h 5451565"/>
              <a:gd name="connsiteX64" fmla="*/ 8212183 w 9788434"/>
              <a:gd name="connsiteY64" fmla="*/ 3291840 h 5451565"/>
              <a:gd name="connsiteX65" fmla="*/ 8020594 w 9788434"/>
              <a:gd name="connsiteY65" fmla="*/ 3901440 h 5451565"/>
              <a:gd name="connsiteX66" fmla="*/ 7811588 w 9788434"/>
              <a:gd name="connsiteY66" fmla="*/ 4258491 h 5451565"/>
              <a:gd name="connsiteX67" fmla="*/ 7820297 w 9788434"/>
              <a:gd name="connsiteY67" fmla="*/ 4676503 h 5451565"/>
              <a:gd name="connsiteX68" fmla="*/ 7811588 w 9788434"/>
              <a:gd name="connsiteY68" fmla="*/ 4746171 h 5451565"/>
              <a:gd name="connsiteX69" fmla="*/ 8299268 w 9788434"/>
              <a:gd name="connsiteY69" fmla="*/ 5451565 h 5451565"/>
              <a:gd name="connsiteX70" fmla="*/ 6522720 w 9788434"/>
              <a:gd name="connsiteY70" fmla="*/ 5451565 h 5451565"/>
              <a:gd name="connsiteX71" fmla="*/ 6331131 w 9788434"/>
              <a:gd name="connsiteY71" fmla="*/ 5251268 h 5451565"/>
              <a:gd name="connsiteX72" fmla="*/ 6052457 w 9788434"/>
              <a:gd name="connsiteY72" fmla="*/ 5286103 h 5451565"/>
              <a:gd name="connsiteX73" fmla="*/ 5974080 w 9788434"/>
              <a:gd name="connsiteY73" fmla="*/ 5181600 h 5451565"/>
              <a:gd name="connsiteX74" fmla="*/ 5895703 w 9788434"/>
              <a:gd name="connsiteY74" fmla="*/ 5190308 h 5451565"/>
              <a:gd name="connsiteX75" fmla="*/ 5712823 w 9788434"/>
              <a:gd name="connsiteY75" fmla="*/ 4929051 h 5451565"/>
              <a:gd name="connsiteX76" fmla="*/ 5460274 w 9788434"/>
              <a:gd name="connsiteY76" fmla="*/ 4781005 h 5451565"/>
              <a:gd name="connsiteX77" fmla="*/ 5050971 w 9788434"/>
              <a:gd name="connsiteY77" fmla="*/ 4815840 h 5451565"/>
              <a:gd name="connsiteX78" fmla="*/ 5059680 w 9788434"/>
              <a:gd name="connsiteY78" fmla="*/ 4450080 h 5451565"/>
              <a:gd name="connsiteX79" fmla="*/ 5146766 w 9788434"/>
              <a:gd name="connsiteY79" fmla="*/ 4258491 h 5451565"/>
              <a:gd name="connsiteX80" fmla="*/ 5059680 w 9788434"/>
              <a:gd name="connsiteY80" fmla="*/ 4084320 h 5451565"/>
              <a:gd name="connsiteX81" fmla="*/ 4859383 w 9788434"/>
              <a:gd name="connsiteY81" fmla="*/ 4032068 h 5451565"/>
              <a:gd name="connsiteX82" fmla="*/ 4990011 w 9788434"/>
              <a:gd name="connsiteY82" fmla="*/ 3596640 h 5451565"/>
              <a:gd name="connsiteX83" fmla="*/ 5164183 w 9788434"/>
              <a:gd name="connsiteY83" fmla="*/ 3126377 h 5451565"/>
              <a:gd name="connsiteX84" fmla="*/ 4920343 w 9788434"/>
              <a:gd name="connsiteY84" fmla="*/ 3021874 h 5451565"/>
              <a:gd name="connsiteX85" fmla="*/ 4711337 w 9788434"/>
              <a:gd name="connsiteY85" fmla="*/ 3222171 h 5451565"/>
              <a:gd name="connsiteX86" fmla="*/ 4484914 w 9788434"/>
              <a:gd name="connsiteY86" fmla="*/ 3448594 h 5451565"/>
              <a:gd name="connsiteX87" fmla="*/ 4528457 w 9788434"/>
              <a:gd name="connsiteY87" fmla="*/ 3753394 h 5451565"/>
              <a:gd name="connsiteX88" fmla="*/ 4188823 w 9788434"/>
              <a:gd name="connsiteY88" fmla="*/ 3892731 h 5451565"/>
              <a:gd name="connsiteX89" fmla="*/ 3979817 w 9788434"/>
              <a:gd name="connsiteY89" fmla="*/ 4040777 h 5451565"/>
              <a:gd name="connsiteX90" fmla="*/ 3744686 w 9788434"/>
              <a:gd name="connsiteY90" fmla="*/ 4058194 h 5451565"/>
              <a:gd name="connsiteX91" fmla="*/ 3274423 w 9788434"/>
              <a:gd name="connsiteY91" fmla="*/ 3979817 h 5451565"/>
              <a:gd name="connsiteX92" fmla="*/ 2987040 w 9788434"/>
              <a:gd name="connsiteY92" fmla="*/ 3997234 h 5451565"/>
              <a:gd name="connsiteX93" fmla="*/ 2865120 w 9788434"/>
              <a:gd name="connsiteY93" fmla="*/ 3892731 h 5451565"/>
              <a:gd name="connsiteX94" fmla="*/ 2865120 w 9788434"/>
              <a:gd name="connsiteY94" fmla="*/ 3553097 h 5451565"/>
              <a:gd name="connsiteX95" fmla="*/ 3143794 w 9788434"/>
              <a:gd name="connsiteY95" fmla="*/ 3431177 h 5451565"/>
              <a:gd name="connsiteX96" fmla="*/ 2908663 w 9788434"/>
              <a:gd name="connsiteY96" fmla="*/ 3117668 h 5451565"/>
              <a:gd name="connsiteX97" fmla="*/ 2812868 w 9788434"/>
              <a:gd name="connsiteY97" fmla="*/ 3135085 h 5451565"/>
              <a:gd name="connsiteX98" fmla="*/ 2891246 w 9788434"/>
              <a:gd name="connsiteY98" fmla="*/ 2769325 h 5451565"/>
              <a:gd name="connsiteX99" fmla="*/ 3082834 w 9788434"/>
              <a:gd name="connsiteY99" fmla="*/ 2499360 h 5451565"/>
              <a:gd name="connsiteX100" fmla="*/ 2882537 w 9788434"/>
              <a:gd name="connsiteY100" fmla="*/ 2394857 h 5451565"/>
              <a:gd name="connsiteX101" fmla="*/ 2873828 w 9788434"/>
              <a:gd name="connsiteY101" fmla="*/ 2490651 h 5451565"/>
              <a:gd name="connsiteX102" fmla="*/ 2821577 w 9788434"/>
              <a:gd name="connsiteY102" fmla="*/ 2534194 h 5451565"/>
              <a:gd name="connsiteX103" fmla="*/ 2760617 w 9788434"/>
              <a:gd name="connsiteY103" fmla="*/ 2342605 h 5451565"/>
              <a:gd name="connsiteX104" fmla="*/ 2438400 w 9788434"/>
              <a:gd name="connsiteY104" fmla="*/ 2063931 h 5451565"/>
              <a:gd name="connsiteX105" fmla="*/ 2133600 w 9788434"/>
              <a:gd name="connsiteY105" fmla="*/ 2168434 h 5451565"/>
              <a:gd name="connsiteX106" fmla="*/ 2037806 w 9788434"/>
              <a:gd name="connsiteY106" fmla="*/ 2133600 h 5451565"/>
              <a:gd name="connsiteX107" fmla="*/ 1663337 w 9788434"/>
              <a:gd name="connsiteY107" fmla="*/ 2090057 h 5451565"/>
              <a:gd name="connsiteX108" fmla="*/ 1541417 w 9788434"/>
              <a:gd name="connsiteY108" fmla="*/ 2246811 h 5451565"/>
              <a:gd name="connsiteX109" fmla="*/ 1367246 w 9788434"/>
              <a:gd name="connsiteY109" fmla="*/ 2055223 h 5451565"/>
              <a:gd name="connsiteX110" fmla="*/ 1393371 w 9788434"/>
              <a:gd name="connsiteY110" fmla="*/ 1645920 h 5451565"/>
              <a:gd name="connsiteX111" fmla="*/ 1210491 w 9788434"/>
              <a:gd name="connsiteY111" fmla="*/ 1367245 h 5451565"/>
              <a:gd name="connsiteX112" fmla="*/ 905691 w 9788434"/>
              <a:gd name="connsiteY112" fmla="*/ 1384663 h 5451565"/>
              <a:gd name="connsiteX113" fmla="*/ 966651 w 9788434"/>
              <a:gd name="connsiteY113" fmla="*/ 1262743 h 5451565"/>
              <a:gd name="connsiteX114" fmla="*/ 836023 w 9788434"/>
              <a:gd name="connsiteY114" fmla="*/ 1201783 h 5451565"/>
              <a:gd name="connsiteX115" fmla="*/ 740228 w 9788434"/>
              <a:gd name="connsiteY115" fmla="*/ 1280160 h 5451565"/>
              <a:gd name="connsiteX116" fmla="*/ 539931 w 9788434"/>
              <a:gd name="connsiteY116" fmla="*/ 1367245 h 5451565"/>
              <a:gd name="connsiteX117" fmla="*/ 252548 w 9788434"/>
              <a:gd name="connsiteY117" fmla="*/ 1210491 h 5451565"/>
              <a:gd name="connsiteX118" fmla="*/ 121920 w 9788434"/>
              <a:gd name="connsiteY118" fmla="*/ 531223 h 5451565"/>
              <a:gd name="connsiteX119" fmla="*/ 217714 w 9788434"/>
              <a:gd name="connsiteY119" fmla="*/ 435428 h 5451565"/>
              <a:gd name="connsiteX120" fmla="*/ 191588 w 9788434"/>
              <a:gd name="connsiteY120" fmla="*/ 330925 h 5451565"/>
              <a:gd name="connsiteX121" fmla="*/ 182880 w 9788434"/>
              <a:gd name="connsiteY121" fmla="*/ 304800 h 5451565"/>
              <a:gd name="connsiteX122" fmla="*/ 95794 w 9788434"/>
              <a:gd name="connsiteY122" fmla="*/ 296091 h 5451565"/>
              <a:gd name="connsiteX123" fmla="*/ 0 w 9788434"/>
              <a:gd name="connsiteY123" fmla="*/ 139337 h 54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9788434" h="5451565">
                <a:moveTo>
                  <a:pt x="0" y="139337"/>
                </a:moveTo>
                <a:lnTo>
                  <a:pt x="0" y="69668"/>
                </a:lnTo>
                <a:lnTo>
                  <a:pt x="87086" y="60960"/>
                </a:lnTo>
                <a:lnTo>
                  <a:pt x="478971" y="322217"/>
                </a:lnTo>
                <a:lnTo>
                  <a:pt x="801188" y="78377"/>
                </a:lnTo>
                <a:lnTo>
                  <a:pt x="870857" y="121920"/>
                </a:lnTo>
                <a:lnTo>
                  <a:pt x="1332411" y="261257"/>
                </a:lnTo>
                <a:lnTo>
                  <a:pt x="1524000" y="43543"/>
                </a:lnTo>
                <a:lnTo>
                  <a:pt x="1550126" y="78377"/>
                </a:lnTo>
                <a:lnTo>
                  <a:pt x="1689463" y="34834"/>
                </a:lnTo>
                <a:lnTo>
                  <a:pt x="1750423" y="174171"/>
                </a:lnTo>
                <a:lnTo>
                  <a:pt x="2081348" y="182880"/>
                </a:lnTo>
                <a:lnTo>
                  <a:pt x="2142308" y="330925"/>
                </a:lnTo>
                <a:lnTo>
                  <a:pt x="2290354" y="513805"/>
                </a:lnTo>
                <a:lnTo>
                  <a:pt x="2891246" y="313508"/>
                </a:lnTo>
                <a:lnTo>
                  <a:pt x="3204754" y="461554"/>
                </a:lnTo>
                <a:lnTo>
                  <a:pt x="3579223" y="287383"/>
                </a:lnTo>
                <a:lnTo>
                  <a:pt x="3953691" y="200297"/>
                </a:lnTo>
                <a:lnTo>
                  <a:pt x="4014651" y="296091"/>
                </a:lnTo>
                <a:lnTo>
                  <a:pt x="4145280" y="200297"/>
                </a:lnTo>
                <a:lnTo>
                  <a:pt x="4223657" y="165463"/>
                </a:lnTo>
                <a:lnTo>
                  <a:pt x="4302034" y="243840"/>
                </a:lnTo>
                <a:lnTo>
                  <a:pt x="4423954" y="209005"/>
                </a:lnTo>
                <a:lnTo>
                  <a:pt x="4380411" y="113211"/>
                </a:lnTo>
                <a:lnTo>
                  <a:pt x="4380411" y="43543"/>
                </a:lnTo>
                <a:lnTo>
                  <a:pt x="4841966" y="0"/>
                </a:lnTo>
                <a:lnTo>
                  <a:pt x="5120640" y="209005"/>
                </a:lnTo>
                <a:lnTo>
                  <a:pt x="5329646" y="217714"/>
                </a:lnTo>
                <a:lnTo>
                  <a:pt x="5399314" y="130628"/>
                </a:lnTo>
                <a:lnTo>
                  <a:pt x="5512526" y="174171"/>
                </a:lnTo>
                <a:lnTo>
                  <a:pt x="5625737" y="278674"/>
                </a:lnTo>
                <a:lnTo>
                  <a:pt x="5782491" y="426720"/>
                </a:lnTo>
                <a:lnTo>
                  <a:pt x="5930537" y="435428"/>
                </a:lnTo>
                <a:lnTo>
                  <a:pt x="6043748" y="383177"/>
                </a:lnTo>
                <a:lnTo>
                  <a:pt x="6601097" y="209005"/>
                </a:lnTo>
                <a:lnTo>
                  <a:pt x="6766560" y="374468"/>
                </a:lnTo>
                <a:lnTo>
                  <a:pt x="7585166" y="8708"/>
                </a:lnTo>
                <a:lnTo>
                  <a:pt x="7663543" y="200297"/>
                </a:lnTo>
                <a:lnTo>
                  <a:pt x="7916091" y="330925"/>
                </a:lnTo>
                <a:lnTo>
                  <a:pt x="8151223" y="330925"/>
                </a:lnTo>
                <a:lnTo>
                  <a:pt x="8203474" y="191588"/>
                </a:lnTo>
                <a:lnTo>
                  <a:pt x="8621486" y="191588"/>
                </a:lnTo>
                <a:lnTo>
                  <a:pt x="8847908" y="339634"/>
                </a:lnTo>
                <a:lnTo>
                  <a:pt x="9091748" y="653143"/>
                </a:lnTo>
                <a:lnTo>
                  <a:pt x="9309463" y="731520"/>
                </a:lnTo>
                <a:lnTo>
                  <a:pt x="9170126" y="1175657"/>
                </a:lnTo>
                <a:lnTo>
                  <a:pt x="9231086" y="1332411"/>
                </a:lnTo>
                <a:lnTo>
                  <a:pt x="9562011" y="1419497"/>
                </a:lnTo>
                <a:lnTo>
                  <a:pt x="9692640" y="1645920"/>
                </a:lnTo>
                <a:lnTo>
                  <a:pt x="9588137" y="1942011"/>
                </a:lnTo>
                <a:lnTo>
                  <a:pt x="9788434" y="2133600"/>
                </a:lnTo>
                <a:lnTo>
                  <a:pt x="9744891" y="2211977"/>
                </a:lnTo>
                <a:lnTo>
                  <a:pt x="9622971" y="2255520"/>
                </a:lnTo>
                <a:lnTo>
                  <a:pt x="9527177" y="2211977"/>
                </a:lnTo>
                <a:lnTo>
                  <a:pt x="9413966" y="2394857"/>
                </a:lnTo>
                <a:lnTo>
                  <a:pt x="9083040" y="2682240"/>
                </a:lnTo>
                <a:lnTo>
                  <a:pt x="9013371" y="3161211"/>
                </a:lnTo>
                <a:lnTo>
                  <a:pt x="8917577" y="3117668"/>
                </a:lnTo>
                <a:lnTo>
                  <a:pt x="8917577" y="3021874"/>
                </a:lnTo>
                <a:lnTo>
                  <a:pt x="8813074" y="2995748"/>
                </a:lnTo>
                <a:lnTo>
                  <a:pt x="8769531" y="3065417"/>
                </a:lnTo>
                <a:lnTo>
                  <a:pt x="8630194" y="2908663"/>
                </a:lnTo>
                <a:lnTo>
                  <a:pt x="8421188" y="2978331"/>
                </a:lnTo>
                <a:lnTo>
                  <a:pt x="8464731" y="3161211"/>
                </a:lnTo>
                <a:lnTo>
                  <a:pt x="8212183" y="3291840"/>
                </a:lnTo>
                <a:lnTo>
                  <a:pt x="8020594" y="3901440"/>
                </a:lnTo>
                <a:lnTo>
                  <a:pt x="7811588" y="4258491"/>
                </a:lnTo>
                <a:lnTo>
                  <a:pt x="7820297" y="4676503"/>
                </a:lnTo>
                <a:lnTo>
                  <a:pt x="7811588" y="4746171"/>
                </a:lnTo>
                <a:lnTo>
                  <a:pt x="8299268" y="5451565"/>
                </a:lnTo>
                <a:lnTo>
                  <a:pt x="6522720" y="5451565"/>
                </a:lnTo>
                <a:lnTo>
                  <a:pt x="6331131" y="5251268"/>
                </a:lnTo>
                <a:lnTo>
                  <a:pt x="6052457" y="5286103"/>
                </a:lnTo>
                <a:lnTo>
                  <a:pt x="5974080" y="5181600"/>
                </a:lnTo>
                <a:lnTo>
                  <a:pt x="5895703" y="5190308"/>
                </a:lnTo>
                <a:lnTo>
                  <a:pt x="5712823" y="4929051"/>
                </a:lnTo>
                <a:lnTo>
                  <a:pt x="5460274" y="4781005"/>
                </a:lnTo>
                <a:lnTo>
                  <a:pt x="5050971" y="4815840"/>
                </a:lnTo>
                <a:lnTo>
                  <a:pt x="5059680" y="4450080"/>
                </a:lnTo>
                <a:lnTo>
                  <a:pt x="5146766" y="4258491"/>
                </a:lnTo>
                <a:lnTo>
                  <a:pt x="5059680" y="4084320"/>
                </a:lnTo>
                <a:lnTo>
                  <a:pt x="4859383" y="4032068"/>
                </a:lnTo>
                <a:lnTo>
                  <a:pt x="4990011" y="3596640"/>
                </a:lnTo>
                <a:lnTo>
                  <a:pt x="5164183" y="3126377"/>
                </a:lnTo>
                <a:lnTo>
                  <a:pt x="4920343" y="3021874"/>
                </a:lnTo>
                <a:lnTo>
                  <a:pt x="4711337" y="3222171"/>
                </a:lnTo>
                <a:lnTo>
                  <a:pt x="4484914" y="3448594"/>
                </a:lnTo>
                <a:lnTo>
                  <a:pt x="4528457" y="3753394"/>
                </a:lnTo>
                <a:lnTo>
                  <a:pt x="4188823" y="3892731"/>
                </a:lnTo>
                <a:lnTo>
                  <a:pt x="3979817" y="4040777"/>
                </a:lnTo>
                <a:lnTo>
                  <a:pt x="3744686" y="4058194"/>
                </a:lnTo>
                <a:lnTo>
                  <a:pt x="3274423" y="3979817"/>
                </a:lnTo>
                <a:lnTo>
                  <a:pt x="2987040" y="3997234"/>
                </a:lnTo>
                <a:lnTo>
                  <a:pt x="2865120" y="3892731"/>
                </a:lnTo>
                <a:lnTo>
                  <a:pt x="2865120" y="3553097"/>
                </a:lnTo>
                <a:lnTo>
                  <a:pt x="3143794" y="3431177"/>
                </a:lnTo>
                <a:lnTo>
                  <a:pt x="2908663" y="3117668"/>
                </a:lnTo>
                <a:lnTo>
                  <a:pt x="2812868" y="3135085"/>
                </a:lnTo>
                <a:lnTo>
                  <a:pt x="2891246" y="2769325"/>
                </a:lnTo>
                <a:lnTo>
                  <a:pt x="3082834" y="2499360"/>
                </a:lnTo>
                <a:lnTo>
                  <a:pt x="2882537" y="2394857"/>
                </a:lnTo>
                <a:lnTo>
                  <a:pt x="2873828" y="2490651"/>
                </a:lnTo>
                <a:lnTo>
                  <a:pt x="2821577" y="2534194"/>
                </a:lnTo>
                <a:lnTo>
                  <a:pt x="2760617" y="2342605"/>
                </a:lnTo>
                <a:lnTo>
                  <a:pt x="2438400" y="2063931"/>
                </a:lnTo>
                <a:lnTo>
                  <a:pt x="2133600" y="2168434"/>
                </a:lnTo>
                <a:lnTo>
                  <a:pt x="2037806" y="2133600"/>
                </a:lnTo>
                <a:lnTo>
                  <a:pt x="1663337" y="2090057"/>
                </a:lnTo>
                <a:lnTo>
                  <a:pt x="1541417" y="2246811"/>
                </a:lnTo>
                <a:lnTo>
                  <a:pt x="1367246" y="2055223"/>
                </a:lnTo>
                <a:lnTo>
                  <a:pt x="1393371" y="1645920"/>
                </a:lnTo>
                <a:lnTo>
                  <a:pt x="1210491" y="1367245"/>
                </a:lnTo>
                <a:lnTo>
                  <a:pt x="905691" y="1384663"/>
                </a:lnTo>
                <a:lnTo>
                  <a:pt x="966651" y="1262743"/>
                </a:lnTo>
                <a:lnTo>
                  <a:pt x="836023" y="1201783"/>
                </a:lnTo>
                <a:lnTo>
                  <a:pt x="740228" y="1280160"/>
                </a:lnTo>
                <a:lnTo>
                  <a:pt x="539931" y="1367245"/>
                </a:lnTo>
                <a:lnTo>
                  <a:pt x="252548" y="1210491"/>
                </a:lnTo>
                <a:lnTo>
                  <a:pt x="121920" y="531223"/>
                </a:lnTo>
                <a:lnTo>
                  <a:pt x="217714" y="435428"/>
                </a:lnTo>
                <a:lnTo>
                  <a:pt x="191588" y="330925"/>
                </a:lnTo>
                <a:lnTo>
                  <a:pt x="182880" y="304800"/>
                </a:lnTo>
                <a:lnTo>
                  <a:pt x="95794" y="296091"/>
                </a:lnTo>
                <a:lnTo>
                  <a:pt x="0" y="139337"/>
                </a:lnTo>
                <a:close/>
              </a:path>
            </a:pathLst>
          </a:custGeom>
          <a:solidFill>
            <a:srgbClr val="0070C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6F352B9B-89DA-4BEC-AB24-0BFE7E0ECA2D}"/>
              </a:ext>
            </a:extLst>
          </p:cNvPr>
          <p:cNvSpPr/>
          <p:nvPr/>
        </p:nvSpPr>
        <p:spPr>
          <a:xfrm>
            <a:off x="7900776" y="2499961"/>
            <a:ext cx="549541" cy="635125"/>
          </a:xfrm>
          <a:custGeom>
            <a:avLst/>
            <a:gdLst>
              <a:gd name="connsiteX0" fmla="*/ 0 w 549541"/>
              <a:gd name="connsiteY0" fmla="*/ 351345 h 635125"/>
              <a:gd name="connsiteX1" fmla="*/ 180178 w 549541"/>
              <a:gd name="connsiteY1" fmla="*/ 621611 h 635125"/>
              <a:gd name="connsiteX2" fmla="*/ 238735 w 549541"/>
              <a:gd name="connsiteY2" fmla="*/ 635125 h 635125"/>
              <a:gd name="connsiteX3" fmla="*/ 265762 w 549541"/>
              <a:gd name="connsiteY3" fmla="*/ 468461 h 635125"/>
              <a:gd name="connsiteX4" fmla="*/ 261257 w 549541"/>
              <a:gd name="connsiteY4" fmla="*/ 405399 h 635125"/>
              <a:gd name="connsiteX5" fmla="*/ 283780 w 549541"/>
              <a:gd name="connsiteY5" fmla="*/ 373868 h 635125"/>
              <a:gd name="connsiteX6" fmla="*/ 378373 w 549541"/>
              <a:gd name="connsiteY6" fmla="*/ 288283 h 635125"/>
              <a:gd name="connsiteX7" fmla="*/ 427922 w 549541"/>
              <a:gd name="connsiteY7" fmla="*/ 243239 h 635125"/>
              <a:gd name="connsiteX8" fmla="*/ 445939 w 549541"/>
              <a:gd name="connsiteY8" fmla="*/ 139637 h 635125"/>
              <a:gd name="connsiteX9" fmla="*/ 522515 w 549541"/>
              <a:gd name="connsiteY9" fmla="*/ 126124 h 635125"/>
              <a:gd name="connsiteX10" fmla="*/ 549541 w 549541"/>
              <a:gd name="connsiteY10" fmla="*/ 67566 h 635125"/>
              <a:gd name="connsiteX11" fmla="*/ 513506 w 549541"/>
              <a:gd name="connsiteY11" fmla="*/ 0 h 635125"/>
              <a:gd name="connsiteX12" fmla="*/ 481975 w 549541"/>
              <a:gd name="connsiteY12" fmla="*/ 45044 h 635125"/>
              <a:gd name="connsiteX13" fmla="*/ 346842 w 549541"/>
              <a:gd name="connsiteY13" fmla="*/ 81079 h 635125"/>
              <a:gd name="connsiteX14" fmla="*/ 369364 w 549541"/>
              <a:gd name="connsiteY14" fmla="*/ 22522 h 635125"/>
              <a:gd name="connsiteX15" fmla="*/ 288284 w 549541"/>
              <a:gd name="connsiteY15" fmla="*/ 63062 h 635125"/>
              <a:gd name="connsiteX16" fmla="*/ 189187 w 549541"/>
              <a:gd name="connsiteY16" fmla="*/ 81079 h 635125"/>
              <a:gd name="connsiteX17" fmla="*/ 157656 w 549541"/>
              <a:gd name="connsiteY17" fmla="*/ 94593 h 635125"/>
              <a:gd name="connsiteX18" fmla="*/ 117116 w 549541"/>
              <a:gd name="connsiteY18" fmla="*/ 121619 h 635125"/>
              <a:gd name="connsiteX19" fmla="*/ 72071 w 549541"/>
              <a:gd name="connsiteY19" fmla="*/ 355850 h 635125"/>
              <a:gd name="connsiteX20" fmla="*/ 0 w 549541"/>
              <a:gd name="connsiteY20" fmla="*/ 351345 h 63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41" h="635125">
                <a:moveTo>
                  <a:pt x="0" y="351345"/>
                </a:moveTo>
                <a:lnTo>
                  <a:pt x="180178" y="621611"/>
                </a:lnTo>
                <a:lnTo>
                  <a:pt x="238735" y="635125"/>
                </a:lnTo>
                <a:lnTo>
                  <a:pt x="265762" y="468461"/>
                </a:lnTo>
                <a:lnTo>
                  <a:pt x="261257" y="405399"/>
                </a:lnTo>
                <a:lnTo>
                  <a:pt x="283780" y="373868"/>
                </a:lnTo>
                <a:lnTo>
                  <a:pt x="378373" y="288283"/>
                </a:lnTo>
                <a:lnTo>
                  <a:pt x="427922" y="243239"/>
                </a:lnTo>
                <a:lnTo>
                  <a:pt x="445939" y="139637"/>
                </a:lnTo>
                <a:lnTo>
                  <a:pt x="522515" y="126124"/>
                </a:lnTo>
                <a:lnTo>
                  <a:pt x="549541" y="67566"/>
                </a:lnTo>
                <a:lnTo>
                  <a:pt x="513506" y="0"/>
                </a:lnTo>
                <a:lnTo>
                  <a:pt x="481975" y="45044"/>
                </a:lnTo>
                <a:lnTo>
                  <a:pt x="346842" y="81079"/>
                </a:lnTo>
                <a:lnTo>
                  <a:pt x="369364" y="22522"/>
                </a:lnTo>
                <a:lnTo>
                  <a:pt x="288284" y="63062"/>
                </a:lnTo>
                <a:lnTo>
                  <a:pt x="189187" y="81079"/>
                </a:lnTo>
                <a:lnTo>
                  <a:pt x="157656" y="94593"/>
                </a:lnTo>
                <a:lnTo>
                  <a:pt x="117116" y="121619"/>
                </a:lnTo>
                <a:lnTo>
                  <a:pt x="72071" y="355850"/>
                </a:lnTo>
                <a:lnTo>
                  <a:pt x="0" y="351345"/>
                </a:lnTo>
                <a:close/>
              </a:path>
            </a:pathLst>
          </a:custGeom>
          <a:solidFill>
            <a:srgbClr val="FF0000">
              <a:alpha val="57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28F48E25-1B23-43CD-9089-9015BA1B0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270242"/>
              </p:ext>
            </p:extLst>
          </p:nvPr>
        </p:nvGraphicFramePr>
        <p:xfrm>
          <a:off x="3836776" y="4278086"/>
          <a:ext cx="8128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88008913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09582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SPW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Communes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008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6000 ouvrages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20 - 80 ouvrages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26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839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Assistance 2</a:t>
            </a:r>
            <a:r>
              <a:rPr lang="fr-BE" baseline="30000" dirty="0"/>
              <a:t>ème</a:t>
            </a:r>
            <a:r>
              <a:rPr lang="fr-BE" dirty="0"/>
              <a:t> phase </a:t>
            </a:r>
            <a:r>
              <a:rPr lang="fr-BE" sz="2000" dirty="0"/>
              <a:t>(phase 1 bis et phase 2)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9121E1-9DDB-40CC-A0FF-E9211B6BA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143" b="18984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C27A22-38D7-48A6-A5A9-A1083AE55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460"/>
          <a:stretch/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664EEA-9A34-4D51-83E0-6913493D1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231" y="0"/>
            <a:ext cx="633276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836D9B-B48F-4DC7-AAF9-7A9F06320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90" y="2356076"/>
            <a:ext cx="5588965" cy="4365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9BFD6B3-C3EF-4304-B49C-7AD6A88D9F53}"/>
              </a:ext>
            </a:extLst>
          </p:cNvPr>
          <p:cNvSpPr txBox="1"/>
          <p:nvPr/>
        </p:nvSpPr>
        <p:spPr>
          <a:xfrm>
            <a:off x="6893508" y="3224688"/>
            <a:ext cx="4641302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dirty="0"/>
              <a:t>Inspection du platelage en bois </a:t>
            </a:r>
            <a:r>
              <a:rPr lang="fr-BE" dirty="0">
                <a:sym typeface="Wingdings" panose="05000000000000000000" pitchFamily="2" charset="2"/>
              </a:rPr>
              <a:t> à remplacer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788B8A9-24A7-4995-A97B-D4CAC63C0BB7}"/>
              </a:ext>
            </a:extLst>
          </p:cNvPr>
          <p:cNvSpPr txBox="1"/>
          <p:nvPr/>
        </p:nvSpPr>
        <p:spPr>
          <a:xfrm>
            <a:off x="616721" y="1347987"/>
            <a:ext cx="4641302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dirty="0"/>
              <a:t>Inspection des plongeurs </a:t>
            </a:r>
            <a:r>
              <a:rPr lang="fr-BE" dirty="0">
                <a:sym typeface="Wingdings" panose="05000000000000000000" pitchFamily="2" charset="2"/>
              </a:rPr>
              <a:t> affouillements importants à combler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40F8A6-68B3-4630-8F84-834C53D24CA4}"/>
              </a:ext>
            </a:extLst>
          </p:cNvPr>
          <p:cNvSpPr txBox="1"/>
          <p:nvPr/>
        </p:nvSpPr>
        <p:spPr>
          <a:xfrm>
            <a:off x="6096000" y="5705508"/>
            <a:ext cx="5438810" cy="91940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Très souvent, on trouve des dégâts qui ne sont pas liés aux inondations</a:t>
            </a:r>
            <a:endParaRPr lang="fr-BE" sz="2400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124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2</a:t>
            </a:r>
            <a:r>
              <a:rPr lang="fr-BE" baseline="30000" dirty="0"/>
              <a:t>ème</a:t>
            </a:r>
            <a:r>
              <a:rPr lang="fr-BE" dirty="0"/>
              <a:t> phase </a:t>
            </a:r>
            <a:endParaRPr lang="fr-BE" sz="20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08" y="1277100"/>
            <a:ext cx="10490827" cy="4303799"/>
          </a:xfrm>
        </p:spPr>
        <p:txBody>
          <a:bodyPr>
            <a:normAutofit/>
          </a:bodyPr>
          <a:lstStyle/>
          <a:p>
            <a:r>
              <a:rPr lang="fr-BE" sz="2400" dirty="0"/>
              <a:t>Exemple d’un pont (pas inspecté en été 2021)</a:t>
            </a:r>
            <a:endParaRPr lang="fr-BE" sz="1334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96656F-3786-4D88-932C-AAADAEA20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820" y="1993132"/>
            <a:ext cx="6019751" cy="45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91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5A1115C-32A9-DE3A-BA63-F6AFC54D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3F9833-47F2-45A5-AD7F-BCED244C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1" b="-1"/>
          <a:stretch/>
        </p:blipFill>
        <p:spPr>
          <a:xfrm>
            <a:off x="0" y="0"/>
            <a:ext cx="12192000" cy="6862548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A9F5FC-C634-49BF-8BE9-D7D12223AE58}"/>
              </a:ext>
            </a:extLst>
          </p:cNvPr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D9ABB12-C4C9-4768-9CE0-A4EB8EADB6F6}"/>
              </a:ext>
            </a:extLst>
          </p:cNvPr>
          <p:cNvSpPr txBox="1"/>
          <p:nvPr/>
        </p:nvSpPr>
        <p:spPr>
          <a:xfrm>
            <a:off x="454386" y="4376329"/>
            <a:ext cx="5529936" cy="510778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Perte de capacité portante estimée à 50%</a:t>
            </a:r>
            <a:endParaRPr lang="fr-BE" sz="2400" b="1" dirty="0">
              <a:sym typeface="Wingdings" panose="05000000000000000000" pitchFamily="2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75D1B2-E853-4EFC-B075-3D8746D6F8D1}"/>
              </a:ext>
            </a:extLst>
          </p:cNvPr>
          <p:cNvSpPr txBox="1"/>
          <p:nvPr/>
        </p:nvSpPr>
        <p:spPr>
          <a:xfrm>
            <a:off x="3585656" y="6094107"/>
            <a:ext cx="8518360" cy="5107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Ouvrage à remplacer mais aucun défaut lié aux inondations</a:t>
            </a:r>
            <a:endParaRPr lang="fr-BE" sz="2400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880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920CC28-041B-4243-91C8-B78F7D180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45" b="166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575D1B2-E853-4EFC-B075-3D8746D6F8D1}"/>
              </a:ext>
            </a:extLst>
          </p:cNvPr>
          <p:cNvSpPr txBox="1"/>
          <p:nvPr/>
        </p:nvSpPr>
        <p:spPr>
          <a:xfrm>
            <a:off x="258796" y="510431"/>
            <a:ext cx="8518360" cy="51077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ym typeface="Wingdings" panose="05000000000000000000" pitchFamily="2" charset="2"/>
              </a:rPr>
              <a:t>Exemples d’autres ponts problématiques en 2</a:t>
            </a:r>
            <a:r>
              <a:rPr lang="fr-BE" sz="2400" b="1" baseline="30000" dirty="0">
                <a:sym typeface="Wingdings" panose="05000000000000000000" pitchFamily="2" charset="2"/>
              </a:rPr>
              <a:t>ème</a:t>
            </a:r>
            <a:r>
              <a:rPr lang="fr-BE" sz="2400" b="1" dirty="0">
                <a:sym typeface="Wingdings" panose="05000000000000000000" pitchFamily="2" charset="2"/>
              </a:rPr>
              <a:t> phase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DAB5DC-CD26-45C7-920E-24D629FF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80" cy="68562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BE0E51-F753-473B-A645-635CAF6F6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80" cy="68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C00905-0F4F-4A66-B496-DC194D3E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0" cy="6858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575D1B2-E853-4EFC-B075-3D8746D6F8D1}"/>
              </a:ext>
            </a:extLst>
          </p:cNvPr>
          <p:cNvSpPr txBox="1"/>
          <p:nvPr/>
        </p:nvSpPr>
        <p:spPr>
          <a:xfrm>
            <a:off x="3498107" y="6123291"/>
            <a:ext cx="8518360" cy="51077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ym typeface="Wingdings" panose="05000000000000000000" pitchFamily="2" charset="2"/>
              </a:rPr>
              <a:t>Exemples d’autres ponts problématiques en 2</a:t>
            </a:r>
            <a:r>
              <a:rPr lang="fr-BE" sz="2400" b="1" baseline="30000" dirty="0">
                <a:sym typeface="Wingdings" panose="05000000000000000000" pitchFamily="2" charset="2"/>
              </a:rPr>
              <a:t>ème</a:t>
            </a:r>
            <a:r>
              <a:rPr lang="fr-BE" sz="2400" b="1" dirty="0">
                <a:sym typeface="Wingdings" panose="05000000000000000000" pitchFamily="2" charset="2"/>
              </a:rPr>
              <a:t> phase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2631C0-4C5F-4753-A151-A4C164FA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Constat global de ces deux phases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09" y="1600201"/>
            <a:ext cx="10808926" cy="4303799"/>
          </a:xfrm>
        </p:spPr>
        <p:txBody>
          <a:bodyPr>
            <a:normAutofit/>
          </a:bodyPr>
          <a:lstStyle/>
          <a:p>
            <a:r>
              <a:rPr lang="fr-BE" sz="2400" dirty="0"/>
              <a:t>Plus de 200 ouvrages communaux inspectés </a:t>
            </a:r>
            <a:r>
              <a:rPr lang="fr-BE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fr-BE" sz="2400" dirty="0">
                <a:sym typeface="Wingdings" panose="05000000000000000000" pitchFamily="2" charset="2"/>
              </a:rPr>
              <a:t> </a:t>
            </a:r>
            <a:r>
              <a:rPr lang="fr-BE" sz="2400" b="1" i="1" dirty="0">
                <a:solidFill>
                  <a:srgbClr val="FF0000"/>
                </a:solidFill>
                <a:sym typeface="Wingdings" panose="05000000000000000000" pitchFamily="2" charset="2"/>
              </a:rPr>
              <a:t>la majorité ont des problèmes</a:t>
            </a:r>
          </a:p>
          <a:p>
            <a:r>
              <a:rPr lang="fr-B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Pas que des problèmes liés aux inondations</a:t>
            </a:r>
            <a:endParaRPr lang="fr-BE" sz="2400" b="1" dirty="0">
              <a:solidFill>
                <a:srgbClr val="FF0000"/>
              </a:solidFill>
            </a:endParaRPr>
          </a:p>
          <a:p>
            <a:endParaRPr lang="fr-BE" sz="2400" dirty="0"/>
          </a:p>
          <a:p>
            <a:r>
              <a:rPr lang="fr-BE" sz="2400" dirty="0"/>
              <a:t>Différents styles de demandes parfois combinées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BE" sz="1800" dirty="0"/>
              <a:t>Inspection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BE" sz="1800" dirty="0"/>
              <a:t>Etude de stabilité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BE" sz="1800" dirty="0"/>
              <a:t>Principes de réparations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BE" sz="1800" dirty="0"/>
              <a:t>Estimatif des coûts des travaux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BE" sz="1800" dirty="0"/>
              <a:t>Aide à la rédaction des cahiers des charges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582369-A177-4F70-9890-21656DED4CA9}"/>
              </a:ext>
            </a:extLst>
          </p:cNvPr>
          <p:cNvSpPr txBox="1"/>
          <p:nvPr/>
        </p:nvSpPr>
        <p:spPr>
          <a:xfrm>
            <a:off x="3708556" y="5546455"/>
            <a:ext cx="6191795" cy="7150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i="1" dirty="0"/>
              <a:t>Pas les ressources internes au SPW pour pouvoir réaliser tout cela dans les délais impartis au vu de la situation</a:t>
            </a:r>
          </a:p>
        </p:txBody>
      </p:sp>
    </p:spTree>
    <p:extLst>
      <p:ext uri="{BB962C8B-B14F-4D97-AF65-F5344CB8AC3E}">
        <p14:creationId xmlns:p14="http://schemas.microsoft.com/office/powerpoint/2010/main" val="27234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FC7688-E4CE-4793-BB16-6AE1E307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Constat global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A48D32-FDC4-49E9-A95E-32E7D76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Besoin d’un support extérieur </a:t>
            </a:r>
          </a:p>
          <a:p>
            <a:pPr marL="0" indent="0">
              <a:buNone/>
            </a:pPr>
            <a:r>
              <a:rPr lang="fr-BE" sz="2400" dirty="0"/>
              <a:t>      pour aider les communes dans</a:t>
            </a:r>
          </a:p>
          <a:p>
            <a:pPr marL="0" indent="0">
              <a:buNone/>
            </a:pPr>
            <a:r>
              <a:rPr lang="fr-BE" sz="2400" dirty="0"/>
              <a:t>      la gestion de leur parc</a:t>
            </a:r>
          </a:p>
          <a:p>
            <a:endParaRPr lang="fr-BE" sz="2400" dirty="0"/>
          </a:p>
          <a:p>
            <a:endParaRPr lang="fr-BE" sz="2400" dirty="0"/>
          </a:p>
        </p:txBody>
      </p:sp>
      <p:pic>
        <p:nvPicPr>
          <p:cNvPr id="5124" name="Picture 4" descr="Man with hand cursor and sign Support Stock Photo by ©orlaimagen 62059477">
            <a:extLst>
              <a:ext uri="{FF2B5EF4-FFF2-40B4-BE49-F238E27FC236}">
                <a16:creationId xmlns:a16="http://schemas.microsoft.com/office/drawing/2014/main" id="{272B04A0-ACD6-4E7F-9852-14A8A4789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17" y="1223143"/>
            <a:ext cx="4916206" cy="458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68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47A261-C9D8-40F1-B926-E882E525D6EB}"/>
              </a:ext>
            </a:extLst>
          </p:cNvPr>
          <p:cNvSpPr/>
          <p:nvPr/>
        </p:nvSpPr>
        <p:spPr>
          <a:xfrm>
            <a:off x="0" y="5826035"/>
            <a:ext cx="12192000" cy="103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29AF3A-B48E-4D6D-82EE-832A8230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18288"/>
            <a:ext cx="10750765" cy="1143000"/>
          </a:xfrm>
        </p:spPr>
        <p:txBody>
          <a:bodyPr>
            <a:normAutofit/>
          </a:bodyPr>
          <a:lstStyle/>
          <a:p>
            <a:r>
              <a:rPr lang="fr-BE" dirty="0"/>
              <a:t>Quelles sont les aides proposées?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0F4602-C878-4B48-B9CA-5064B966B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74"/>
          <a:stretch/>
        </p:blipFill>
        <p:spPr>
          <a:xfrm>
            <a:off x="926178" y="895546"/>
            <a:ext cx="10866753" cy="5923395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C5CDDE46-EF40-4434-95D6-F66045EDEC70}"/>
              </a:ext>
            </a:extLst>
          </p:cNvPr>
          <p:cNvSpPr/>
          <p:nvPr/>
        </p:nvSpPr>
        <p:spPr>
          <a:xfrm>
            <a:off x="3054285" y="838986"/>
            <a:ext cx="8880049" cy="5929459"/>
          </a:xfrm>
          <a:custGeom>
            <a:avLst/>
            <a:gdLst>
              <a:gd name="connsiteX0" fmla="*/ 160255 w 8880049"/>
              <a:gd name="connsiteY0" fmla="*/ 603315 h 5929459"/>
              <a:gd name="connsiteX1" fmla="*/ 84841 w 8880049"/>
              <a:gd name="connsiteY1" fmla="*/ 2271859 h 5929459"/>
              <a:gd name="connsiteX2" fmla="*/ 0 w 8880049"/>
              <a:gd name="connsiteY2" fmla="*/ 2912882 h 5929459"/>
              <a:gd name="connsiteX3" fmla="*/ 0 w 8880049"/>
              <a:gd name="connsiteY3" fmla="*/ 3506771 h 5929459"/>
              <a:gd name="connsiteX4" fmla="*/ 169682 w 8880049"/>
              <a:gd name="connsiteY4" fmla="*/ 3619892 h 5929459"/>
              <a:gd name="connsiteX5" fmla="*/ 113121 w 8880049"/>
              <a:gd name="connsiteY5" fmla="*/ 5788057 h 5929459"/>
              <a:gd name="connsiteX6" fmla="*/ 3723587 w 8880049"/>
              <a:gd name="connsiteY6" fmla="*/ 5929459 h 5929459"/>
              <a:gd name="connsiteX7" fmla="*/ 7909088 w 8880049"/>
              <a:gd name="connsiteY7" fmla="*/ 5910606 h 5929459"/>
              <a:gd name="connsiteX8" fmla="*/ 8880049 w 8880049"/>
              <a:gd name="connsiteY8" fmla="*/ 5344998 h 5929459"/>
              <a:gd name="connsiteX9" fmla="*/ 8531257 w 8880049"/>
              <a:gd name="connsiteY9" fmla="*/ 518474 h 5929459"/>
              <a:gd name="connsiteX10" fmla="*/ 7598004 w 8880049"/>
              <a:gd name="connsiteY10" fmla="*/ 0 h 5929459"/>
              <a:gd name="connsiteX11" fmla="*/ 4194927 w 8880049"/>
              <a:gd name="connsiteY11" fmla="*/ 254523 h 5929459"/>
              <a:gd name="connsiteX12" fmla="*/ 3591612 w 8880049"/>
              <a:gd name="connsiteY12" fmla="*/ 18853 h 5929459"/>
              <a:gd name="connsiteX13" fmla="*/ 669303 w 8880049"/>
              <a:gd name="connsiteY13" fmla="*/ 141402 h 5929459"/>
              <a:gd name="connsiteX14" fmla="*/ 160255 w 8880049"/>
              <a:gd name="connsiteY14" fmla="*/ 603315 h 592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80049" h="5929459">
                <a:moveTo>
                  <a:pt x="160255" y="603315"/>
                </a:moveTo>
                <a:lnTo>
                  <a:pt x="84841" y="2271859"/>
                </a:lnTo>
                <a:lnTo>
                  <a:pt x="0" y="2912882"/>
                </a:lnTo>
                <a:lnTo>
                  <a:pt x="0" y="3506771"/>
                </a:lnTo>
                <a:lnTo>
                  <a:pt x="169682" y="3619892"/>
                </a:lnTo>
                <a:lnTo>
                  <a:pt x="113121" y="5788057"/>
                </a:lnTo>
                <a:lnTo>
                  <a:pt x="3723587" y="5929459"/>
                </a:lnTo>
                <a:lnTo>
                  <a:pt x="7909088" y="5910606"/>
                </a:lnTo>
                <a:lnTo>
                  <a:pt x="8880049" y="5344998"/>
                </a:lnTo>
                <a:lnTo>
                  <a:pt x="8531257" y="518474"/>
                </a:lnTo>
                <a:lnTo>
                  <a:pt x="7598004" y="0"/>
                </a:lnTo>
                <a:lnTo>
                  <a:pt x="4194927" y="254523"/>
                </a:lnTo>
                <a:lnTo>
                  <a:pt x="3591612" y="18853"/>
                </a:lnTo>
                <a:lnTo>
                  <a:pt x="669303" y="141402"/>
                </a:lnTo>
                <a:lnTo>
                  <a:pt x="160255" y="60331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FDA8966-2EE4-487D-8C3D-9D02B323788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128" y="1161288"/>
            <a:ext cx="7091545" cy="513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BEDB233F-E08B-4BBA-A3B9-7108EDA4BC2B}"/>
              </a:ext>
            </a:extLst>
          </p:cNvPr>
          <p:cNvSpPr txBox="1">
            <a:spLocks/>
          </p:cNvSpPr>
          <p:nvPr/>
        </p:nvSpPr>
        <p:spPr>
          <a:xfrm>
            <a:off x="7502463" y="4779294"/>
            <a:ext cx="4480975" cy="15622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BE" sz="2000" b="1" u="sng" dirty="0"/>
              <a:t>Actuellement:</a:t>
            </a:r>
          </a:p>
          <a:p>
            <a:pPr>
              <a:defRPr/>
            </a:pPr>
            <a:r>
              <a:rPr lang="fr-BE" sz="2000" dirty="0"/>
              <a:t>1079 ouvrages communaux dans BDOA-communes</a:t>
            </a:r>
          </a:p>
          <a:p>
            <a:pPr>
              <a:defRPr/>
            </a:pPr>
            <a:r>
              <a:rPr lang="fr-BE" sz="2000" dirty="0"/>
              <a:t>18 communes participantes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5994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47A261-C9D8-40F1-B926-E882E525D6EB}"/>
              </a:ext>
            </a:extLst>
          </p:cNvPr>
          <p:cNvSpPr/>
          <p:nvPr/>
        </p:nvSpPr>
        <p:spPr>
          <a:xfrm>
            <a:off x="0" y="5826035"/>
            <a:ext cx="12192000" cy="103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29AF3A-B48E-4D6D-82EE-832A8230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18288"/>
            <a:ext cx="10750765" cy="1143000"/>
          </a:xfrm>
        </p:spPr>
        <p:txBody>
          <a:bodyPr>
            <a:normAutofit/>
          </a:bodyPr>
          <a:lstStyle/>
          <a:p>
            <a:r>
              <a:rPr lang="fr-BE" dirty="0"/>
              <a:t>Quelles sont les aides proposées?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0F4602-C878-4B48-B9CA-5064B966B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74"/>
          <a:stretch/>
        </p:blipFill>
        <p:spPr>
          <a:xfrm>
            <a:off x="926178" y="895546"/>
            <a:ext cx="10866753" cy="5923395"/>
          </a:xfrm>
          <a:prstGeom prst="rect">
            <a:avLst/>
          </a:prstGeom>
        </p:spPr>
      </p:pic>
      <p:sp>
        <p:nvSpPr>
          <p:cNvPr id="231" name="Forme libre : forme 230">
            <a:extLst>
              <a:ext uri="{FF2B5EF4-FFF2-40B4-BE49-F238E27FC236}">
                <a16:creationId xmlns:a16="http://schemas.microsoft.com/office/drawing/2014/main" id="{28F67429-AE23-4F4D-8076-5868022730D0}"/>
              </a:ext>
            </a:extLst>
          </p:cNvPr>
          <p:cNvSpPr/>
          <p:nvPr/>
        </p:nvSpPr>
        <p:spPr>
          <a:xfrm>
            <a:off x="4722829" y="829559"/>
            <a:ext cx="6815579" cy="5976594"/>
          </a:xfrm>
          <a:custGeom>
            <a:avLst/>
            <a:gdLst>
              <a:gd name="connsiteX0" fmla="*/ 122548 w 6815579"/>
              <a:gd name="connsiteY0" fmla="*/ 0 h 5976594"/>
              <a:gd name="connsiteX1" fmla="*/ 179109 w 6815579"/>
              <a:gd name="connsiteY1" fmla="*/ 1461154 h 5976594"/>
              <a:gd name="connsiteX2" fmla="*/ 122548 w 6815579"/>
              <a:gd name="connsiteY2" fmla="*/ 2724346 h 5976594"/>
              <a:gd name="connsiteX3" fmla="*/ 94268 w 6815579"/>
              <a:gd name="connsiteY3" fmla="*/ 3440783 h 5976594"/>
              <a:gd name="connsiteX4" fmla="*/ 0 w 6815579"/>
              <a:gd name="connsiteY4" fmla="*/ 3638746 h 5976594"/>
              <a:gd name="connsiteX5" fmla="*/ 37707 w 6815579"/>
              <a:gd name="connsiteY5" fmla="*/ 5750350 h 5976594"/>
              <a:gd name="connsiteX6" fmla="*/ 2073897 w 6815579"/>
              <a:gd name="connsiteY6" fmla="*/ 5967167 h 5976594"/>
              <a:gd name="connsiteX7" fmla="*/ 6749592 w 6815579"/>
              <a:gd name="connsiteY7" fmla="*/ 5976594 h 5976594"/>
              <a:gd name="connsiteX8" fmla="*/ 6815579 w 6815579"/>
              <a:gd name="connsiteY8" fmla="*/ 2884602 h 5976594"/>
              <a:gd name="connsiteX9" fmla="*/ 6429080 w 6815579"/>
              <a:gd name="connsiteY9" fmla="*/ 216816 h 5976594"/>
              <a:gd name="connsiteX10" fmla="*/ 3101418 w 6815579"/>
              <a:gd name="connsiteY10" fmla="*/ 216816 h 5976594"/>
              <a:gd name="connsiteX11" fmla="*/ 1960775 w 6815579"/>
              <a:gd name="connsiteY11" fmla="*/ 47134 h 5976594"/>
              <a:gd name="connsiteX12" fmla="*/ 122548 w 6815579"/>
              <a:gd name="connsiteY12" fmla="*/ 0 h 597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15579" h="5976594">
                <a:moveTo>
                  <a:pt x="122548" y="0"/>
                </a:moveTo>
                <a:lnTo>
                  <a:pt x="179109" y="1461154"/>
                </a:lnTo>
                <a:lnTo>
                  <a:pt x="122548" y="2724346"/>
                </a:lnTo>
                <a:lnTo>
                  <a:pt x="94268" y="3440783"/>
                </a:lnTo>
                <a:lnTo>
                  <a:pt x="0" y="3638746"/>
                </a:lnTo>
                <a:lnTo>
                  <a:pt x="37707" y="5750350"/>
                </a:lnTo>
                <a:lnTo>
                  <a:pt x="2073897" y="5967167"/>
                </a:lnTo>
                <a:lnTo>
                  <a:pt x="6749592" y="5976594"/>
                </a:lnTo>
                <a:lnTo>
                  <a:pt x="6815579" y="2884602"/>
                </a:lnTo>
                <a:lnTo>
                  <a:pt x="6429080" y="216816"/>
                </a:lnTo>
                <a:lnTo>
                  <a:pt x="3101418" y="216816"/>
                </a:lnTo>
                <a:lnTo>
                  <a:pt x="1960775" y="47134"/>
                </a:lnTo>
                <a:lnTo>
                  <a:pt x="1225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056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B64F9-C4A9-43B1-A488-3EB3AFE0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BE" dirty="0"/>
              <a:t>Gestion des ponts au SPW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FDD351A-BABC-4FEF-BE73-5FE0A53A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07" y="1277100"/>
            <a:ext cx="11346089" cy="4303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2800" dirty="0"/>
              <a:t>Un cadre précis, des moyens en adéquation avec un parc de 6000 OA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80DA9D-64A8-4FDA-BFAF-CD938ABF5272}"/>
              </a:ext>
            </a:extLst>
          </p:cNvPr>
          <p:cNvSpPr/>
          <p:nvPr/>
        </p:nvSpPr>
        <p:spPr>
          <a:xfrm>
            <a:off x="0" y="5268686"/>
            <a:ext cx="12192000" cy="1589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50" name="Picture 2" descr=" L’équipe de plongeurs est sur place depuis quelques jours. Les travaux devraient se terminer fin de la semaine prochaine.">
            <a:extLst>
              <a:ext uri="{FF2B5EF4-FFF2-40B4-BE49-F238E27FC236}">
                <a16:creationId xmlns:a16="http://schemas.microsoft.com/office/drawing/2014/main" id="{5F94565A-772C-446B-AC78-262D4625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951" y="2046994"/>
            <a:ext cx="4382097" cy="3221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Bridge Inspection | JMT">
            <a:extLst>
              <a:ext uri="{FF2B5EF4-FFF2-40B4-BE49-F238E27FC236}">
                <a16:creationId xmlns:a16="http://schemas.microsoft.com/office/drawing/2014/main" id="{97FFDB68-BFE1-4BBF-9DD5-1864EEB5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8" y="2825947"/>
            <a:ext cx="3757413" cy="3757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Statewide Bridge Inspection Services - Dungan Engineering">
            <a:extLst>
              <a:ext uri="{FF2B5EF4-FFF2-40B4-BE49-F238E27FC236}">
                <a16:creationId xmlns:a16="http://schemas.microsoft.com/office/drawing/2014/main" id="{0E641D0D-BFE1-4942-A8CA-7C981FE9E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67" y="3848473"/>
            <a:ext cx="4025802" cy="2840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4324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47A261-C9D8-40F1-B926-E882E525D6EB}"/>
              </a:ext>
            </a:extLst>
          </p:cNvPr>
          <p:cNvSpPr/>
          <p:nvPr/>
        </p:nvSpPr>
        <p:spPr>
          <a:xfrm>
            <a:off x="0" y="5826035"/>
            <a:ext cx="12192000" cy="103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D8FF5F-024D-4E9C-91F8-A53022B9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15"/>
          <a:stretch/>
        </p:blipFill>
        <p:spPr>
          <a:xfrm>
            <a:off x="925200" y="896400"/>
            <a:ext cx="10868400" cy="59527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29AF3A-B48E-4D6D-82EE-832A8230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18288"/>
            <a:ext cx="10750765" cy="1143000"/>
          </a:xfrm>
        </p:spPr>
        <p:txBody>
          <a:bodyPr>
            <a:normAutofit/>
          </a:bodyPr>
          <a:lstStyle/>
          <a:p>
            <a:r>
              <a:rPr lang="fr-BE" dirty="0"/>
              <a:t>Quelles sont les aides proposées?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909A714A-9185-45AD-9B73-640CFA1D0420}"/>
              </a:ext>
            </a:extLst>
          </p:cNvPr>
          <p:cNvSpPr/>
          <p:nvPr/>
        </p:nvSpPr>
        <p:spPr>
          <a:xfrm>
            <a:off x="6532775" y="1074656"/>
            <a:ext cx="5024487" cy="5740923"/>
          </a:xfrm>
          <a:custGeom>
            <a:avLst/>
            <a:gdLst>
              <a:gd name="connsiteX0" fmla="*/ 254524 w 5024487"/>
              <a:gd name="connsiteY0" fmla="*/ 150829 h 5740923"/>
              <a:gd name="connsiteX1" fmla="*/ 226244 w 5024487"/>
              <a:gd name="connsiteY1" fmla="*/ 1583703 h 5740923"/>
              <a:gd name="connsiteX2" fmla="*/ 65988 w 5024487"/>
              <a:gd name="connsiteY2" fmla="*/ 2092750 h 5740923"/>
              <a:gd name="connsiteX3" fmla="*/ 0 w 5024487"/>
              <a:gd name="connsiteY3" fmla="*/ 2498103 h 5740923"/>
              <a:gd name="connsiteX4" fmla="*/ 47134 w 5024487"/>
              <a:gd name="connsiteY4" fmla="*/ 3063711 h 5740923"/>
              <a:gd name="connsiteX5" fmla="*/ 282804 w 5024487"/>
              <a:gd name="connsiteY5" fmla="*/ 3676453 h 5740923"/>
              <a:gd name="connsiteX6" fmla="*/ 197963 w 5024487"/>
              <a:gd name="connsiteY6" fmla="*/ 5740923 h 5740923"/>
              <a:gd name="connsiteX7" fmla="*/ 5024487 w 5024487"/>
              <a:gd name="connsiteY7" fmla="*/ 5703216 h 5740923"/>
              <a:gd name="connsiteX8" fmla="*/ 4883085 w 5024487"/>
              <a:gd name="connsiteY8" fmla="*/ 631596 h 5740923"/>
              <a:gd name="connsiteX9" fmla="*/ 4647415 w 5024487"/>
              <a:gd name="connsiteY9" fmla="*/ 56560 h 5740923"/>
              <a:gd name="connsiteX10" fmla="*/ 914400 w 5024487"/>
              <a:gd name="connsiteY10" fmla="*/ 0 h 5740923"/>
              <a:gd name="connsiteX11" fmla="*/ 254524 w 5024487"/>
              <a:gd name="connsiteY11" fmla="*/ 150829 h 574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4487" h="5740923">
                <a:moveTo>
                  <a:pt x="254524" y="150829"/>
                </a:moveTo>
                <a:lnTo>
                  <a:pt x="226244" y="1583703"/>
                </a:lnTo>
                <a:lnTo>
                  <a:pt x="65988" y="2092750"/>
                </a:lnTo>
                <a:lnTo>
                  <a:pt x="0" y="2498103"/>
                </a:lnTo>
                <a:lnTo>
                  <a:pt x="47134" y="3063711"/>
                </a:lnTo>
                <a:lnTo>
                  <a:pt x="282804" y="3676453"/>
                </a:lnTo>
                <a:lnTo>
                  <a:pt x="197963" y="5740923"/>
                </a:lnTo>
                <a:lnTo>
                  <a:pt x="5024487" y="5703216"/>
                </a:lnTo>
                <a:lnTo>
                  <a:pt x="4883085" y="631596"/>
                </a:lnTo>
                <a:lnTo>
                  <a:pt x="4647415" y="56560"/>
                </a:lnTo>
                <a:lnTo>
                  <a:pt x="914400" y="0"/>
                </a:lnTo>
                <a:lnTo>
                  <a:pt x="254524" y="1508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CDDC554-2E51-42D6-8DA2-4B48C74FA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9" y="896400"/>
            <a:ext cx="11598872" cy="595671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609585" lvl="1" indent="0">
              <a:buNone/>
            </a:pPr>
            <a:r>
              <a:rPr lang="fr-BE" dirty="0"/>
              <a:t>Le Cabinet du Ministre Collignon a prévu 2 fois 1.000.000 € de budget pour la passation d’un marché à lots avec bureaux d’études piloté par le SPW dont le but sera:</a:t>
            </a:r>
          </a:p>
          <a:p>
            <a:pPr lvl="2"/>
            <a:r>
              <a:rPr lang="fr-BE" dirty="0"/>
              <a:t>De réaliser le </a:t>
            </a:r>
            <a:r>
              <a:rPr lang="fr-BE" b="1" i="1" u="sng" dirty="0"/>
              <a:t>cadastre</a:t>
            </a:r>
            <a:r>
              <a:rPr lang="fr-BE" dirty="0"/>
              <a:t> de </a:t>
            </a:r>
            <a:r>
              <a:rPr lang="fr-BE" b="1" i="1" u="sng" dirty="0"/>
              <a:t>tous les ponts </a:t>
            </a:r>
            <a:r>
              <a:rPr lang="fr-BE" dirty="0"/>
              <a:t>(2022 et 2023) avec:</a:t>
            </a:r>
          </a:p>
          <a:p>
            <a:pPr lvl="3"/>
            <a:r>
              <a:rPr lang="fr-BE" dirty="0"/>
              <a:t>Encodage dans l’outil BDOA-Communes</a:t>
            </a:r>
          </a:p>
          <a:p>
            <a:pPr lvl="3"/>
            <a:r>
              <a:rPr lang="fr-BE" dirty="0"/>
              <a:t>Rédaction d’une fiche de passage</a:t>
            </a:r>
          </a:p>
          <a:p>
            <a:pPr lvl="3"/>
            <a:r>
              <a:rPr lang="fr-BE" dirty="0"/>
              <a:t>Attribution d’un état de santé à chaque pont</a:t>
            </a:r>
          </a:p>
          <a:p>
            <a:pPr lvl="2"/>
            <a:r>
              <a:rPr lang="fr-BE" b="1" i="1" u="sng" dirty="0"/>
              <a:t>D’expertiser les ponts jugés dangereux </a:t>
            </a:r>
            <a:r>
              <a:rPr lang="fr-BE" dirty="0"/>
              <a:t>(2023 et 2024) avec: </a:t>
            </a:r>
          </a:p>
          <a:p>
            <a:pPr lvl="3"/>
            <a:r>
              <a:rPr lang="fr-BE" dirty="0"/>
              <a:t>Analyse stabilité</a:t>
            </a:r>
          </a:p>
          <a:p>
            <a:pPr lvl="3"/>
            <a:r>
              <a:rPr lang="fr-BE" dirty="0"/>
              <a:t>Liste travaux nécessaires</a:t>
            </a:r>
          </a:p>
          <a:p>
            <a:pPr lvl="3"/>
            <a:r>
              <a:rPr lang="fr-BE" dirty="0"/>
              <a:t>Estimation du coût des travaux</a:t>
            </a:r>
          </a:p>
          <a:p>
            <a:pPr lvl="3"/>
            <a:endParaRPr lang="fr-BE" dirty="0"/>
          </a:p>
          <a:p>
            <a:pPr lvl="3"/>
            <a:endParaRPr lang="fr-BE" dirty="0"/>
          </a:p>
          <a:p>
            <a:pPr lvl="3"/>
            <a:endParaRPr lang="fr-BE" dirty="0"/>
          </a:p>
          <a:p>
            <a:pPr lvl="2"/>
            <a:endParaRPr lang="fr-BE" dirty="0"/>
          </a:p>
          <a:p>
            <a:pPr marL="1219170" lvl="2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782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BEA81-DE4F-4A8A-94AE-C21823F46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87" y="1593670"/>
            <a:ext cx="10766560" cy="4846319"/>
          </a:xfrm>
        </p:spPr>
        <p:txBody>
          <a:bodyPr>
            <a:normAutofit/>
          </a:bodyPr>
          <a:lstStyle/>
          <a:p>
            <a:pPr marL="609585" lvl="1" indent="0">
              <a:buNone/>
            </a:pPr>
            <a:r>
              <a:rPr lang="fr-BE" dirty="0"/>
              <a:t>Toutes les communes recevront prochainement un courrier leur demandant si elles souhaitent ou non prendre part à ce marché, entièrement GRATUIT !</a:t>
            </a:r>
          </a:p>
          <a:p>
            <a:pPr marL="1219170" lvl="2" indent="0">
              <a:buNone/>
            </a:pPr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BF8FB2-95DE-4BD2-9712-2741E2FC1C4C}"/>
              </a:ext>
            </a:extLst>
          </p:cNvPr>
          <p:cNvSpPr txBox="1"/>
          <p:nvPr/>
        </p:nvSpPr>
        <p:spPr>
          <a:xfrm>
            <a:off x="6419654" y="3864990"/>
            <a:ext cx="4569864" cy="1364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BE" sz="2667" i="1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Personne de contact</a:t>
            </a:r>
          </a:p>
          <a:p>
            <a:endParaRPr lang="fr-BE" sz="1200" dirty="0">
              <a:latin typeface="Arial"/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BE" sz="2200" dirty="0">
                <a:hlinkClick r:id="rId3"/>
              </a:rPr>
              <a:t>isabelle.franquet@spw.wallonie.be</a:t>
            </a:r>
            <a:endParaRPr lang="fr-BE" sz="2200" dirty="0"/>
          </a:p>
          <a:p>
            <a:r>
              <a:rPr lang="fr-BE" sz="2200" b="1" dirty="0">
                <a:solidFill>
                  <a:schemeClr val="bg1"/>
                </a:solidFill>
              </a:rPr>
              <a:t>04/231 64 56</a:t>
            </a:r>
          </a:p>
        </p:txBody>
      </p:sp>
    </p:spTree>
    <p:extLst>
      <p:ext uri="{BB962C8B-B14F-4D97-AF65-F5344CB8AC3E}">
        <p14:creationId xmlns:p14="http://schemas.microsoft.com/office/powerpoint/2010/main" val="55430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47A261-C9D8-40F1-B926-E882E525D6EB}"/>
              </a:ext>
            </a:extLst>
          </p:cNvPr>
          <p:cNvSpPr/>
          <p:nvPr/>
        </p:nvSpPr>
        <p:spPr>
          <a:xfrm>
            <a:off x="0" y="5826035"/>
            <a:ext cx="12192000" cy="103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29AF3A-B48E-4D6D-82EE-832A8230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18288"/>
            <a:ext cx="10750765" cy="1143000"/>
          </a:xfrm>
        </p:spPr>
        <p:txBody>
          <a:bodyPr>
            <a:normAutofit/>
          </a:bodyPr>
          <a:lstStyle/>
          <a:p>
            <a:r>
              <a:rPr lang="fr-BE" dirty="0"/>
              <a:t>Quelles sont les aides proposées?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C23D16-39F3-43F3-B00A-1715C1541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15"/>
          <a:stretch/>
        </p:blipFill>
        <p:spPr>
          <a:xfrm>
            <a:off x="925200" y="896400"/>
            <a:ext cx="10868400" cy="5952709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E83C1D41-528F-42A5-B3CF-0065F21B1C93}"/>
              </a:ext>
            </a:extLst>
          </p:cNvPr>
          <p:cNvSpPr/>
          <p:nvPr/>
        </p:nvSpPr>
        <p:spPr>
          <a:xfrm>
            <a:off x="8380429" y="1046375"/>
            <a:ext cx="3327662" cy="5410986"/>
          </a:xfrm>
          <a:custGeom>
            <a:avLst/>
            <a:gdLst>
              <a:gd name="connsiteX0" fmla="*/ 18853 w 3327662"/>
              <a:gd name="connsiteY0" fmla="*/ 28281 h 5410986"/>
              <a:gd name="connsiteX1" fmla="*/ 0 w 3327662"/>
              <a:gd name="connsiteY1" fmla="*/ 3129699 h 5410986"/>
              <a:gd name="connsiteX2" fmla="*/ 226243 w 3327662"/>
              <a:gd name="connsiteY2" fmla="*/ 5354425 h 5410986"/>
              <a:gd name="connsiteX3" fmla="*/ 3054284 w 3327662"/>
              <a:gd name="connsiteY3" fmla="*/ 5410986 h 5410986"/>
              <a:gd name="connsiteX4" fmla="*/ 3327662 w 3327662"/>
              <a:gd name="connsiteY4" fmla="*/ 1809947 h 5410986"/>
              <a:gd name="connsiteX5" fmla="*/ 2648932 w 3327662"/>
              <a:gd name="connsiteY5" fmla="*/ 0 h 5410986"/>
              <a:gd name="connsiteX6" fmla="*/ 18853 w 3327662"/>
              <a:gd name="connsiteY6" fmla="*/ 28281 h 541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7662" h="5410986">
                <a:moveTo>
                  <a:pt x="18853" y="28281"/>
                </a:moveTo>
                <a:lnTo>
                  <a:pt x="0" y="3129699"/>
                </a:lnTo>
                <a:lnTo>
                  <a:pt x="226243" y="5354425"/>
                </a:lnTo>
                <a:lnTo>
                  <a:pt x="3054284" y="5410986"/>
                </a:lnTo>
                <a:lnTo>
                  <a:pt x="3327662" y="1809947"/>
                </a:lnTo>
                <a:lnTo>
                  <a:pt x="2648932" y="0"/>
                </a:lnTo>
                <a:lnTo>
                  <a:pt x="18853" y="282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8253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47A261-C9D8-40F1-B926-E882E525D6EB}"/>
              </a:ext>
            </a:extLst>
          </p:cNvPr>
          <p:cNvSpPr/>
          <p:nvPr/>
        </p:nvSpPr>
        <p:spPr>
          <a:xfrm>
            <a:off x="0" y="5826035"/>
            <a:ext cx="12192000" cy="103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29AF3A-B48E-4D6D-82EE-832A8230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18288"/>
            <a:ext cx="10750765" cy="1143000"/>
          </a:xfrm>
        </p:spPr>
        <p:txBody>
          <a:bodyPr>
            <a:normAutofit/>
          </a:bodyPr>
          <a:lstStyle/>
          <a:p>
            <a:r>
              <a:rPr lang="fr-BE" dirty="0"/>
              <a:t>Quelles sont les aides proposées?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7D762A-6913-4082-821C-1C9662E89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15"/>
          <a:stretch/>
        </p:blipFill>
        <p:spPr>
          <a:xfrm>
            <a:off x="925200" y="896400"/>
            <a:ext cx="10868400" cy="59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29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AF9E748-C40B-41C7-9496-76DE4A0CD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205" y="2989608"/>
            <a:ext cx="9414104" cy="2059200"/>
          </a:xfrm>
        </p:spPr>
        <p:txBody>
          <a:bodyPr/>
          <a:lstStyle/>
          <a:p>
            <a:pPr algn="ctr"/>
            <a:r>
              <a:rPr lang="fr-BE" dirty="0"/>
              <a:t>Merci pour votre attention</a:t>
            </a:r>
            <a:br>
              <a:rPr lang="fr-BE" dirty="0"/>
            </a:br>
            <a:br>
              <a:rPr lang="fr-BE" dirty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9061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B64F9-C4A9-43B1-A488-3EB3AFE0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BE" dirty="0"/>
              <a:t>Gestion des ponts au SPW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FDD351A-BABC-4FEF-BE73-5FE0A53A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07" y="1277100"/>
            <a:ext cx="11346089" cy="4303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2800" dirty="0"/>
              <a:t>La base de données des ouvrages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C610AA-C5E0-4BA2-9F47-C91C9E981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3215"/>
            <a:ext cx="12192000" cy="50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93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B64F9-C4A9-43B1-A488-3EB3AFE0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</p:spPr>
        <p:txBody>
          <a:bodyPr anchor="ctr">
            <a:normAutofit/>
          </a:bodyPr>
          <a:lstStyle/>
          <a:p>
            <a:r>
              <a:rPr lang="fr-BE" dirty="0"/>
              <a:t>Gestion des ponts dans une commune</a:t>
            </a:r>
          </a:p>
        </p:txBody>
      </p:sp>
      <p:pic>
        <p:nvPicPr>
          <p:cNvPr id="2052" name="Picture 4" descr="3d small people - multi manager Stock Photo by ©AnatolyM 44262635">
            <a:extLst>
              <a:ext uri="{FF2B5EF4-FFF2-40B4-BE49-F238E27FC236}">
                <a16:creationId xmlns:a16="http://schemas.microsoft.com/office/drawing/2014/main" id="{E7832708-87BE-4812-B4F1-A58183723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15" y="1811381"/>
            <a:ext cx="3609376" cy="44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verwhelmed Stressed 3D Man With Head on Desk and Sticky Notes Stock Photo  by ©Lucian3D 31972297">
            <a:extLst>
              <a:ext uri="{FF2B5EF4-FFF2-40B4-BE49-F238E27FC236}">
                <a16:creationId xmlns:a16="http://schemas.microsoft.com/office/drawing/2014/main" id="{6C79545E-DB43-4CC5-BC64-8116C97C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11" y="2221395"/>
            <a:ext cx="4988664" cy="37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C18EA99-21C6-4252-B54C-4F9620A0261B}"/>
              </a:ext>
            </a:extLst>
          </p:cNvPr>
          <p:cNvSpPr txBox="1">
            <a:spLocks/>
          </p:cNvSpPr>
          <p:nvPr/>
        </p:nvSpPr>
        <p:spPr>
          <a:xfrm>
            <a:off x="738907" y="1277100"/>
            <a:ext cx="11346089" cy="430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2800" dirty="0"/>
              <a:t>Moyens techniques et financiers plus limités</a:t>
            </a:r>
          </a:p>
        </p:txBody>
      </p:sp>
      <p:graphicFrame>
        <p:nvGraphicFramePr>
          <p:cNvPr id="10" name="Tableau 13">
            <a:extLst>
              <a:ext uri="{FF2B5EF4-FFF2-40B4-BE49-F238E27FC236}">
                <a16:creationId xmlns:a16="http://schemas.microsoft.com/office/drawing/2014/main" id="{AC4E12FC-DE72-49A9-8FE5-2849FD0FC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007910"/>
              </p:ext>
            </p:extLst>
          </p:nvPr>
        </p:nvGraphicFramePr>
        <p:xfrm>
          <a:off x="0" y="5927455"/>
          <a:ext cx="12192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80089138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509582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SPW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Communes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008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6000 ouvrages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20 - 80 ouvrages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26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551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B64F9-C4A9-43B1-A488-3EB3AFE0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BE" dirty="0"/>
              <a:t>Gestion des ponts dans une commune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CB5B70-A331-43B4-A66E-097E0D093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07" y="1626326"/>
            <a:ext cx="10731599" cy="4303799"/>
          </a:xfrm>
        </p:spPr>
        <p:txBody>
          <a:bodyPr>
            <a:noAutofit/>
          </a:bodyPr>
          <a:lstStyle/>
          <a:p>
            <a:r>
              <a:rPr lang="fr-BE" sz="2800" dirty="0"/>
              <a:t>Manque de personnel qualifié</a:t>
            </a:r>
          </a:p>
          <a:p>
            <a:r>
              <a:rPr lang="fr-BE" sz="2800" dirty="0"/>
              <a:t>Manque de moyens financiers</a:t>
            </a:r>
          </a:p>
          <a:p>
            <a:r>
              <a:rPr lang="fr-BE" sz="2800" dirty="0"/>
              <a:t>Cadastre peu fiable, pas ou peu d’archives ni base de données</a:t>
            </a:r>
          </a:p>
          <a:p>
            <a:r>
              <a:rPr lang="fr-BE" sz="2800" dirty="0"/>
              <a:t>Faible budget dédié aux ponts (&lt;&gt; routes)</a:t>
            </a:r>
          </a:p>
          <a:p>
            <a:endParaRPr lang="fr-BE" sz="2800" dirty="0"/>
          </a:p>
          <a:p>
            <a:pPr marL="609585" lvl="1" indent="0">
              <a:buNone/>
            </a:pPr>
            <a:r>
              <a:rPr lang="fr-BE" sz="2400" dirty="0">
                <a:solidFill>
                  <a:srgbClr val="0070C0"/>
                </a:solidFill>
              </a:rPr>
              <a:t>=&gt; Pas ou peu de gestion des risques (danger d’accidents)</a:t>
            </a:r>
          </a:p>
          <a:p>
            <a:pPr marL="609585" lvl="1" indent="0">
              <a:buNone/>
            </a:pPr>
            <a:r>
              <a:rPr lang="fr-BE" sz="2400" dirty="0">
                <a:solidFill>
                  <a:srgbClr val="0070C0"/>
                </a:solidFill>
              </a:rPr>
              <a:t>=&gt; Pas ou peu d’interventions préventives ou curatives (augmentation des coûts à moyen et long terme)</a:t>
            </a:r>
          </a:p>
        </p:txBody>
      </p:sp>
    </p:spTree>
    <p:extLst>
      <p:ext uri="{BB962C8B-B14F-4D97-AF65-F5344CB8AC3E}">
        <p14:creationId xmlns:p14="http://schemas.microsoft.com/office/powerpoint/2010/main" val="358491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955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1" cy="6858000"/>
          </a:xfrm>
        </p:spPr>
      </p:pic>
      <p:pic>
        <p:nvPicPr>
          <p:cNvPr id="5" name="Espace réservé du contenu 5" descr="IMG_9573.JPG">
            <a:extLst>
              <a:ext uri="{FF2B5EF4-FFF2-40B4-BE49-F238E27FC236}">
                <a16:creationId xmlns:a16="http://schemas.microsoft.com/office/drawing/2014/main" id="{5BFE25AC-47A8-4401-B8E6-DF2B803D12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6562" y="1760631"/>
            <a:ext cx="7007971" cy="3941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2E2B86-8768-4CCD-B805-5F8840E7B2C9}"/>
              </a:ext>
            </a:extLst>
          </p:cNvPr>
          <p:cNvSpPr/>
          <p:nvPr/>
        </p:nvSpPr>
        <p:spPr>
          <a:xfrm>
            <a:off x="9592491" y="415224"/>
            <a:ext cx="2063931" cy="77630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Circulation réduite jusqu’à démolition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EDD114A-7EA2-4FBC-968C-424BBA4B1FB1}"/>
              </a:ext>
            </a:extLst>
          </p:cNvPr>
          <p:cNvSpPr/>
          <p:nvPr/>
        </p:nvSpPr>
        <p:spPr>
          <a:xfrm>
            <a:off x="501620" y="311626"/>
            <a:ext cx="7972114" cy="77630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Exemple de problèmes structuraux sur des ponts communaux</a:t>
            </a:r>
          </a:p>
        </p:txBody>
      </p:sp>
    </p:spTree>
    <p:extLst>
      <p:ext uri="{BB962C8B-B14F-4D97-AF65-F5344CB8AC3E}">
        <p14:creationId xmlns:p14="http://schemas.microsoft.com/office/powerpoint/2010/main" val="1084347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5683844C-2444-4FAE-9E50-F7F13C0B5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97" b="7755"/>
          <a:stretch/>
        </p:blipFill>
        <p:spPr>
          <a:xfrm>
            <a:off x="0" y="0"/>
            <a:ext cx="12184047" cy="6858000"/>
          </a:xfr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5CC0D2C-E34C-4EF4-BF99-08C9288DE76E}"/>
              </a:ext>
            </a:extLst>
          </p:cNvPr>
          <p:cNvCxnSpPr>
            <a:cxnSpLocks/>
          </p:cNvCxnSpPr>
          <p:nvPr/>
        </p:nvCxnSpPr>
        <p:spPr>
          <a:xfrm>
            <a:off x="1750423" y="1741714"/>
            <a:ext cx="8874034" cy="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9C22096A-E30B-416F-AB8F-BFA65DDA05F7}"/>
              </a:ext>
            </a:extLst>
          </p:cNvPr>
          <p:cNvSpPr/>
          <p:nvPr/>
        </p:nvSpPr>
        <p:spPr>
          <a:xfrm>
            <a:off x="3492137" y="1942011"/>
            <a:ext cx="1166949" cy="1271452"/>
          </a:xfrm>
          <a:custGeom>
            <a:avLst/>
            <a:gdLst>
              <a:gd name="connsiteX0" fmla="*/ 0 w 1166949"/>
              <a:gd name="connsiteY0" fmla="*/ 1271452 h 1271452"/>
              <a:gd name="connsiteX1" fmla="*/ 0 w 1166949"/>
              <a:gd name="connsiteY1" fmla="*/ 1271452 h 1271452"/>
              <a:gd name="connsiteX2" fmla="*/ 0 w 1166949"/>
              <a:gd name="connsiteY2" fmla="*/ 1201783 h 1271452"/>
              <a:gd name="connsiteX3" fmla="*/ 60960 w 1166949"/>
              <a:gd name="connsiteY3" fmla="*/ 1114698 h 1271452"/>
              <a:gd name="connsiteX4" fmla="*/ 209006 w 1166949"/>
              <a:gd name="connsiteY4" fmla="*/ 1062446 h 1271452"/>
              <a:gd name="connsiteX5" fmla="*/ 200297 w 1166949"/>
              <a:gd name="connsiteY5" fmla="*/ 984069 h 1271452"/>
              <a:gd name="connsiteX6" fmla="*/ 444137 w 1166949"/>
              <a:gd name="connsiteY6" fmla="*/ 966652 h 1271452"/>
              <a:gd name="connsiteX7" fmla="*/ 478972 w 1166949"/>
              <a:gd name="connsiteY7" fmla="*/ 827315 h 1271452"/>
              <a:gd name="connsiteX8" fmla="*/ 705394 w 1166949"/>
              <a:gd name="connsiteY8" fmla="*/ 775063 h 1271452"/>
              <a:gd name="connsiteX9" fmla="*/ 757646 w 1166949"/>
              <a:gd name="connsiteY9" fmla="*/ 644435 h 1271452"/>
              <a:gd name="connsiteX10" fmla="*/ 975360 w 1166949"/>
              <a:gd name="connsiteY10" fmla="*/ 557349 h 1271452"/>
              <a:gd name="connsiteX11" fmla="*/ 914400 w 1166949"/>
              <a:gd name="connsiteY11" fmla="*/ 426720 h 1271452"/>
              <a:gd name="connsiteX12" fmla="*/ 1114697 w 1166949"/>
              <a:gd name="connsiteY12" fmla="*/ 313509 h 1271452"/>
              <a:gd name="connsiteX13" fmla="*/ 1105989 w 1166949"/>
              <a:gd name="connsiteY13" fmla="*/ 130629 h 1271452"/>
              <a:gd name="connsiteX14" fmla="*/ 1166949 w 1166949"/>
              <a:gd name="connsiteY14" fmla="*/ 0 h 12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66949" h="1271452">
                <a:moveTo>
                  <a:pt x="0" y="1271452"/>
                </a:moveTo>
                <a:lnTo>
                  <a:pt x="0" y="1271452"/>
                </a:lnTo>
                <a:lnTo>
                  <a:pt x="0" y="1201783"/>
                </a:lnTo>
                <a:lnTo>
                  <a:pt x="60960" y="1114698"/>
                </a:lnTo>
                <a:lnTo>
                  <a:pt x="209006" y="1062446"/>
                </a:lnTo>
                <a:lnTo>
                  <a:pt x="200297" y="984069"/>
                </a:lnTo>
                <a:lnTo>
                  <a:pt x="444137" y="966652"/>
                </a:lnTo>
                <a:lnTo>
                  <a:pt x="478972" y="827315"/>
                </a:lnTo>
                <a:lnTo>
                  <a:pt x="705394" y="775063"/>
                </a:lnTo>
                <a:lnTo>
                  <a:pt x="757646" y="644435"/>
                </a:lnTo>
                <a:lnTo>
                  <a:pt x="975360" y="557349"/>
                </a:lnTo>
                <a:lnTo>
                  <a:pt x="914400" y="426720"/>
                </a:lnTo>
                <a:lnTo>
                  <a:pt x="1114697" y="313509"/>
                </a:lnTo>
                <a:lnTo>
                  <a:pt x="1105989" y="130629"/>
                </a:lnTo>
                <a:lnTo>
                  <a:pt x="1166949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53B01F17-8C1A-4241-B11A-E82C8D220D9D}"/>
              </a:ext>
            </a:extLst>
          </p:cNvPr>
          <p:cNvSpPr/>
          <p:nvPr/>
        </p:nvSpPr>
        <p:spPr>
          <a:xfrm>
            <a:off x="8508274" y="3502093"/>
            <a:ext cx="539932" cy="92185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A5E0606-868F-47FB-A48D-CB9189D57BFC}"/>
              </a:ext>
            </a:extLst>
          </p:cNvPr>
          <p:cNvSpPr/>
          <p:nvPr/>
        </p:nvSpPr>
        <p:spPr>
          <a:xfrm>
            <a:off x="9481457" y="482706"/>
            <a:ext cx="2063931" cy="77630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Pont à démolir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30FA986-D058-473C-93B0-74DA46C30FD9}"/>
              </a:ext>
            </a:extLst>
          </p:cNvPr>
          <p:cNvSpPr/>
          <p:nvPr/>
        </p:nvSpPr>
        <p:spPr>
          <a:xfrm>
            <a:off x="501620" y="311626"/>
            <a:ext cx="7972114" cy="77630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Exemple de problèmes structuraux sur des ponts communaux</a:t>
            </a:r>
          </a:p>
        </p:txBody>
      </p:sp>
    </p:spTree>
    <p:extLst>
      <p:ext uri="{BB962C8B-B14F-4D97-AF65-F5344CB8AC3E}">
        <p14:creationId xmlns:p14="http://schemas.microsoft.com/office/powerpoint/2010/main" val="3155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4517865-B788-4B52-ABCF-66A6441D4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563"/>
          </a:xfrm>
          <a:prstGeom prst="rect">
            <a:avLst/>
          </a:prstGeom>
        </p:spPr>
      </p:pic>
      <p:pic>
        <p:nvPicPr>
          <p:cNvPr id="6" name="Espace réservé du contenu 5" descr="img_0036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 rot="21377121">
            <a:off x="3794671" y="1469136"/>
            <a:ext cx="7975761" cy="4486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 fov="2100000">
              <a:rot lat="600000" lon="1800000" rev="2148000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DE7C072-9406-4857-8047-52FB4CE26DC2}"/>
              </a:ext>
            </a:extLst>
          </p:cNvPr>
          <p:cNvSpPr/>
          <p:nvPr/>
        </p:nvSpPr>
        <p:spPr>
          <a:xfrm>
            <a:off x="9167382" y="418965"/>
            <a:ext cx="2661012" cy="101352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Réparation de la précontrainte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FC08281-964C-4445-BE47-4624571B8579}"/>
              </a:ext>
            </a:extLst>
          </p:cNvPr>
          <p:cNvSpPr/>
          <p:nvPr/>
        </p:nvSpPr>
        <p:spPr>
          <a:xfrm>
            <a:off x="501620" y="311626"/>
            <a:ext cx="7972114" cy="77630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Exemple de problèmes structuraux sur des ponts communaux</a:t>
            </a:r>
          </a:p>
        </p:txBody>
      </p:sp>
    </p:spTree>
    <p:extLst>
      <p:ext uri="{BB962C8B-B14F-4D97-AF65-F5344CB8AC3E}">
        <p14:creationId xmlns:p14="http://schemas.microsoft.com/office/powerpoint/2010/main" val="874546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693</Words>
  <Application>Microsoft Office PowerPoint</Application>
  <PresentationFormat>Grand écran</PresentationFormat>
  <Paragraphs>109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1_Thème Office</vt:lpstr>
      <vt:lpstr>La gestion des ponts communaux avant et après les inondations : vue du SPW-MI  </vt:lpstr>
      <vt:lpstr>Comparaison SPW - Commune</vt:lpstr>
      <vt:lpstr>Gestion des ponts au SPW</vt:lpstr>
      <vt:lpstr>Gestion des ponts au SPW</vt:lpstr>
      <vt:lpstr>Gestion des ponts dans une commune</vt:lpstr>
      <vt:lpstr>Gestion des ponts dans une commune</vt:lpstr>
      <vt:lpstr>Présentation PowerPoint</vt:lpstr>
      <vt:lpstr>Présentation PowerPoint</vt:lpstr>
      <vt:lpstr>Présentation PowerPoint</vt:lpstr>
      <vt:lpstr>France – Wallonie : même problème</vt:lpstr>
      <vt:lpstr>Inondations de 2021</vt:lpstr>
      <vt:lpstr>Inondations de 2021</vt:lpstr>
      <vt:lpstr>Inondations de 2021</vt:lpstr>
      <vt:lpstr>Inondations de 2021</vt:lpstr>
      <vt:lpstr>Présentation PowerPoint</vt:lpstr>
      <vt:lpstr>Assistance 1ere phase</vt:lpstr>
      <vt:lpstr>Inondations de 2021</vt:lpstr>
      <vt:lpstr>Inondations de 2021</vt:lpstr>
      <vt:lpstr>2ème phase </vt:lpstr>
      <vt:lpstr>Assistance 2ème phase (phase 1 bis et phase 2)</vt:lpstr>
      <vt:lpstr>Présentation PowerPoint</vt:lpstr>
      <vt:lpstr>2ème phase </vt:lpstr>
      <vt:lpstr>Présentation PowerPoint</vt:lpstr>
      <vt:lpstr>Présentation PowerPoint</vt:lpstr>
      <vt:lpstr>Présentation PowerPoint</vt:lpstr>
      <vt:lpstr>Constat global de ces deux phases</vt:lpstr>
      <vt:lpstr>Constat global </vt:lpstr>
      <vt:lpstr>Quelles sont les aides proposées?</vt:lpstr>
      <vt:lpstr>Quelles sont les aides proposées?</vt:lpstr>
      <vt:lpstr>Quelles sont les aides proposées?</vt:lpstr>
      <vt:lpstr>Présentation PowerPoint</vt:lpstr>
      <vt:lpstr>Quelles sont les aides proposées?</vt:lpstr>
      <vt:lpstr>Quelles sont les aides proposées?</vt:lpstr>
      <vt:lpstr>Merci pour votre attention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pont communaux ont besoin d’aide  Le 22 juin 2021  Patrice Toussaint Directeur f.f. – Direction de l’Expertise des Ouvrages</dc:title>
  <dc:creator>TOUSSAINT Patrice</dc:creator>
  <cp:lastModifiedBy>FLAWINNE Sébastien</cp:lastModifiedBy>
  <cp:revision>149</cp:revision>
  <dcterms:created xsi:type="dcterms:W3CDTF">2021-06-18T12:37:36Z</dcterms:created>
  <dcterms:modified xsi:type="dcterms:W3CDTF">2022-05-03T14:46:12Z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2022-04-08T13:32:19Z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af59aa4e-41b6-49d4-8ae8-b741b4b6fd45</vt:lpwstr>
  </property>
  <property fmtid="{D5CDD505-2E9C-101B-9397-08002B2CF9AE}" pid="8" name="MSIP_Label_97a477d1-147d-4e34-b5e3-7b26d2f44870_ContentBits">
    <vt:lpwstr>0</vt:lpwstr>
  </property>
</Properties>
</file>