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1" r:id="rId5"/>
    <p:sldMasterId id="2147483653" r:id="rId6"/>
    <p:sldMasterId id="2147483654" r:id="rId7"/>
  </p:sldMasterIdLst>
  <p:handoutMasterIdLst>
    <p:handoutMasterId r:id="rId25"/>
  </p:handoutMasterIdLst>
  <p:sldIdLst>
    <p:sldId id="260" r:id="rId8"/>
    <p:sldId id="261" r:id="rId9"/>
    <p:sldId id="276" r:id="rId10"/>
    <p:sldId id="263" r:id="rId11"/>
    <p:sldId id="264" r:id="rId12"/>
    <p:sldId id="267" r:id="rId13"/>
    <p:sldId id="268" r:id="rId14"/>
    <p:sldId id="265" r:id="rId15"/>
    <p:sldId id="277" r:id="rId16"/>
    <p:sldId id="266" r:id="rId17"/>
    <p:sldId id="269" r:id="rId18"/>
    <p:sldId id="271" r:id="rId19"/>
    <p:sldId id="272" r:id="rId20"/>
    <p:sldId id="273" r:id="rId21"/>
    <p:sldId id="270" r:id="rId22"/>
    <p:sldId id="274" r:id="rId23"/>
    <p:sldId id="27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2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47B9EC-35E8-46E3-A709-F6D87C434283}" v="42" dt="2022-04-25T13:58:44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980" autoAdjust="0"/>
  </p:normalViewPr>
  <p:slideViewPr>
    <p:cSldViewPr snapToGrid="0">
      <p:cViewPr varScale="1">
        <p:scale>
          <a:sx n="77" d="100"/>
          <a:sy n="77" d="100"/>
        </p:scale>
        <p:origin x="86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ISSANT Benoit" userId="38cdd184-ef83-4a2f-aaa0-ebf734f8e0fc" providerId="ADAL" clId="{7047B9EC-35E8-46E3-A709-F6D87C434283}"/>
    <pc:docChg chg="undo custSel addSld delSld modSld sldOrd modMainMaster">
      <pc:chgData name="PUISSANT Benoit" userId="38cdd184-ef83-4a2f-aaa0-ebf734f8e0fc" providerId="ADAL" clId="{7047B9EC-35E8-46E3-A709-F6D87C434283}" dt="2022-04-25T13:59:19.479" v="2285" actId="20577"/>
      <pc:docMkLst>
        <pc:docMk/>
      </pc:docMkLst>
      <pc:sldChg chg="modSp mod">
        <pc:chgData name="PUISSANT Benoit" userId="38cdd184-ef83-4a2f-aaa0-ebf734f8e0fc" providerId="ADAL" clId="{7047B9EC-35E8-46E3-A709-F6D87C434283}" dt="2022-04-25T10:41:19.145" v="1519" actId="20577"/>
        <pc:sldMkLst>
          <pc:docMk/>
          <pc:sldMk cId="520318673" sldId="260"/>
        </pc:sldMkLst>
        <pc:spChg chg="mod">
          <ac:chgData name="PUISSANT Benoit" userId="38cdd184-ef83-4a2f-aaa0-ebf734f8e0fc" providerId="ADAL" clId="{7047B9EC-35E8-46E3-A709-F6D87C434283}" dt="2022-04-25T10:41:19.145" v="1519" actId="20577"/>
          <ac:spMkLst>
            <pc:docMk/>
            <pc:sldMk cId="520318673" sldId="260"/>
            <ac:spMk id="3" creationId="{5186EC48-E0EB-443F-8801-67F60B99980D}"/>
          </ac:spMkLst>
        </pc:spChg>
      </pc:sldChg>
      <pc:sldChg chg="modSp mod">
        <pc:chgData name="PUISSANT Benoit" userId="38cdd184-ef83-4a2f-aaa0-ebf734f8e0fc" providerId="ADAL" clId="{7047B9EC-35E8-46E3-A709-F6D87C434283}" dt="2022-04-25T13:59:19.479" v="2285" actId="20577"/>
        <pc:sldMkLst>
          <pc:docMk/>
          <pc:sldMk cId="2064912191" sldId="261"/>
        </pc:sldMkLst>
        <pc:spChg chg="mod">
          <ac:chgData name="PUISSANT Benoit" userId="38cdd184-ef83-4a2f-aaa0-ebf734f8e0fc" providerId="ADAL" clId="{7047B9EC-35E8-46E3-A709-F6D87C434283}" dt="2022-04-25T13:59:19.479" v="2285" actId="20577"/>
          <ac:spMkLst>
            <pc:docMk/>
            <pc:sldMk cId="2064912191" sldId="261"/>
            <ac:spMk id="3" creationId="{9803FE77-6447-4162-BAE2-A8BC111BFAF9}"/>
          </ac:spMkLst>
        </pc:spChg>
      </pc:sldChg>
      <pc:sldChg chg="del">
        <pc:chgData name="PUISSANT Benoit" userId="38cdd184-ef83-4a2f-aaa0-ebf734f8e0fc" providerId="ADAL" clId="{7047B9EC-35E8-46E3-A709-F6D87C434283}" dt="2022-04-25T09:23:19.378" v="660" actId="2696"/>
        <pc:sldMkLst>
          <pc:docMk/>
          <pc:sldMk cId="3107946844" sldId="262"/>
        </pc:sldMkLst>
      </pc:sldChg>
      <pc:sldChg chg="add del">
        <pc:chgData name="PUISSANT Benoit" userId="38cdd184-ef83-4a2f-aaa0-ebf734f8e0fc" providerId="ADAL" clId="{7047B9EC-35E8-46E3-A709-F6D87C434283}" dt="2022-04-25T09:11:24.038" v="518" actId="2696"/>
        <pc:sldMkLst>
          <pc:docMk/>
          <pc:sldMk cId="1395479385" sldId="263"/>
        </pc:sldMkLst>
      </pc:sldChg>
      <pc:sldChg chg="modSp mod ord">
        <pc:chgData name="PUISSANT Benoit" userId="38cdd184-ef83-4a2f-aaa0-ebf734f8e0fc" providerId="ADAL" clId="{7047B9EC-35E8-46E3-A709-F6D87C434283}" dt="2022-04-25T13:38:04.842" v="1931" actId="20577"/>
        <pc:sldMkLst>
          <pc:docMk/>
          <pc:sldMk cId="1716420575" sldId="264"/>
        </pc:sldMkLst>
        <pc:spChg chg="mod">
          <ac:chgData name="PUISSANT Benoit" userId="38cdd184-ef83-4a2f-aaa0-ebf734f8e0fc" providerId="ADAL" clId="{7047B9EC-35E8-46E3-A709-F6D87C434283}" dt="2022-04-25T13:38:04.842" v="1931" actId="20577"/>
          <ac:spMkLst>
            <pc:docMk/>
            <pc:sldMk cId="1716420575" sldId="264"/>
            <ac:spMk id="3" creationId="{9803FE77-6447-4162-BAE2-A8BC111BFAF9}"/>
          </ac:spMkLst>
        </pc:spChg>
      </pc:sldChg>
      <pc:sldChg chg="modSp add mod">
        <pc:chgData name="PUISSANT Benoit" userId="38cdd184-ef83-4a2f-aaa0-ebf734f8e0fc" providerId="ADAL" clId="{7047B9EC-35E8-46E3-A709-F6D87C434283}" dt="2022-04-25T09:06:28.521" v="260" actId="20577"/>
        <pc:sldMkLst>
          <pc:docMk/>
          <pc:sldMk cId="3368177430" sldId="265"/>
        </pc:sldMkLst>
        <pc:spChg chg="mod">
          <ac:chgData name="PUISSANT Benoit" userId="38cdd184-ef83-4a2f-aaa0-ebf734f8e0fc" providerId="ADAL" clId="{7047B9EC-35E8-46E3-A709-F6D87C434283}" dt="2022-04-25T09:06:28.521" v="260" actId="20577"/>
          <ac:spMkLst>
            <pc:docMk/>
            <pc:sldMk cId="3368177430" sldId="265"/>
            <ac:spMk id="3" creationId="{9803FE77-6447-4162-BAE2-A8BC111BFAF9}"/>
          </ac:spMkLst>
        </pc:spChg>
      </pc:sldChg>
      <pc:sldChg chg="modSp add mod">
        <pc:chgData name="PUISSANT Benoit" userId="38cdd184-ef83-4a2f-aaa0-ebf734f8e0fc" providerId="ADAL" clId="{7047B9EC-35E8-46E3-A709-F6D87C434283}" dt="2022-04-25T13:41:55.683" v="2224" actId="400"/>
        <pc:sldMkLst>
          <pc:docMk/>
          <pc:sldMk cId="837224925" sldId="266"/>
        </pc:sldMkLst>
        <pc:spChg chg="mod">
          <ac:chgData name="PUISSANT Benoit" userId="38cdd184-ef83-4a2f-aaa0-ebf734f8e0fc" providerId="ADAL" clId="{7047B9EC-35E8-46E3-A709-F6D87C434283}" dt="2022-04-25T13:41:55.683" v="2224" actId="400"/>
          <ac:spMkLst>
            <pc:docMk/>
            <pc:sldMk cId="837224925" sldId="266"/>
            <ac:spMk id="3" creationId="{9803FE77-6447-4162-BAE2-A8BC111BFAF9}"/>
          </ac:spMkLst>
        </pc:spChg>
      </pc:sldChg>
      <pc:sldChg chg="addSp delSp modSp add mod">
        <pc:chgData name="PUISSANT Benoit" userId="38cdd184-ef83-4a2f-aaa0-ebf734f8e0fc" providerId="ADAL" clId="{7047B9EC-35E8-46E3-A709-F6D87C434283}" dt="2022-04-25T09:20:45.983" v="582" actId="1035"/>
        <pc:sldMkLst>
          <pc:docMk/>
          <pc:sldMk cId="1457202099" sldId="267"/>
        </pc:sldMkLst>
        <pc:spChg chg="del mod">
          <ac:chgData name="PUISSANT Benoit" userId="38cdd184-ef83-4a2f-aaa0-ebf734f8e0fc" providerId="ADAL" clId="{7047B9EC-35E8-46E3-A709-F6D87C434283}" dt="2022-04-25T09:11:32.948" v="522"/>
          <ac:spMkLst>
            <pc:docMk/>
            <pc:sldMk cId="1457202099" sldId="267"/>
            <ac:spMk id="3" creationId="{9803FE77-6447-4162-BAE2-A8BC111BFAF9}"/>
          </ac:spMkLst>
        </pc:spChg>
        <pc:picChg chg="add mod">
          <ac:chgData name="PUISSANT Benoit" userId="38cdd184-ef83-4a2f-aaa0-ebf734f8e0fc" providerId="ADAL" clId="{7047B9EC-35E8-46E3-A709-F6D87C434283}" dt="2022-04-25T09:20:45.983" v="582" actId="1035"/>
          <ac:picMkLst>
            <pc:docMk/>
            <pc:sldMk cId="1457202099" sldId="267"/>
            <ac:picMk id="5" creationId="{E83950FE-1E22-4884-9164-B0C86070C73B}"/>
          </ac:picMkLst>
        </pc:picChg>
      </pc:sldChg>
      <pc:sldChg chg="addSp delSp modSp add mod">
        <pc:chgData name="PUISSANT Benoit" userId="38cdd184-ef83-4a2f-aaa0-ebf734f8e0fc" providerId="ADAL" clId="{7047B9EC-35E8-46E3-A709-F6D87C434283}" dt="2022-04-25T09:22:47.215" v="631" actId="1036"/>
        <pc:sldMkLst>
          <pc:docMk/>
          <pc:sldMk cId="1836336689" sldId="268"/>
        </pc:sldMkLst>
        <pc:picChg chg="add mod modCrop">
          <ac:chgData name="PUISSANT Benoit" userId="38cdd184-ef83-4a2f-aaa0-ebf734f8e0fc" providerId="ADAL" clId="{7047B9EC-35E8-46E3-A709-F6D87C434283}" dt="2022-04-25T09:22:47.215" v="631" actId="1036"/>
          <ac:picMkLst>
            <pc:docMk/>
            <pc:sldMk cId="1836336689" sldId="268"/>
            <ac:picMk id="4" creationId="{179C2226-6C98-4799-8328-BF6BB6664629}"/>
          </ac:picMkLst>
        </pc:picChg>
        <pc:picChg chg="del">
          <ac:chgData name="PUISSANT Benoit" userId="38cdd184-ef83-4a2f-aaa0-ebf734f8e0fc" providerId="ADAL" clId="{7047B9EC-35E8-46E3-A709-F6D87C434283}" dt="2022-04-25T09:21:25.914" v="584" actId="478"/>
          <ac:picMkLst>
            <pc:docMk/>
            <pc:sldMk cId="1836336689" sldId="268"/>
            <ac:picMk id="5" creationId="{E83950FE-1E22-4884-9164-B0C86070C73B}"/>
          </ac:picMkLst>
        </pc:picChg>
      </pc:sldChg>
      <pc:sldChg chg="addSp delSp modSp add mod">
        <pc:chgData name="PUISSANT Benoit" userId="38cdd184-ef83-4a2f-aaa0-ebf734f8e0fc" providerId="ADAL" clId="{7047B9EC-35E8-46E3-A709-F6D87C434283}" dt="2022-04-25T09:24:23.295" v="736" actId="1038"/>
        <pc:sldMkLst>
          <pc:docMk/>
          <pc:sldMk cId="2758750456" sldId="269"/>
        </pc:sldMkLst>
        <pc:spChg chg="del mod">
          <ac:chgData name="PUISSANT Benoit" userId="38cdd184-ef83-4a2f-aaa0-ebf734f8e0fc" providerId="ADAL" clId="{7047B9EC-35E8-46E3-A709-F6D87C434283}" dt="2022-04-25T09:23:37.589" v="688"/>
          <ac:spMkLst>
            <pc:docMk/>
            <pc:sldMk cId="2758750456" sldId="269"/>
            <ac:spMk id="3" creationId="{9803FE77-6447-4162-BAE2-A8BC111BFAF9}"/>
          </ac:spMkLst>
        </pc:spChg>
        <pc:picChg chg="add mod">
          <ac:chgData name="PUISSANT Benoit" userId="38cdd184-ef83-4a2f-aaa0-ebf734f8e0fc" providerId="ADAL" clId="{7047B9EC-35E8-46E3-A709-F6D87C434283}" dt="2022-04-25T09:24:23.295" v="736" actId="1038"/>
          <ac:picMkLst>
            <pc:docMk/>
            <pc:sldMk cId="2758750456" sldId="269"/>
            <ac:picMk id="5" creationId="{CE4210E1-9A7A-49B0-92A8-E048CFF68A1C}"/>
          </ac:picMkLst>
        </pc:picChg>
      </pc:sldChg>
      <pc:sldChg chg="modSp add mod">
        <pc:chgData name="PUISSANT Benoit" userId="38cdd184-ef83-4a2f-aaa0-ebf734f8e0fc" providerId="ADAL" clId="{7047B9EC-35E8-46E3-A709-F6D87C434283}" dt="2022-04-25T13:43:05.017" v="2250" actId="20577"/>
        <pc:sldMkLst>
          <pc:docMk/>
          <pc:sldMk cId="2761148049" sldId="270"/>
        </pc:sldMkLst>
        <pc:spChg chg="mod">
          <ac:chgData name="PUISSANT Benoit" userId="38cdd184-ef83-4a2f-aaa0-ebf734f8e0fc" providerId="ADAL" clId="{7047B9EC-35E8-46E3-A709-F6D87C434283}" dt="2022-04-25T13:43:05.017" v="2250" actId="20577"/>
          <ac:spMkLst>
            <pc:docMk/>
            <pc:sldMk cId="2761148049" sldId="270"/>
            <ac:spMk id="3" creationId="{9803FE77-6447-4162-BAE2-A8BC111BFAF9}"/>
          </ac:spMkLst>
        </pc:spChg>
      </pc:sldChg>
      <pc:sldChg chg="addSp delSp modSp add mod">
        <pc:chgData name="PUISSANT Benoit" userId="38cdd184-ef83-4a2f-aaa0-ebf734f8e0fc" providerId="ADAL" clId="{7047B9EC-35E8-46E3-A709-F6D87C434283}" dt="2022-04-25T09:25:40.033" v="794" actId="14100"/>
        <pc:sldMkLst>
          <pc:docMk/>
          <pc:sldMk cId="3616912208" sldId="271"/>
        </pc:sldMkLst>
        <pc:picChg chg="add mod">
          <ac:chgData name="PUISSANT Benoit" userId="38cdd184-ef83-4a2f-aaa0-ebf734f8e0fc" providerId="ADAL" clId="{7047B9EC-35E8-46E3-A709-F6D87C434283}" dt="2022-04-25T09:25:40.033" v="794" actId="14100"/>
          <ac:picMkLst>
            <pc:docMk/>
            <pc:sldMk cId="3616912208" sldId="271"/>
            <ac:picMk id="4" creationId="{A5B82DD1-972D-4803-B2AA-45C74BB24F12}"/>
          </ac:picMkLst>
        </pc:picChg>
        <pc:picChg chg="del">
          <ac:chgData name="PUISSANT Benoit" userId="38cdd184-ef83-4a2f-aaa0-ebf734f8e0fc" providerId="ADAL" clId="{7047B9EC-35E8-46E3-A709-F6D87C434283}" dt="2022-04-25T09:24:33.294" v="738" actId="478"/>
          <ac:picMkLst>
            <pc:docMk/>
            <pc:sldMk cId="3616912208" sldId="271"/>
            <ac:picMk id="5" creationId="{CE4210E1-9A7A-49B0-92A8-E048CFF68A1C}"/>
          </ac:picMkLst>
        </pc:picChg>
      </pc:sldChg>
      <pc:sldChg chg="addSp delSp modSp add mod">
        <pc:chgData name="PUISSANT Benoit" userId="38cdd184-ef83-4a2f-aaa0-ebf734f8e0fc" providerId="ADAL" clId="{7047B9EC-35E8-46E3-A709-F6D87C434283}" dt="2022-04-25T09:26:18.674" v="845" actId="1038"/>
        <pc:sldMkLst>
          <pc:docMk/>
          <pc:sldMk cId="2331798644" sldId="272"/>
        </pc:sldMkLst>
        <pc:picChg chg="del">
          <ac:chgData name="PUISSANT Benoit" userId="38cdd184-ef83-4a2f-aaa0-ebf734f8e0fc" providerId="ADAL" clId="{7047B9EC-35E8-46E3-A709-F6D87C434283}" dt="2022-04-25T09:25:53.296" v="796" actId="478"/>
          <ac:picMkLst>
            <pc:docMk/>
            <pc:sldMk cId="2331798644" sldId="272"/>
            <ac:picMk id="4" creationId="{A5B82DD1-972D-4803-B2AA-45C74BB24F12}"/>
          </ac:picMkLst>
        </pc:picChg>
        <pc:picChg chg="add mod">
          <ac:chgData name="PUISSANT Benoit" userId="38cdd184-ef83-4a2f-aaa0-ebf734f8e0fc" providerId="ADAL" clId="{7047B9EC-35E8-46E3-A709-F6D87C434283}" dt="2022-04-25T09:26:18.674" v="845" actId="1038"/>
          <ac:picMkLst>
            <pc:docMk/>
            <pc:sldMk cId="2331798644" sldId="272"/>
            <ac:picMk id="5" creationId="{D13D3C0C-CE7A-4B98-8783-083BC3CD5CCE}"/>
          </ac:picMkLst>
        </pc:picChg>
      </pc:sldChg>
      <pc:sldChg chg="addSp delSp modSp add mod">
        <pc:chgData name="PUISSANT Benoit" userId="38cdd184-ef83-4a2f-aaa0-ebf734f8e0fc" providerId="ADAL" clId="{7047B9EC-35E8-46E3-A709-F6D87C434283}" dt="2022-04-25T09:27:09.386" v="899" actId="1037"/>
        <pc:sldMkLst>
          <pc:docMk/>
          <pc:sldMk cId="1920901189" sldId="273"/>
        </pc:sldMkLst>
        <pc:picChg chg="add mod">
          <ac:chgData name="PUISSANT Benoit" userId="38cdd184-ef83-4a2f-aaa0-ebf734f8e0fc" providerId="ADAL" clId="{7047B9EC-35E8-46E3-A709-F6D87C434283}" dt="2022-04-25T09:27:09.386" v="899" actId="1037"/>
          <ac:picMkLst>
            <pc:docMk/>
            <pc:sldMk cId="1920901189" sldId="273"/>
            <ac:picMk id="4" creationId="{4F47F2D5-49C6-44EA-B632-832E838E55DA}"/>
          </ac:picMkLst>
        </pc:picChg>
        <pc:picChg chg="del">
          <ac:chgData name="PUISSANT Benoit" userId="38cdd184-ef83-4a2f-aaa0-ebf734f8e0fc" providerId="ADAL" clId="{7047B9EC-35E8-46E3-A709-F6D87C434283}" dt="2022-04-25T09:26:44.132" v="847" actId="478"/>
          <ac:picMkLst>
            <pc:docMk/>
            <pc:sldMk cId="1920901189" sldId="273"/>
            <ac:picMk id="5" creationId="{D13D3C0C-CE7A-4B98-8783-083BC3CD5CCE}"/>
          </ac:picMkLst>
        </pc:picChg>
      </pc:sldChg>
      <pc:sldChg chg="addSp delSp modSp add del mod modAnim">
        <pc:chgData name="PUISSANT Benoit" userId="38cdd184-ef83-4a2f-aaa0-ebf734f8e0fc" providerId="ADAL" clId="{7047B9EC-35E8-46E3-A709-F6D87C434283}" dt="2022-04-25T09:35:00.263" v="936" actId="1036"/>
        <pc:sldMkLst>
          <pc:docMk/>
          <pc:sldMk cId="225004297" sldId="274"/>
        </pc:sldMkLst>
        <pc:spChg chg="del mod">
          <ac:chgData name="PUISSANT Benoit" userId="38cdd184-ef83-4a2f-aaa0-ebf734f8e0fc" providerId="ADAL" clId="{7047B9EC-35E8-46E3-A709-F6D87C434283}" dt="2022-04-25T09:27:58.290" v="914"/>
          <ac:spMkLst>
            <pc:docMk/>
            <pc:sldMk cId="225004297" sldId="274"/>
            <ac:spMk id="3" creationId="{9803FE77-6447-4162-BAE2-A8BC111BFAF9}"/>
          </ac:spMkLst>
        </pc:spChg>
        <pc:picChg chg="add mod">
          <ac:chgData name="PUISSANT Benoit" userId="38cdd184-ef83-4a2f-aaa0-ebf734f8e0fc" providerId="ADAL" clId="{7047B9EC-35E8-46E3-A709-F6D87C434283}" dt="2022-04-25T09:35:00.263" v="936" actId="1036"/>
          <ac:picMkLst>
            <pc:docMk/>
            <pc:sldMk cId="225004297" sldId="274"/>
            <ac:picMk id="4" creationId="{7999BDF5-A753-4A46-B741-7F78CB4A527F}"/>
          </ac:picMkLst>
        </pc:picChg>
      </pc:sldChg>
      <pc:sldChg chg="modSp add mod">
        <pc:chgData name="PUISSANT Benoit" userId="38cdd184-ef83-4a2f-aaa0-ebf734f8e0fc" providerId="ADAL" clId="{7047B9EC-35E8-46E3-A709-F6D87C434283}" dt="2022-04-25T13:43:38.029" v="2257" actId="20577"/>
        <pc:sldMkLst>
          <pc:docMk/>
          <pc:sldMk cId="2872125727" sldId="275"/>
        </pc:sldMkLst>
        <pc:spChg chg="mod">
          <ac:chgData name="PUISSANT Benoit" userId="38cdd184-ef83-4a2f-aaa0-ebf734f8e0fc" providerId="ADAL" clId="{7047B9EC-35E8-46E3-A709-F6D87C434283}" dt="2022-04-25T13:43:38.029" v="2257" actId="20577"/>
          <ac:spMkLst>
            <pc:docMk/>
            <pc:sldMk cId="2872125727" sldId="275"/>
            <ac:spMk id="3" creationId="{9803FE77-6447-4162-BAE2-A8BC111BFAF9}"/>
          </ac:spMkLst>
        </pc:spChg>
      </pc:sldChg>
      <pc:sldChg chg="add">
        <pc:chgData name="PUISSANT Benoit" userId="38cdd184-ef83-4a2f-aaa0-ebf734f8e0fc" providerId="ADAL" clId="{7047B9EC-35E8-46E3-A709-F6D87C434283}" dt="2022-04-25T13:20:26.275" v="1554" actId="2890"/>
        <pc:sldMkLst>
          <pc:docMk/>
          <pc:sldMk cId="4258524468" sldId="276"/>
        </pc:sldMkLst>
      </pc:sldChg>
      <pc:sldChg chg="addSp delSp modSp add mod">
        <pc:chgData name="PUISSANT Benoit" userId="38cdd184-ef83-4a2f-aaa0-ebf734f8e0fc" providerId="ADAL" clId="{7047B9EC-35E8-46E3-A709-F6D87C434283}" dt="2022-04-25T13:58:44.711" v="2284" actId="403"/>
        <pc:sldMkLst>
          <pc:docMk/>
          <pc:sldMk cId="3760294438" sldId="277"/>
        </pc:sldMkLst>
        <pc:spChg chg="del">
          <ac:chgData name="PUISSANT Benoit" userId="38cdd184-ef83-4a2f-aaa0-ebf734f8e0fc" providerId="ADAL" clId="{7047B9EC-35E8-46E3-A709-F6D87C434283}" dt="2022-04-25T13:44:49.946" v="2259" actId="478"/>
          <ac:spMkLst>
            <pc:docMk/>
            <pc:sldMk cId="3760294438" sldId="277"/>
            <ac:spMk id="3" creationId="{9803FE77-6447-4162-BAE2-A8BC111BFAF9}"/>
          </ac:spMkLst>
        </pc:spChg>
        <pc:graphicFrameChg chg="add mod">
          <ac:chgData name="PUISSANT Benoit" userId="38cdd184-ef83-4a2f-aaa0-ebf734f8e0fc" providerId="ADAL" clId="{7047B9EC-35E8-46E3-A709-F6D87C434283}" dt="2022-04-25T13:58:44.711" v="2284" actId="403"/>
          <ac:graphicFrameMkLst>
            <pc:docMk/>
            <pc:sldMk cId="3760294438" sldId="277"/>
            <ac:graphicFrameMk id="4" creationId="{B5A023B7-6263-45A7-B950-1C370CA2E408}"/>
          </ac:graphicFrameMkLst>
        </pc:graphicFrameChg>
      </pc:sldChg>
      <pc:sldMasterChg chg="modSldLayout">
        <pc:chgData name="PUISSANT Benoit" userId="38cdd184-ef83-4a2f-aaa0-ebf734f8e0fc" providerId="ADAL" clId="{7047B9EC-35E8-46E3-A709-F6D87C434283}" dt="2022-04-25T13:11:44.018" v="1553" actId="20577"/>
        <pc:sldMasterMkLst>
          <pc:docMk/>
          <pc:sldMasterMk cId="1542985939" sldId="2147483654"/>
        </pc:sldMasterMkLst>
        <pc:sldLayoutChg chg="modSp">
          <pc:chgData name="PUISSANT Benoit" userId="38cdd184-ef83-4a2f-aaa0-ebf734f8e0fc" providerId="ADAL" clId="{7047B9EC-35E8-46E3-A709-F6D87C434283}" dt="2022-04-25T13:11:44.018" v="1553" actId="20577"/>
          <pc:sldLayoutMkLst>
            <pc:docMk/>
            <pc:sldMasterMk cId="1542985939" sldId="2147483654"/>
            <pc:sldLayoutMk cId="3540735920" sldId="2147483660"/>
          </pc:sldLayoutMkLst>
          <pc:spChg chg="mod">
            <ac:chgData name="PUISSANT Benoit" userId="38cdd184-ef83-4a2f-aaa0-ebf734f8e0fc" providerId="ADAL" clId="{7047B9EC-35E8-46E3-A709-F6D87C434283}" dt="2022-04-25T13:11:44.018" v="1553" actId="20577"/>
            <ac:spMkLst>
              <pc:docMk/>
              <pc:sldMasterMk cId="1542985939" sldId="2147483654"/>
              <pc:sldLayoutMk cId="3540735920" sldId="2147483660"/>
              <ac:spMk id="2" creationId="{9F64275B-ACCB-4B6A-A4A2-BA50CFC6A1ED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800"/>
              <a:t>Répartition</a:t>
            </a:r>
            <a:r>
              <a:rPr lang="fr-FR" sz="2800" baseline="0"/>
              <a:t> des missions de la Cellule Plongeurs</a:t>
            </a:r>
            <a:endParaRPr lang="fr-FR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Feuil1!$F$2</c:f>
              <c:strCache>
                <c:ptCount val="1"/>
                <c:pt idx="0">
                  <c:v>Missions normales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numRef>
              <c:f>Feuil1!$G$1:$H$1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Feuil1!$G$2:$H$2</c:f>
              <c:numCache>
                <c:formatCode>General</c:formatCode>
                <c:ptCount val="2"/>
                <c:pt idx="0">
                  <c:v>210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2-4E8B-91DA-552189EDFAC9}"/>
            </c:ext>
          </c:extLst>
        </c:ser>
        <c:ser>
          <c:idx val="1"/>
          <c:order val="1"/>
          <c:tx>
            <c:strRef>
              <c:f>Feuil1!$F$3</c:f>
              <c:strCache>
                <c:ptCount val="1"/>
                <c:pt idx="0">
                  <c:v>Missions inondations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numRef>
              <c:f>Feuil1!$G$1:$H$1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Feuil1!$G$3:$H$3</c:f>
              <c:numCache>
                <c:formatCode>General</c:formatCode>
                <c:ptCount val="2"/>
                <c:pt idx="0">
                  <c:v>105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32-4E8B-91DA-552189EDF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7491775"/>
        <c:axId val="357490527"/>
      </c:barChart>
      <c:catAx>
        <c:axId val="357491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7490527"/>
        <c:crosses val="autoZero"/>
        <c:auto val="1"/>
        <c:lblAlgn val="ctr"/>
        <c:lblOffset val="100"/>
        <c:noMultiLvlLbl val="0"/>
      </c:catAx>
      <c:valAx>
        <c:axId val="357490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7491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D1E364F-85D2-4D7F-9C1D-38674F0640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BD23BC-78B1-41F0-8EA4-7B39A274F7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8183-8EBB-4AF6-AA76-94CA32DFDBA5}" type="datetimeFigureOut">
              <a:rPr lang="fr-BE" smtClean="0"/>
              <a:t>25-04-22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9C23B9-AE0A-4F39-8190-3B8C2A6FE6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4DA8EC-53B4-48B3-A466-1F7DE51B9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2067-F84C-45FE-B97A-58977767CB1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3668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EB9AB-9BE7-4E88-BDFB-C6383FDF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67CBE9-CFBB-4656-8EED-EDA71E753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9D6358-9364-4F53-8059-9BFE2DDF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20A73A-979D-40CB-9DF0-97C36BEF6282}" type="datetimeFigureOut">
              <a:rPr lang="fr-BE" smtClean="0"/>
              <a:t>25-04-22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44B9F-B18E-441A-AB9D-3C09D181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090DF-7FEF-4CD7-A735-769C2901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83ED-7519-4DE7-A470-177E9B6293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238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EB9AB-9BE7-4E88-BDFB-C6383FDF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67CBE9-CFBB-4656-8EED-EDA71E753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9D6358-9364-4F53-8059-9BFE2DDF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20A73A-979D-40CB-9DF0-97C36BEF6282}" type="datetimeFigureOut">
              <a:rPr lang="fr-BE" smtClean="0"/>
              <a:t>25-04-22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44B9F-B18E-441A-AB9D-3C09D181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090DF-7FEF-4CD7-A735-769C2901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83ED-7519-4DE7-A470-177E9B6293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086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4275B-ACCB-4B6A-A4A2-BA50CFC6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243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4275B-ACCB-4B6A-A4A2-BA50CFC6A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17"/>
            <a:ext cx="12192000" cy="3249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Journée des ouvrages d’arts • 04 mai 2022• La </a:t>
            </a:r>
            <a:r>
              <a:rPr lang="fr-FR" dirty="0" err="1"/>
              <a:t>Marlagne</a:t>
            </a:r>
            <a:r>
              <a:rPr lang="fr-FR" dirty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4073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AF4B80E-A8A5-4DE8-ADC6-F2A01A411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9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F03B73A-3D68-49D7-9C0B-A33434973B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0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32B5FB5-0B74-45B1-8442-25636C9CE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0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20F186-CC9E-433F-9C42-07D15382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75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Journée des ouvrages d’arts </a:t>
            </a:r>
            <a:r>
              <a:rPr lang="fr-FR"/>
              <a:t>• 04 </a:t>
            </a:r>
            <a:r>
              <a:rPr lang="fr-FR" dirty="0"/>
              <a:t>mai 2022• La </a:t>
            </a:r>
            <a:r>
              <a:rPr lang="fr-FR" dirty="0" err="1"/>
              <a:t>Marlagne</a:t>
            </a:r>
            <a:r>
              <a:rPr lang="fr-FR" dirty="0"/>
              <a:t> 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838B85-FF7B-49D0-9C38-8AA13C8981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875" y="6185140"/>
            <a:ext cx="1557191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86EC48-E0EB-443F-8801-67F60B99980D}"/>
              </a:ext>
            </a:extLst>
          </p:cNvPr>
          <p:cNvSpPr txBox="1"/>
          <p:nvPr/>
        </p:nvSpPr>
        <p:spPr>
          <a:xfrm>
            <a:off x="1230086" y="1055914"/>
            <a:ext cx="9622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/>
              <a:t>Les inondations pour la Cellule Plongeurs: des premiers jours aux mois qui ont suivi</a:t>
            </a:r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9F603E-CC38-42F8-A90B-2BEEF72F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59" y="2547301"/>
            <a:ext cx="4705004" cy="3532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31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03FE77-6447-4162-BAE2-A8BC111BFAF9}"/>
              </a:ext>
            </a:extLst>
          </p:cNvPr>
          <p:cNvSpPr txBox="1"/>
          <p:nvPr/>
        </p:nvSpPr>
        <p:spPr>
          <a:xfrm>
            <a:off x="725557" y="1490868"/>
            <a:ext cx="106845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Journées très longues: départ souvent avant 07h00, retour après 18h00 et puis réalisation d’un rapport des constats au demandeur, trajets importants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Difficile d’un point de vue psychologique: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Zones sinistrées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37224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5" name="Image 4" descr="Une image contenant bâtiment, ciel, extérieur, pierre&#10;&#10;Description générée automatiquement">
            <a:extLst>
              <a:ext uri="{FF2B5EF4-FFF2-40B4-BE49-F238E27FC236}">
                <a16:creationId xmlns:a16="http://schemas.microsoft.com/office/drawing/2014/main" id="{CE4210E1-9A7A-49B0-92A8-E048CFF68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29" y="427378"/>
            <a:ext cx="8286750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50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4" name="Image 3" descr="Une image contenant extérieur, eau&#10;&#10;Description générée automatiquement">
            <a:extLst>
              <a:ext uri="{FF2B5EF4-FFF2-40B4-BE49-F238E27FC236}">
                <a16:creationId xmlns:a16="http://schemas.microsoft.com/office/drawing/2014/main" id="{A5B82DD1-972D-4803-B2AA-45C74BB2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9" y="698499"/>
            <a:ext cx="7770045" cy="582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1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5" name="Image 4" descr="Une image contenant terrain, extérieur, objet d’extérieur, saleté&#10;&#10;Description générée automatiquement">
            <a:extLst>
              <a:ext uri="{FF2B5EF4-FFF2-40B4-BE49-F238E27FC236}">
                <a16:creationId xmlns:a16="http://schemas.microsoft.com/office/drawing/2014/main" id="{D13D3C0C-CE7A-4B98-8783-083BC3CD5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1" y="482601"/>
            <a:ext cx="7777111" cy="58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9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4" name="Image 3" descr="Une image contenant extérieur, eau, radeau, bateau&#10;&#10;Description générée automatiquement">
            <a:extLst>
              <a:ext uri="{FF2B5EF4-FFF2-40B4-BE49-F238E27FC236}">
                <a16:creationId xmlns:a16="http://schemas.microsoft.com/office/drawing/2014/main" id="{4F47F2D5-49C6-44EA-B632-832E838E5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1" y="546101"/>
            <a:ext cx="7770045" cy="582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0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03FE77-6447-4162-BAE2-A8BC111BFAF9}"/>
              </a:ext>
            </a:extLst>
          </p:cNvPr>
          <p:cNvSpPr txBox="1"/>
          <p:nvPr/>
        </p:nvSpPr>
        <p:spPr>
          <a:xfrm>
            <a:off x="725557" y="1490868"/>
            <a:ext cx="10684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Journées très longues: départ souvent avant 07h00, retour après 18h00 et puis réalisation d’un rapport des constats au demandeur, trajets importants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Difficile d’un point de vue psychologique: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Zones sinistrées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Evacuation des décombres (armée)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61148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4" name="helico">
            <a:hlinkClick r:id="" action="ppaction://media"/>
            <a:extLst>
              <a:ext uri="{FF2B5EF4-FFF2-40B4-BE49-F238E27FC236}">
                <a16:creationId xmlns:a16="http://schemas.microsoft.com/office/drawing/2014/main" id="{7999BDF5-A753-4A46-B741-7F78CB4A5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1865" y="347683"/>
            <a:ext cx="3548270" cy="64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03FE77-6447-4162-BAE2-A8BC111BFAF9}"/>
              </a:ext>
            </a:extLst>
          </p:cNvPr>
          <p:cNvSpPr txBox="1"/>
          <p:nvPr/>
        </p:nvSpPr>
        <p:spPr>
          <a:xfrm>
            <a:off x="725557" y="1490868"/>
            <a:ext cx="106845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En résumé: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Période peu évidente liée au contexte: situations rencontrées, charge de travail, réactivité nécessaire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BE" sz="28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Preuve que des entités issues de Directions, Départements voire même de services publics différents peuvent se coordonner et collaborer de manière efficace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7212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03FE77-6447-4162-BAE2-A8BC111BFAF9}"/>
              </a:ext>
            </a:extLst>
          </p:cNvPr>
          <p:cNvSpPr txBox="1"/>
          <p:nvPr/>
        </p:nvSpPr>
        <p:spPr>
          <a:xfrm>
            <a:off x="725557" y="1490868"/>
            <a:ext cx="106845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1 gestionnaire, 1 coordinateur, 7 plongeurs; </a:t>
            </a:r>
          </a:p>
          <a:p>
            <a:r>
              <a:rPr lang="fr-BE" sz="2800" dirty="0"/>
              <a:t>	soit 9 personnes habilitées à intervenir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Missions de la cellule: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FR" sz="2800" dirty="0"/>
              <a:t>Inspections subaquatiques (périodiques, avant travaux, après travaux, suite à incident, …)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FR" sz="2800" dirty="0"/>
              <a:t>Petits travaux subaquatiques (&lt; 2 jours)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FR" sz="2800"/>
              <a:t>Inspections </a:t>
            </a:r>
            <a:r>
              <a:rPr lang="fr-FR" sz="2800" dirty="0"/>
              <a:t>sur cordes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FR" sz="2800" dirty="0"/>
              <a:t>Petits travaux sur cordes (&lt; 2 jours)</a:t>
            </a:r>
          </a:p>
          <a:p>
            <a:pPr lvl="1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6491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03FE77-6447-4162-BAE2-A8BC111BFAF9}"/>
              </a:ext>
            </a:extLst>
          </p:cNvPr>
          <p:cNvSpPr txBox="1"/>
          <p:nvPr/>
        </p:nvSpPr>
        <p:spPr>
          <a:xfrm>
            <a:off x="725557" y="1490868"/>
            <a:ext cx="106845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Mi-juillet 2021: précipitations d’une ampleur exceptionnelle principalement sur les province de Namur, Liège et Luxembourg</a:t>
            </a:r>
          </a:p>
          <a:p>
            <a:endParaRPr lang="fr-B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Navigation interrompue, Ouvrages d’Art hydrauliques (</a:t>
            </a:r>
            <a:r>
              <a:rPr lang="fr-BE" sz="2800" dirty="0" err="1"/>
              <a:t>OAh</a:t>
            </a:r>
            <a:r>
              <a:rPr lang="fr-BE" sz="2800" dirty="0"/>
              <a:t>) fermés</a:t>
            </a:r>
          </a:p>
          <a:p>
            <a:endParaRPr lang="fr-B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Dégâts les plus importants sur les cours d’eau non-navigables tels que la Vesdre, l’Ourthe et la </a:t>
            </a:r>
            <a:r>
              <a:rPr lang="fr-BE" sz="2800" dirty="0" err="1"/>
              <a:t>Lesse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25852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03FE77-6447-4162-BAE2-A8BC111BFAF9}"/>
              </a:ext>
            </a:extLst>
          </p:cNvPr>
          <p:cNvSpPr txBox="1"/>
          <p:nvPr/>
        </p:nvSpPr>
        <p:spPr>
          <a:xfrm>
            <a:off x="725557" y="646045"/>
            <a:ext cx="1068456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Vendredi 16 juillet 2021: mise en place d’un service de garde pour la Cellule Plongeurs</a:t>
            </a:r>
          </a:p>
          <a:p>
            <a:endParaRPr lang="fr-B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17 juillet – 31 juillet 2021: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Réalisations d’inspections 7 jours/7, rappel de personnel en congé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Principalement écluses sur la Haute Meuse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Premiers constats: pas de dégâts au niveau GC, quelques dégâts au niveau EM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Durant cette période, mise en place d’une entité chargée de centraliser les demandes et besoins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Premières inspections de pont à partir du 23 juillet 2021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9547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03FE77-6447-4162-BAE2-A8BC111BFAF9}"/>
              </a:ext>
            </a:extLst>
          </p:cNvPr>
          <p:cNvSpPr txBox="1"/>
          <p:nvPr/>
        </p:nvSpPr>
        <p:spPr>
          <a:xfrm>
            <a:off x="725557" y="1490868"/>
            <a:ext cx="106845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Août 2021: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Rythme baisse mais encore 100 % dédié aux inondations (sauf urgences sur la voie d’eau)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Demandes d’inspection reçues avec un préavis très court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Décisions difficiles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À partir de septembre 2021: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Evolution du champ d’inspection: demande d’assistance de la part des communes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Retour à un rythme de travail « normal » réparti entre missions habituelles et dédiées aux inondations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16420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5" name="Image 4" descr="Une image contenant eau, bâtiment, extérieur, radeau&#10;&#10;Description générée automatiquement">
            <a:extLst>
              <a:ext uri="{FF2B5EF4-FFF2-40B4-BE49-F238E27FC236}">
                <a16:creationId xmlns:a16="http://schemas.microsoft.com/office/drawing/2014/main" id="{E83950FE-1E22-4884-9164-B0C86070C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648806"/>
            <a:ext cx="7777111" cy="58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02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4" name="Image 3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179C2226-6C98-4799-8328-BF6BB6664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/>
          <a:stretch/>
        </p:blipFill>
        <p:spPr>
          <a:xfrm rot="16200000">
            <a:off x="3314700" y="809762"/>
            <a:ext cx="5562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3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03FE77-6447-4162-BAE2-A8BC111BFAF9}"/>
              </a:ext>
            </a:extLst>
          </p:cNvPr>
          <p:cNvSpPr txBox="1"/>
          <p:nvPr/>
        </p:nvSpPr>
        <p:spPr>
          <a:xfrm>
            <a:off x="725557" y="1490868"/>
            <a:ext cx="10684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De juillet 2021 à décembre 2021: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Plus de 100 missions directement liées aux inondations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En plus des autres missions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B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dirty="0"/>
              <a:t>En 2022: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50 missions directement liées aux inondations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fr-BE" sz="2800" dirty="0"/>
              <a:t>Dernière demande transmise il y a quelques semaines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68177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 dirty="0"/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B5A023B7-6263-45A7-B950-1C370CA2E4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6421175"/>
              </p:ext>
            </p:extLst>
          </p:nvPr>
        </p:nvGraphicFramePr>
        <p:xfrm>
          <a:off x="1673086" y="1053547"/>
          <a:ext cx="8494643" cy="496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0294438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onception personnalisé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9A65A2DD5DF44A80A654981849549B" ma:contentTypeVersion="2" ma:contentTypeDescription="Crée un document." ma:contentTypeScope="" ma:versionID="9d957804e62e44a2f38a46c29f4218a9">
  <xsd:schema xmlns:xsd="http://www.w3.org/2001/XMLSchema" xmlns:xs="http://www.w3.org/2001/XMLSchema" xmlns:p="http://schemas.microsoft.com/office/2006/metadata/properties" xmlns:ns2="c1a3df3e-33cb-4260-8132-609fc1ecef07" targetNamespace="http://schemas.microsoft.com/office/2006/metadata/properties" ma:root="true" ma:fieldsID="7fdc44db6bcef0d35d598976589feb18" ns2:_="">
    <xsd:import namespace="c1a3df3e-33cb-4260-8132-609fc1ecef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3df3e-33cb-4260-8132-609fc1ece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2D10C9-0CF1-48D4-9A09-1155446E07B4}">
  <ds:schemaRefs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c1a3df3e-33cb-4260-8132-609fc1ecef07"/>
  </ds:schemaRefs>
</ds:datastoreItem>
</file>

<file path=customXml/itemProps2.xml><?xml version="1.0" encoding="utf-8"?>
<ds:datastoreItem xmlns:ds="http://schemas.openxmlformats.org/officeDocument/2006/customXml" ds:itemID="{8F86E327-908E-47CA-8FB9-14C32C4105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a3df3e-33cb-4260-8132-609fc1ece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08A447-6817-40F2-A91D-2AC4535C99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420</Words>
  <Application>Microsoft Office PowerPoint</Application>
  <PresentationFormat>Grand écran</PresentationFormat>
  <Paragraphs>54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2_Conception personnalisée</vt:lpstr>
      <vt:lpstr>1_Conception personnalisée</vt:lpstr>
      <vt:lpstr>3_Conception personnalisée</vt:lpstr>
      <vt:lpstr>4_Conception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HENIN Arianne</dc:creator>
  <cp:lastModifiedBy>PUISSANT Benoit</cp:lastModifiedBy>
  <cp:revision>10</cp:revision>
  <dcterms:created xsi:type="dcterms:W3CDTF">2020-02-10T14:05:40Z</dcterms:created>
  <dcterms:modified xsi:type="dcterms:W3CDTF">2022-04-25T13:59:28Z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0x010100559A65A2DD5DF44A80A654981849549B</vt:lpwstr>
  </property>
  <property fmtid="{D5CDD505-2E9C-101B-9397-08002B2CF9AE}" pid="3" name="MSIP_Label_e72a09c5-6e26-4737-a926-47ef1ab198ae_Enabled">
    <vt:lpwstr>true</vt:lpwstr>
  </property>
  <property fmtid="{D5CDD505-2E9C-101B-9397-08002B2CF9AE}" pid="4" name="MSIP_Label_e72a09c5-6e26-4737-a926-47ef1ab198ae_SetDate">
    <vt:lpwstr>2022-04-15T11:42:58Z</vt:lpwstr>
  </property>
  <property fmtid="{D5CDD505-2E9C-101B-9397-08002B2CF9AE}" pid="5" name="MSIP_Label_e72a09c5-6e26-4737-a926-47ef1ab198ae_Method">
    <vt:lpwstr>Standard</vt:lpwstr>
  </property>
  <property fmtid="{D5CDD505-2E9C-101B-9397-08002B2CF9AE}" pid="6" name="MSIP_Label_e72a09c5-6e26-4737-a926-47ef1ab198ae_Name">
    <vt:lpwstr>e72a09c5-6e26-4737-a926-47ef1ab198ae</vt:lpwstr>
  </property>
  <property fmtid="{D5CDD505-2E9C-101B-9397-08002B2CF9AE}" pid="7" name="MSIP_Label_e72a09c5-6e26-4737-a926-47ef1ab198ae_SiteId">
    <vt:lpwstr>1f816a84-7aa6-4a56-b22a-7b3452fa8681</vt:lpwstr>
  </property>
  <property fmtid="{D5CDD505-2E9C-101B-9397-08002B2CF9AE}" pid="8" name="MSIP_Label_e72a09c5-6e26-4737-a926-47ef1ab198ae_ActionId">
    <vt:lpwstr>322f555d-459e-416e-8772-00f750a9ffc9</vt:lpwstr>
  </property>
  <property fmtid="{D5CDD505-2E9C-101B-9397-08002B2CF9AE}" pid="9" name="MSIP_Label_e72a09c5-6e26-4737-a926-47ef1ab198ae_ContentBits">
    <vt:lpwstr>8</vt:lpwstr>
  </property>
</Properties>
</file>