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36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32922" y="386064"/>
            <a:ext cx="1092615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49349" y="1418966"/>
            <a:ext cx="8293301" cy="450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62488" y="6303264"/>
            <a:ext cx="1310639" cy="4358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3047"/>
            <a:ext cx="12192000" cy="361315"/>
          </a:xfrm>
          <a:custGeom>
            <a:avLst/>
            <a:gdLst/>
            <a:ahLst/>
            <a:cxnLst/>
            <a:rect l="l" t="t" r="r" b="b"/>
            <a:pathLst>
              <a:path w="12192000" h="361315">
                <a:moveTo>
                  <a:pt x="12192000" y="0"/>
                </a:moveTo>
                <a:lnTo>
                  <a:pt x="0" y="0"/>
                </a:lnTo>
                <a:lnTo>
                  <a:pt x="0" y="361188"/>
                </a:lnTo>
                <a:lnTo>
                  <a:pt x="12192000" y="36118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270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4053" y="0"/>
            <a:ext cx="57245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0" spc="-15" dirty="0">
                <a:solidFill>
                  <a:srgbClr val="FFFFFF"/>
                </a:solidFill>
                <a:latin typeface="Calibri Light"/>
                <a:cs typeface="Calibri Light"/>
              </a:rPr>
              <a:t>Journée</a:t>
            </a:r>
            <a:r>
              <a:rPr sz="22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10" dirty="0">
                <a:solidFill>
                  <a:srgbClr val="FFFFFF"/>
                </a:solidFill>
                <a:latin typeface="Calibri Light"/>
                <a:cs typeface="Calibri Light"/>
              </a:rPr>
              <a:t>des</a:t>
            </a:r>
            <a:r>
              <a:rPr sz="2200" b="0" spc="-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25" dirty="0">
                <a:solidFill>
                  <a:srgbClr val="FFFFFF"/>
                </a:solidFill>
                <a:latin typeface="Calibri Light"/>
                <a:cs typeface="Calibri Light"/>
              </a:rPr>
              <a:t>ouvrages</a:t>
            </a:r>
            <a:r>
              <a:rPr sz="2200" b="0" spc="-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45" dirty="0">
                <a:solidFill>
                  <a:srgbClr val="FFFFFF"/>
                </a:solidFill>
                <a:latin typeface="Calibri Light"/>
                <a:cs typeface="Calibri Light"/>
              </a:rPr>
              <a:t>d’art</a:t>
            </a:r>
            <a:r>
              <a:rPr sz="22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5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200" b="0" spc="-2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5" dirty="0">
                <a:solidFill>
                  <a:srgbClr val="FFFFFF"/>
                </a:solidFill>
                <a:latin typeface="Calibri Light"/>
                <a:cs typeface="Calibri Light"/>
              </a:rPr>
              <a:t>4</a:t>
            </a:r>
            <a:r>
              <a:rPr sz="22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15" dirty="0">
                <a:solidFill>
                  <a:srgbClr val="FFFFFF"/>
                </a:solidFill>
                <a:latin typeface="Calibri Light"/>
                <a:cs typeface="Calibri Light"/>
              </a:rPr>
              <a:t>mai</a:t>
            </a:r>
            <a:r>
              <a:rPr sz="22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10" dirty="0">
                <a:solidFill>
                  <a:srgbClr val="FFFFFF"/>
                </a:solidFill>
                <a:latin typeface="Calibri Light"/>
                <a:cs typeface="Calibri Light"/>
              </a:rPr>
              <a:t>2022</a:t>
            </a:r>
            <a:r>
              <a:rPr sz="2200" b="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5" dirty="0">
                <a:solidFill>
                  <a:srgbClr val="FFFFFF"/>
                </a:solidFill>
                <a:latin typeface="Calibri Light"/>
                <a:cs typeface="Calibri Light"/>
              </a:rPr>
              <a:t>-</a:t>
            </a:r>
            <a:r>
              <a:rPr sz="2200" b="0" spc="-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200" b="0" spc="-15" dirty="0">
                <a:solidFill>
                  <a:srgbClr val="FFFFFF"/>
                </a:solidFill>
                <a:latin typeface="Calibri Light"/>
                <a:cs typeface="Calibri Light"/>
              </a:rPr>
              <a:t>Marlagne</a:t>
            </a:r>
            <a:endParaRPr sz="22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7648" y="1576833"/>
            <a:ext cx="9036685" cy="1376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4639"/>
                </a:solidFill>
                <a:latin typeface="Century Gothic"/>
                <a:cs typeface="Century Gothic"/>
              </a:rPr>
              <a:t>Conséquences</a:t>
            </a:r>
            <a:r>
              <a:rPr sz="3200" b="1" spc="15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004639"/>
                </a:solidFill>
                <a:latin typeface="Century Gothic"/>
                <a:cs typeface="Century Gothic"/>
              </a:rPr>
              <a:t>des</a:t>
            </a:r>
            <a:r>
              <a:rPr sz="3200" b="1" spc="10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004639"/>
                </a:solidFill>
                <a:latin typeface="Century Gothic"/>
                <a:cs typeface="Century Gothic"/>
              </a:rPr>
              <a:t>inondations</a:t>
            </a:r>
            <a:r>
              <a:rPr sz="3200" b="1" spc="10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4639"/>
                </a:solidFill>
                <a:latin typeface="Century Gothic"/>
                <a:cs typeface="Century Gothic"/>
              </a:rPr>
              <a:t>de juillet</a:t>
            </a:r>
            <a:r>
              <a:rPr sz="3200" b="1" spc="5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4639"/>
                </a:solidFill>
                <a:latin typeface="Century Gothic"/>
                <a:cs typeface="Century Gothic"/>
              </a:rPr>
              <a:t>2021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950"/>
              </a:spcBef>
            </a:pPr>
            <a:r>
              <a:rPr sz="3200" b="1" i="1" dirty="0">
                <a:solidFill>
                  <a:srgbClr val="004639"/>
                </a:solidFill>
                <a:latin typeface="Century Gothic"/>
                <a:cs typeface="Century Gothic"/>
              </a:rPr>
              <a:t>Partie</a:t>
            </a:r>
            <a:r>
              <a:rPr sz="3200" b="1" i="1" spc="-10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i="1" dirty="0">
                <a:solidFill>
                  <a:srgbClr val="004639"/>
                </a:solidFill>
                <a:latin typeface="Century Gothic"/>
                <a:cs typeface="Century Gothic"/>
              </a:rPr>
              <a:t>1</a:t>
            </a:r>
            <a:r>
              <a:rPr sz="3200" b="1" i="1" spc="-5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i="1" dirty="0">
                <a:solidFill>
                  <a:srgbClr val="004639"/>
                </a:solidFill>
                <a:latin typeface="Century Gothic"/>
                <a:cs typeface="Century Gothic"/>
              </a:rPr>
              <a:t>:</a:t>
            </a:r>
            <a:r>
              <a:rPr sz="3200" b="1" i="1" spc="10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i="1" spc="-5" dirty="0">
                <a:solidFill>
                  <a:srgbClr val="004639"/>
                </a:solidFill>
                <a:latin typeface="Century Gothic"/>
                <a:cs typeface="Century Gothic"/>
              </a:rPr>
              <a:t>Introduction</a:t>
            </a:r>
            <a:r>
              <a:rPr sz="3200" b="1" i="1" spc="10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i="1" spc="-5" dirty="0">
                <a:solidFill>
                  <a:srgbClr val="004639"/>
                </a:solidFill>
                <a:latin typeface="Century Gothic"/>
                <a:cs typeface="Century Gothic"/>
              </a:rPr>
              <a:t>et</a:t>
            </a:r>
            <a:r>
              <a:rPr sz="3200" b="1" i="1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i="1" spc="-5" dirty="0">
                <a:solidFill>
                  <a:srgbClr val="004639"/>
                </a:solidFill>
                <a:latin typeface="Century Gothic"/>
                <a:cs typeface="Century Gothic"/>
              </a:rPr>
              <a:t>Gestion</a:t>
            </a:r>
            <a:r>
              <a:rPr sz="3200" b="1" i="1" spc="15" dirty="0">
                <a:solidFill>
                  <a:srgbClr val="004639"/>
                </a:solidFill>
                <a:latin typeface="Century Gothic"/>
                <a:cs typeface="Century Gothic"/>
              </a:rPr>
              <a:t> </a:t>
            </a:r>
            <a:r>
              <a:rPr sz="3200" b="1" i="1" dirty="0">
                <a:solidFill>
                  <a:srgbClr val="004639"/>
                </a:solidFill>
                <a:latin typeface="Century Gothic"/>
                <a:cs typeface="Century Gothic"/>
              </a:rPr>
              <a:t>de </a:t>
            </a:r>
            <a:r>
              <a:rPr sz="3200" b="1" i="1" spc="-5" dirty="0">
                <a:solidFill>
                  <a:srgbClr val="004639"/>
                </a:solidFill>
                <a:latin typeface="Century Gothic"/>
                <a:cs typeface="Century Gothic"/>
              </a:rPr>
              <a:t>l’urgence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7580" y="1023861"/>
            <a:ext cx="8044180" cy="2120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0"/>
              </a:lnSpc>
              <a:spcBef>
                <a:spcPts val="95"/>
              </a:spcBef>
            </a:pPr>
            <a:r>
              <a:rPr sz="2500" b="1" spc="-10" dirty="0">
                <a:latin typeface="Century Gothic"/>
                <a:cs typeface="Century Gothic"/>
              </a:rPr>
              <a:t>16</a:t>
            </a:r>
            <a:r>
              <a:rPr sz="2500" b="1" spc="-70" dirty="0">
                <a:latin typeface="Century Gothic"/>
                <a:cs typeface="Century Gothic"/>
              </a:rPr>
              <a:t> </a:t>
            </a:r>
            <a:r>
              <a:rPr sz="2500" b="1" spc="-5" dirty="0">
                <a:latin typeface="Century Gothic"/>
                <a:cs typeface="Century Gothic"/>
              </a:rPr>
              <a:t>juillet</a:t>
            </a:r>
            <a:endParaRPr sz="2500">
              <a:latin typeface="Century Gothic"/>
              <a:cs typeface="Century Gothic"/>
            </a:endParaRPr>
          </a:p>
          <a:p>
            <a:pPr marL="1118870" indent="-192405">
              <a:lnSpc>
                <a:spcPts val="2700"/>
              </a:lnSpc>
              <a:buChar char="-"/>
              <a:tabLst>
                <a:tab pos="1119505" algn="l"/>
              </a:tabLst>
            </a:pPr>
            <a:r>
              <a:rPr sz="2500" spc="-5" dirty="0">
                <a:latin typeface="Century Gothic"/>
                <a:cs typeface="Century Gothic"/>
              </a:rPr>
              <a:t>Echouage</a:t>
            </a:r>
            <a:r>
              <a:rPr sz="2500" spc="1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de</a:t>
            </a:r>
            <a:r>
              <a:rPr sz="2500" spc="-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deux</a:t>
            </a:r>
            <a:r>
              <a:rPr sz="2500" spc="10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bateaux</a:t>
            </a:r>
            <a:r>
              <a:rPr sz="2500" spc="35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centre </a:t>
            </a:r>
            <a:r>
              <a:rPr sz="2500" spc="-10" dirty="0">
                <a:latin typeface="Century Gothic"/>
                <a:cs typeface="Century Gothic"/>
              </a:rPr>
              <a:t>de</a:t>
            </a:r>
            <a:r>
              <a:rPr sz="2500" spc="5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Liège</a:t>
            </a:r>
            <a:endParaRPr sz="2500">
              <a:latin typeface="Century Gothic"/>
              <a:cs typeface="Century Gothic"/>
            </a:endParaRPr>
          </a:p>
          <a:p>
            <a:pPr marL="12700">
              <a:lnSpc>
                <a:spcPts val="2700"/>
              </a:lnSpc>
            </a:pPr>
            <a:r>
              <a:rPr sz="2500" b="1" spc="-10" dirty="0">
                <a:latin typeface="Century Gothic"/>
                <a:cs typeface="Century Gothic"/>
              </a:rPr>
              <a:t>17</a:t>
            </a:r>
            <a:r>
              <a:rPr sz="2500" b="1" spc="-30" dirty="0">
                <a:latin typeface="Century Gothic"/>
                <a:cs typeface="Century Gothic"/>
              </a:rPr>
              <a:t> </a:t>
            </a:r>
            <a:r>
              <a:rPr sz="2500" b="1" spc="-5" dirty="0">
                <a:latin typeface="Century Gothic"/>
                <a:cs typeface="Century Gothic"/>
              </a:rPr>
              <a:t>juillet</a:t>
            </a:r>
            <a:endParaRPr sz="2500">
              <a:latin typeface="Century Gothic"/>
              <a:cs typeface="Century Gothic"/>
            </a:endParaRPr>
          </a:p>
          <a:p>
            <a:pPr marL="1119505" indent="-193040">
              <a:lnSpc>
                <a:spcPts val="2700"/>
              </a:lnSpc>
              <a:buChar char="-"/>
              <a:tabLst>
                <a:tab pos="1120140" algn="l"/>
              </a:tabLst>
            </a:pPr>
            <a:r>
              <a:rPr sz="2500" spc="-5" dirty="0">
                <a:latin typeface="Century Gothic"/>
                <a:cs typeface="Century Gothic"/>
              </a:rPr>
              <a:t>Consultation</a:t>
            </a:r>
            <a:r>
              <a:rPr sz="2500" spc="20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pour</a:t>
            </a:r>
            <a:r>
              <a:rPr sz="2500" spc="-15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renflouage</a:t>
            </a:r>
            <a:endParaRPr sz="2500">
              <a:latin typeface="Century Gothic"/>
              <a:cs typeface="Century Gothic"/>
            </a:endParaRPr>
          </a:p>
          <a:p>
            <a:pPr marL="12700">
              <a:lnSpc>
                <a:spcPts val="2700"/>
              </a:lnSpc>
            </a:pPr>
            <a:r>
              <a:rPr sz="2500" b="1" spc="-10" dirty="0">
                <a:latin typeface="Century Gothic"/>
                <a:cs typeface="Century Gothic"/>
              </a:rPr>
              <a:t>19</a:t>
            </a:r>
            <a:r>
              <a:rPr sz="2500" b="1" spc="-30" dirty="0">
                <a:latin typeface="Century Gothic"/>
                <a:cs typeface="Century Gothic"/>
              </a:rPr>
              <a:t> </a:t>
            </a:r>
            <a:r>
              <a:rPr sz="2500" b="1" spc="-5" dirty="0">
                <a:latin typeface="Century Gothic"/>
                <a:cs typeface="Century Gothic"/>
              </a:rPr>
              <a:t>juillet</a:t>
            </a:r>
            <a:endParaRPr sz="2500">
              <a:latin typeface="Century Gothic"/>
              <a:cs typeface="Century Gothic"/>
            </a:endParaRPr>
          </a:p>
          <a:p>
            <a:pPr marL="1119505" indent="-192405">
              <a:lnSpc>
                <a:spcPts val="2850"/>
              </a:lnSpc>
              <a:buChar char="-"/>
              <a:tabLst>
                <a:tab pos="1120140" algn="l"/>
              </a:tabLst>
            </a:pPr>
            <a:r>
              <a:rPr sz="2500" spc="-5" dirty="0">
                <a:latin typeface="Century Gothic"/>
                <a:cs typeface="Century Gothic"/>
              </a:rPr>
              <a:t>Localisation</a:t>
            </a:r>
            <a:r>
              <a:rPr sz="2500" spc="-3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scanner</a:t>
            </a:r>
            <a:endParaRPr sz="25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039" y="3191255"/>
            <a:ext cx="4724399" cy="35432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3159252"/>
            <a:ext cx="5357342" cy="35753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5954" y="1000686"/>
            <a:ext cx="5544185" cy="1988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b="1" spc="-10" dirty="0">
                <a:latin typeface="Century Gothic"/>
                <a:cs typeface="Century Gothic"/>
              </a:rPr>
              <a:t>20</a:t>
            </a:r>
            <a:r>
              <a:rPr sz="2800" b="1" spc="-7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juillet</a:t>
            </a:r>
            <a:endParaRPr sz="2800">
              <a:latin typeface="Century Gothic"/>
              <a:cs typeface="Century Gothic"/>
            </a:endParaRPr>
          </a:p>
          <a:p>
            <a:pPr marL="927100">
              <a:lnSpc>
                <a:spcPts val="3195"/>
              </a:lnSpc>
            </a:pP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Balisage </a:t>
            </a:r>
            <a:r>
              <a:rPr sz="2800" spc="-10" dirty="0">
                <a:latin typeface="Century Gothic"/>
                <a:cs typeface="Century Gothic"/>
              </a:rPr>
              <a:t>passe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navigable</a:t>
            </a:r>
            <a:endParaRPr sz="2800">
              <a:latin typeface="Century Gothic"/>
              <a:cs typeface="Century Gothic"/>
            </a:endParaRPr>
          </a:p>
          <a:p>
            <a:pPr marL="12700">
              <a:lnSpc>
                <a:spcPts val="3195"/>
              </a:lnSpc>
              <a:spcBef>
                <a:spcPts val="2685"/>
              </a:spcBef>
            </a:pPr>
            <a:r>
              <a:rPr sz="2800" b="1" spc="-10" dirty="0">
                <a:latin typeface="Century Gothic"/>
                <a:cs typeface="Century Gothic"/>
              </a:rPr>
              <a:t>24</a:t>
            </a:r>
            <a:r>
              <a:rPr sz="2800" b="1" spc="-2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–</a:t>
            </a:r>
            <a:r>
              <a:rPr sz="2800" b="1" spc="-20" dirty="0">
                <a:latin typeface="Century Gothic"/>
                <a:cs typeface="Century Gothic"/>
              </a:rPr>
              <a:t> </a:t>
            </a:r>
            <a:r>
              <a:rPr sz="2800" b="1" spc="-10" dirty="0">
                <a:latin typeface="Century Gothic"/>
                <a:cs typeface="Century Gothic"/>
              </a:rPr>
              <a:t>26</a:t>
            </a:r>
            <a:r>
              <a:rPr sz="2800" b="1" spc="-2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août</a:t>
            </a:r>
            <a:endParaRPr sz="2800">
              <a:latin typeface="Century Gothic"/>
              <a:cs typeface="Century Gothic"/>
            </a:endParaRPr>
          </a:p>
          <a:p>
            <a:pPr marL="926465">
              <a:lnSpc>
                <a:spcPts val="3195"/>
              </a:lnSpc>
            </a:pP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-5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Renflouage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3340" y="3429000"/>
            <a:ext cx="4430267" cy="32223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587" y="3429000"/>
            <a:ext cx="7414259" cy="32247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" y="10668"/>
            <a:ext cx="12181332" cy="68473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68"/>
            <a:ext cx="12191999" cy="68473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4068" y="604262"/>
            <a:ext cx="10093325" cy="5929630"/>
            <a:chOff x="284068" y="604262"/>
            <a:chExt cx="10093325" cy="5929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068" y="604262"/>
              <a:ext cx="10093075" cy="59291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01795" y="1344168"/>
              <a:ext cx="5643880" cy="3502025"/>
            </a:xfrm>
            <a:custGeom>
              <a:avLst/>
              <a:gdLst/>
              <a:ahLst/>
              <a:cxnLst/>
              <a:rect l="l" t="t" r="r" b="b"/>
              <a:pathLst>
                <a:path w="5643880" h="3502025">
                  <a:moveTo>
                    <a:pt x="0" y="0"/>
                  </a:moveTo>
                  <a:lnTo>
                    <a:pt x="48209" y="15148"/>
                  </a:lnTo>
                  <a:lnTo>
                    <a:pt x="80067" y="41341"/>
                  </a:lnTo>
                  <a:lnTo>
                    <a:pt x="111501" y="79583"/>
                  </a:lnTo>
                  <a:lnTo>
                    <a:pt x="142342" y="129163"/>
                  </a:lnTo>
                  <a:lnTo>
                    <a:pt x="172421" y="189375"/>
                  </a:lnTo>
                  <a:lnTo>
                    <a:pt x="201568" y="259508"/>
                  </a:lnTo>
                  <a:lnTo>
                    <a:pt x="215740" y="298075"/>
                  </a:lnTo>
                  <a:lnTo>
                    <a:pt x="229615" y="338855"/>
                  </a:lnTo>
                  <a:lnTo>
                    <a:pt x="243172" y="381762"/>
                  </a:lnTo>
                  <a:lnTo>
                    <a:pt x="256391" y="426707"/>
                  </a:lnTo>
                  <a:lnTo>
                    <a:pt x="269250" y="473600"/>
                  </a:lnTo>
                  <a:lnTo>
                    <a:pt x="281727" y="522354"/>
                  </a:lnTo>
                  <a:lnTo>
                    <a:pt x="293802" y="572880"/>
                  </a:lnTo>
                  <a:lnTo>
                    <a:pt x="305454" y="625089"/>
                  </a:lnTo>
                  <a:lnTo>
                    <a:pt x="316662" y="678892"/>
                  </a:lnTo>
                  <a:lnTo>
                    <a:pt x="327403" y="734202"/>
                  </a:lnTo>
                  <a:lnTo>
                    <a:pt x="337658" y="790929"/>
                  </a:lnTo>
                  <a:lnTo>
                    <a:pt x="347404" y="848985"/>
                  </a:lnTo>
                  <a:lnTo>
                    <a:pt x="356621" y="908281"/>
                  </a:lnTo>
                  <a:lnTo>
                    <a:pt x="365288" y="968729"/>
                  </a:lnTo>
                  <a:lnTo>
                    <a:pt x="373383" y="1030240"/>
                  </a:lnTo>
                  <a:lnTo>
                    <a:pt x="380885" y="1092725"/>
                  </a:lnTo>
                  <a:lnTo>
                    <a:pt x="387773" y="1156096"/>
                  </a:lnTo>
                  <a:lnTo>
                    <a:pt x="394026" y="1220265"/>
                  </a:lnTo>
                  <a:lnTo>
                    <a:pt x="399622" y="1285142"/>
                  </a:lnTo>
                  <a:lnTo>
                    <a:pt x="404541" y="1350639"/>
                  </a:lnTo>
                  <a:lnTo>
                    <a:pt x="408762" y="1416668"/>
                  </a:lnTo>
                  <a:lnTo>
                    <a:pt x="412262" y="1483140"/>
                  </a:lnTo>
                  <a:lnTo>
                    <a:pt x="415022" y="1549966"/>
                  </a:lnTo>
                  <a:lnTo>
                    <a:pt x="417019" y="1617058"/>
                  </a:lnTo>
                  <a:lnTo>
                    <a:pt x="418233" y="1684327"/>
                  </a:lnTo>
                  <a:lnTo>
                    <a:pt x="418642" y="1751685"/>
                  </a:lnTo>
                  <a:lnTo>
                    <a:pt x="419161" y="1772705"/>
                  </a:lnTo>
                  <a:lnTo>
                    <a:pt x="423288" y="1814733"/>
                  </a:lnTo>
                  <a:lnTo>
                    <a:pt x="431478" y="1856729"/>
                  </a:lnTo>
                  <a:lnTo>
                    <a:pt x="443664" y="1898671"/>
                  </a:lnTo>
                  <a:lnTo>
                    <a:pt x="459779" y="1940538"/>
                  </a:lnTo>
                  <a:lnTo>
                    <a:pt x="479758" y="1982308"/>
                  </a:lnTo>
                  <a:lnTo>
                    <a:pt x="503533" y="2023960"/>
                  </a:lnTo>
                  <a:lnTo>
                    <a:pt x="531038" y="2065472"/>
                  </a:lnTo>
                  <a:lnTo>
                    <a:pt x="562206" y="2106822"/>
                  </a:lnTo>
                  <a:lnTo>
                    <a:pt x="596971" y="2147989"/>
                  </a:lnTo>
                  <a:lnTo>
                    <a:pt x="635266" y="2188952"/>
                  </a:lnTo>
                  <a:lnTo>
                    <a:pt x="677025" y="2229689"/>
                  </a:lnTo>
                  <a:lnTo>
                    <a:pt x="722180" y="2270179"/>
                  </a:lnTo>
                  <a:lnTo>
                    <a:pt x="770665" y="2310399"/>
                  </a:lnTo>
                  <a:lnTo>
                    <a:pt x="822414" y="2350329"/>
                  </a:lnTo>
                  <a:lnTo>
                    <a:pt x="877361" y="2389947"/>
                  </a:lnTo>
                  <a:lnTo>
                    <a:pt x="935437" y="2429231"/>
                  </a:lnTo>
                  <a:lnTo>
                    <a:pt x="996578" y="2468160"/>
                  </a:lnTo>
                  <a:lnTo>
                    <a:pt x="1060715" y="2506712"/>
                  </a:lnTo>
                  <a:lnTo>
                    <a:pt x="1093887" y="2525840"/>
                  </a:lnTo>
                  <a:lnTo>
                    <a:pt x="1127784" y="2544866"/>
                  </a:lnTo>
                  <a:lnTo>
                    <a:pt x="1162396" y="2563787"/>
                  </a:lnTo>
                  <a:lnTo>
                    <a:pt x="1197716" y="2582601"/>
                  </a:lnTo>
                  <a:lnTo>
                    <a:pt x="1233735" y="2601304"/>
                  </a:lnTo>
                  <a:lnTo>
                    <a:pt x="1270445" y="2619894"/>
                  </a:lnTo>
                  <a:lnTo>
                    <a:pt x="1307838" y="2638368"/>
                  </a:lnTo>
                  <a:lnTo>
                    <a:pt x="1345906" y="2656724"/>
                  </a:lnTo>
                  <a:lnTo>
                    <a:pt x="1384639" y="2674959"/>
                  </a:lnTo>
                  <a:lnTo>
                    <a:pt x="1424030" y="2693070"/>
                  </a:lnTo>
                  <a:lnTo>
                    <a:pt x="1464071" y="2711055"/>
                  </a:lnTo>
                  <a:lnTo>
                    <a:pt x="1504753" y="2728911"/>
                  </a:lnTo>
                  <a:lnTo>
                    <a:pt x="1546067" y="2746634"/>
                  </a:lnTo>
                  <a:lnTo>
                    <a:pt x="1588006" y="2764224"/>
                  </a:lnTo>
                  <a:lnTo>
                    <a:pt x="1630561" y="2781676"/>
                  </a:lnTo>
                  <a:lnTo>
                    <a:pt x="1673723" y="2798988"/>
                  </a:lnTo>
                  <a:lnTo>
                    <a:pt x="1717486" y="2816157"/>
                  </a:lnTo>
                  <a:lnTo>
                    <a:pt x="1761839" y="2833181"/>
                  </a:lnTo>
                  <a:lnTo>
                    <a:pt x="1806775" y="2850058"/>
                  </a:lnTo>
                  <a:lnTo>
                    <a:pt x="1852285" y="2866783"/>
                  </a:lnTo>
                  <a:lnTo>
                    <a:pt x="1898362" y="2883355"/>
                  </a:lnTo>
                  <a:lnTo>
                    <a:pt x="1944996" y="2899771"/>
                  </a:lnTo>
                  <a:lnTo>
                    <a:pt x="1992180" y="2916029"/>
                  </a:lnTo>
                  <a:lnTo>
                    <a:pt x="2039905" y="2932125"/>
                  </a:lnTo>
                  <a:lnTo>
                    <a:pt x="2088163" y="2948057"/>
                  </a:lnTo>
                  <a:lnTo>
                    <a:pt x="2136946" y="2963822"/>
                  </a:lnTo>
                  <a:lnTo>
                    <a:pt x="2186244" y="2979417"/>
                  </a:lnTo>
                  <a:lnTo>
                    <a:pt x="2236051" y="2994840"/>
                  </a:lnTo>
                  <a:lnTo>
                    <a:pt x="2286357" y="3010089"/>
                  </a:lnTo>
                  <a:lnTo>
                    <a:pt x="2337154" y="3025160"/>
                  </a:lnTo>
                  <a:lnTo>
                    <a:pt x="2388434" y="3040050"/>
                  </a:lnTo>
                  <a:lnTo>
                    <a:pt x="2440189" y="3054758"/>
                  </a:lnTo>
                  <a:lnTo>
                    <a:pt x="2492410" y="3069280"/>
                  </a:lnTo>
                  <a:lnTo>
                    <a:pt x="2545088" y="3083613"/>
                  </a:lnTo>
                  <a:lnTo>
                    <a:pt x="2598217" y="3097756"/>
                  </a:lnTo>
                  <a:lnTo>
                    <a:pt x="2651786" y="3111705"/>
                  </a:lnTo>
                  <a:lnTo>
                    <a:pt x="2705789" y="3125457"/>
                  </a:lnTo>
                  <a:lnTo>
                    <a:pt x="2760216" y="3139011"/>
                  </a:lnTo>
                  <a:lnTo>
                    <a:pt x="2815059" y="3152362"/>
                  </a:lnTo>
                  <a:lnTo>
                    <a:pt x="2870311" y="3165509"/>
                  </a:lnTo>
                  <a:lnTo>
                    <a:pt x="2925962" y="3178449"/>
                  </a:lnTo>
                  <a:lnTo>
                    <a:pt x="2982004" y="3191179"/>
                  </a:lnTo>
                  <a:lnTo>
                    <a:pt x="3038430" y="3203697"/>
                  </a:lnTo>
                  <a:lnTo>
                    <a:pt x="3095229" y="3215999"/>
                  </a:lnTo>
                  <a:lnTo>
                    <a:pt x="3152396" y="3228083"/>
                  </a:lnTo>
                  <a:lnTo>
                    <a:pt x="3209920" y="3239947"/>
                  </a:lnTo>
                  <a:lnTo>
                    <a:pt x="3267794" y="3251587"/>
                  </a:lnTo>
                  <a:lnTo>
                    <a:pt x="3326009" y="3263002"/>
                  </a:lnTo>
                  <a:lnTo>
                    <a:pt x="3384558" y="3274188"/>
                  </a:lnTo>
                  <a:lnTo>
                    <a:pt x="3443431" y="3285142"/>
                  </a:lnTo>
                  <a:lnTo>
                    <a:pt x="3502620" y="3295862"/>
                  </a:lnTo>
                  <a:lnTo>
                    <a:pt x="3562117" y="3306345"/>
                  </a:lnTo>
                  <a:lnTo>
                    <a:pt x="3621914" y="3316589"/>
                  </a:lnTo>
                  <a:lnTo>
                    <a:pt x="3682003" y="3326591"/>
                  </a:lnTo>
                  <a:lnTo>
                    <a:pt x="3742375" y="3336348"/>
                  </a:lnTo>
                  <a:lnTo>
                    <a:pt x="3803021" y="3345858"/>
                  </a:lnTo>
                  <a:lnTo>
                    <a:pt x="3863934" y="3355117"/>
                  </a:lnTo>
                  <a:lnTo>
                    <a:pt x="3925105" y="3364123"/>
                  </a:lnTo>
                  <a:lnTo>
                    <a:pt x="3986525" y="3372874"/>
                  </a:lnTo>
                  <a:lnTo>
                    <a:pt x="4048187" y="3381366"/>
                  </a:lnTo>
                  <a:lnTo>
                    <a:pt x="4110082" y="3389598"/>
                  </a:lnTo>
                  <a:lnTo>
                    <a:pt x="4172202" y="3397565"/>
                  </a:lnTo>
                  <a:lnTo>
                    <a:pt x="4234539" y="3405267"/>
                  </a:lnTo>
                  <a:lnTo>
                    <a:pt x="4297083" y="3412699"/>
                  </a:lnTo>
                  <a:lnTo>
                    <a:pt x="4359828" y="3419859"/>
                  </a:lnTo>
                  <a:lnTo>
                    <a:pt x="4422764" y="3426746"/>
                  </a:lnTo>
                  <a:lnTo>
                    <a:pt x="4485883" y="3433355"/>
                  </a:lnTo>
                  <a:lnTo>
                    <a:pt x="4549176" y="3439684"/>
                  </a:lnTo>
                  <a:lnTo>
                    <a:pt x="4612637" y="3445730"/>
                  </a:lnTo>
                  <a:lnTo>
                    <a:pt x="4676255" y="3451492"/>
                  </a:lnTo>
                  <a:lnTo>
                    <a:pt x="4740024" y="3456965"/>
                  </a:lnTo>
                  <a:lnTo>
                    <a:pt x="4803934" y="3462148"/>
                  </a:lnTo>
                  <a:lnTo>
                    <a:pt x="4867977" y="3467038"/>
                  </a:lnTo>
                  <a:lnTo>
                    <a:pt x="4932145" y="3471632"/>
                  </a:lnTo>
                  <a:lnTo>
                    <a:pt x="4996429" y="3475927"/>
                  </a:lnTo>
                  <a:lnTo>
                    <a:pt x="5060822" y="3479920"/>
                  </a:lnTo>
                  <a:lnTo>
                    <a:pt x="5125315" y="3483610"/>
                  </a:lnTo>
                  <a:lnTo>
                    <a:pt x="5189899" y="3486993"/>
                  </a:lnTo>
                  <a:lnTo>
                    <a:pt x="5254567" y="3490067"/>
                  </a:lnTo>
                  <a:lnTo>
                    <a:pt x="5319309" y="3492828"/>
                  </a:lnTo>
                  <a:lnTo>
                    <a:pt x="5384118" y="3495275"/>
                  </a:lnTo>
                  <a:lnTo>
                    <a:pt x="5448986" y="3497404"/>
                  </a:lnTo>
                  <a:lnTo>
                    <a:pt x="5513903" y="3499213"/>
                  </a:lnTo>
                  <a:lnTo>
                    <a:pt x="5578862" y="3500699"/>
                  </a:lnTo>
                  <a:lnTo>
                    <a:pt x="5643854" y="3501859"/>
                  </a:lnTo>
                </a:path>
              </a:pathLst>
            </a:custGeom>
            <a:ln w="762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11261" y="4731466"/>
              <a:ext cx="229870" cy="228600"/>
            </a:xfrm>
            <a:custGeom>
              <a:avLst/>
              <a:gdLst/>
              <a:ahLst/>
              <a:cxnLst/>
              <a:rect l="l" t="t" r="r" b="b"/>
              <a:pathLst>
                <a:path w="229870" h="228600">
                  <a:moveTo>
                    <a:pt x="1765" y="0"/>
                  </a:moveTo>
                  <a:lnTo>
                    <a:pt x="0" y="228587"/>
                  </a:lnTo>
                  <a:lnTo>
                    <a:pt x="229476" y="116065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3895" y="1350924"/>
              <a:ext cx="2056764" cy="908050"/>
            </a:xfrm>
            <a:custGeom>
              <a:avLst/>
              <a:gdLst/>
              <a:ahLst/>
              <a:cxnLst/>
              <a:rect l="l" t="t" r="r" b="b"/>
              <a:pathLst>
                <a:path w="2056764" h="908050">
                  <a:moveTo>
                    <a:pt x="0" y="907643"/>
                  </a:moveTo>
                  <a:lnTo>
                    <a:pt x="58798" y="906560"/>
                  </a:lnTo>
                  <a:lnTo>
                    <a:pt x="117407" y="903371"/>
                  </a:lnTo>
                  <a:lnTo>
                    <a:pt x="175641" y="898163"/>
                  </a:lnTo>
                  <a:lnTo>
                    <a:pt x="233309" y="891023"/>
                  </a:lnTo>
                  <a:lnTo>
                    <a:pt x="290225" y="882040"/>
                  </a:lnTo>
                  <a:lnTo>
                    <a:pt x="346199" y="871301"/>
                  </a:lnTo>
                  <a:lnTo>
                    <a:pt x="401044" y="858895"/>
                  </a:lnTo>
                  <a:lnTo>
                    <a:pt x="454571" y="844908"/>
                  </a:lnTo>
                  <a:lnTo>
                    <a:pt x="506592" y="829429"/>
                  </a:lnTo>
                  <a:lnTo>
                    <a:pt x="556918" y="812546"/>
                  </a:lnTo>
                  <a:lnTo>
                    <a:pt x="605362" y="794345"/>
                  </a:lnTo>
                  <a:lnTo>
                    <a:pt x="651736" y="774916"/>
                  </a:lnTo>
                  <a:lnTo>
                    <a:pt x="695850" y="754346"/>
                  </a:lnTo>
                  <a:lnTo>
                    <a:pt x="737517" y="732722"/>
                  </a:lnTo>
                  <a:lnTo>
                    <a:pt x="776548" y="710133"/>
                  </a:lnTo>
                  <a:lnTo>
                    <a:pt x="812756" y="686666"/>
                  </a:lnTo>
                  <a:lnTo>
                    <a:pt x="845951" y="662408"/>
                  </a:lnTo>
                  <a:lnTo>
                    <a:pt x="875946" y="637449"/>
                  </a:lnTo>
                  <a:lnTo>
                    <a:pt x="925583" y="585774"/>
                  </a:lnTo>
                  <a:lnTo>
                    <a:pt x="960159" y="532344"/>
                  </a:lnTo>
                  <a:lnTo>
                    <a:pt x="978168" y="477860"/>
                  </a:lnTo>
                  <a:lnTo>
                    <a:pt x="980490" y="450443"/>
                  </a:lnTo>
                  <a:lnTo>
                    <a:pt x="982736" y="426740"/>
                  </a:lnTo>
                  <a:lnTo>
                    <a:pt x="1000232" y="379560"/>
                  </a:lnTo>
                  <a:lnTo>
                    <a:pt x="1034019" y="333060"/>
                  </a:lnTo>
                  <a:lnTo>
                    <a:pt x="1082840" y="287694"/>
                  </a:lnTo>
                  <a:lnTo>
                    <a:pt x="1145438" y="243916"/>
                  </a:lnTo>
                  <a:lnTo>
                    <a:pt x="1181511" y="222764"/>
                  </a:lnTo>
                  <a:lnTo>
                    <a:pt x="1220557" y="202179"/>
                  </a:lnTo>
                  <a:lnTo>
                    <a:pt x="1262419" y="182218"/>
                  </a:lnTo>
                  <a:lnTo>
                    <a:pt x="1306939" y="162937"/>
                  </a:lnTo>
                  <a:lnTo>
                    <a:pt x="1353961" y="144394"/>
                  </a:lnTo>
                  <a:lnTo>
                    <a:pt x="1403327" y="126644"/>
                  </a:lnTo>
                  <a:lnTo>
                    <a:pt x="1454881" y="109744"/>
                  </a:lnTo>
                  <a:lnTo>
                    <a:pt x="1508465" y="93752"/>
                  </a:lnTo>
                  <a:lnTo>
                    <a:pt x="1563922" y="78723"/>
                  </a:lnTo>
                  <a:lnTo>
                    <a:pt x="1621095" y="64715"/>
                  </a:lnTo>
                  <a:lnTo>
                    <a:pt x="1679827" y="51785"/>
                  </a:lnTo>
                  <a:lnTo>
                    <a:pt x="1739960" y="39988"/>
                  </a:lnTo>
                  <a:lnTo>
                    <a:pt x="1801339" y="29382"/>
                  </a:lnTo>
                  <a:lnTo>
                    <a:pt x="1863804" y="20024"/>
                  </a:lnTo>
                  <a:lnTo>
                    <a:pt x="1927200" y="11969"/>
                  </a:lnTo>
                  <a:lnTo>
                    <a:pt x="1991369" y="5276"/>
                  </a:lnTo>
                  <a:lnTo>
                    <a:pt x="2056155" y="0"/>
                  </a:lnTo>
                </a:path>
              </a:pathLst>
            </a:custGeom>
            <a:ln w="762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68831" y="1238020"/>
              <a:ext cx="233045" cy="228600"/>
            </a:xfrm>
            <a:custGeom>
              <a:avLst/>
              <a:gdLst/>
              <a:ahLst/>
              <a:cxnLst/>
              <a:rect l="l" t="t" r="r" b="b"/>
              <a:pathLst>
                <a:path w="233045" h="228600">
                  <a:moveTo>
                    <a:pt x="0" y="0"/>
                  </a:moveTo>
                  <a:lnTo>
                    <a:pt x="8089" y="228460"/>
                  </a:lnTo>
                  <a:lnTo>
                    <a:pt x="232498" y="106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1120330"/>
            <a:ext cx="9226550" cy="1604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spc="-5" dirty="0">
                <a:latin typeface="Century Gothic"/>
                <a:cs typeface="Century Gothic"/>
              </a:rPr>
              <a:t>18</a:t>
            </a:r>
            <a:r>
              <a:rPr sz="2800" spc="-7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juillet</a:t>
            </a:r>
            <a:endParaRPr sz="2800">
              <a:latin typeface="Century Gothic"/>
              <a:cs typeface="Century Gothic"/>
            </a:endParaRPr>
          </a:p>
          <a:p>
            <a:pPr marL="12700" marR="796290" indent="913765">
              <a:lnSpc>
                <a:spcPts val="3030"/>
              </a:lnSpc>
              <a:spcBef>
                <a:spcPts val="209"/>
              </a:spcBef>
              <a:buChar char="-"/>
              <a:tabLst>
                <a:tab pos="1143635" algn="l"/>
              </a:tabLst>
            </a:pPr>
            <a:r>
              <a:rPr sz="2800" spc="-5" dirty="0">
                <a:latin typeface="Century Gothic"/>
                <a:cs typeface="Century Gothic"/>
              </a:rPr>
              <a:t>Constat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affouillement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berge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canal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Monsin </a:t>
            </a:r>
            <a:r>
              <a:rPr sz="2800" spc="-76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20 </a:t>
            </a:r>
            <a:r>
              <a:rPr sz="2800" dirty="0">
                <a:latin typeface="Century Gothic"/>
                <a:cs typeface="Century Gothic"/>
              </a:rPr>
              <a:t>juillet</a:t>
            </a:r>
            <a:endParaRPr sz="2800">
              <a:latin typeface="Century Gothic"/>
              <a:cs typeface="Century Gothic"/>
            </a:endParaRPr>
          </a:p>
          <a:p>
            <a:pPr marL="1143000" indent="-217170">
              <a:lnSpc>
                <a:spcPts val="2975"/>
              </a:lnSpc>
              <a:buChar char="-"/>
              <a:tabLst>
                <a:tab pos="1143635" algn="l"/>
              </a:tabLst>
            </a:pPr>
            <a:r>
              <a:rPr sz="2800" spc="-5" dirty="0">
                <a:latin typeface="Century Gothic"/>
                <a:cs typeface="Century Gothic"/>
              </a:rPr>
              <a:t>Constat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haut-fond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canal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Monsin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Consultation</a:t>
            </a:r>
            <a:endParaRPr sz="28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812" y="2894076"/>
            <a:ext cx="5137403" cy="38526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2784" y="2894076"/>
            <a:ext cx="4992623" cy="387095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1282497"/>
            <a:ext cx="761047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spc="-5" dirty="0">
                <a:latin typeface="Century Gothic"/>
                <a:cs typeface="Century Gothic"/>
              </a:rPr>
              <a:t>23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juillet</a:t>
            </a:r>
            <a:r>
              <a:rPr sz="2800" spc="-3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4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août</a:t>
            </a:r>
            <a:endParaRPr sz="2800">
              <a:latin typeface="Century Gothic"/>
              <a:cs typeface="Century Gothic"/>
            </a:endParaRPr>
          </a:p>
          <a:p>
            <a:pPr marL="926465">
              <a:lnSpc>
                <a:spcPts val="3195"/>
              </a:lnSpc>
            </a:pP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Suppression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haut-fond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-10" dirty="0">
                <a:latin typeface="Century Gothic"/>
                <a:cs typeface="Century Gothic"/>
              </a:rPr>
              <a:t> canal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Monsin</a:t>
            </a:r>
            <a:endParaRPr sz="28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7628" y="2322576"/>
            <a:ext cx="5850635" cy="438911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215" y="2709672"/>
            <a:ext cx="5852160" cy="39776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1337581"/>
            <a:ext cx="8094980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spc="-5" dirty="0">
                <a:latin typeface="Century Gothic"/>
                <a:cs typeface="Century Gothic"/>
              </a:rPr>
              <a:t>23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juillet</a:t>
            </a:r>
            <a:r>
              <a:rPr sz="2800" spc="-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4 août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30 août</a:t>
            </a:r>
            <a:endParaRPr sz="2800">
              <a:latin typeface="Century Gothic"/>
              <a:cs typeface="Century Gothic"/>
            </a:endParaRPr>
          </a:p>
          <a:p>
            <a:pPr marL="926465">
              <a:lnSpc>
                <a:spcPts val="3195"/>
              </a:lnSpc>
              <a:tabLst>
                <a:tab pos="5560695" algn="l"/>
              </a:tabLst>
            </a:pP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Stabilisation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mur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quai	-</a:t>
            </a:r>
            <a:r>
              <a:rPr sz="2800" spc="-4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canal</a:t>
            </a:r>
            <a:r>
              <a:rPr sz="2800" spc="-5" dirty="0">
                <a:latin typeface="Century Gothic"/>
                <a:cs typeface="Century Gothic"/>
              </a:rPr>
              <a:t> Monsin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07" y="4162044"/>
            <a:ext cx="5993892" cy="24902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0591" y="2764535"/>
            <a:ext cx="5251703" cy="39395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5560" y="6332941"/>
            <a:ext cx="2431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entury Gothic"/>
                <a:cs typeface="Century Gothic"/>
              </a:rPr>
              <a:t>Avant</a:t>
            </a:r>
            <a:r>
              <a:rPr sz="2800" spc="-5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curage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42087" y="6332941"/>
            <a:ext cx="2371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entury Gothic"/>
                <a:cs typeface="Century Gothic"/>
              </a:rPr>
              <a:t>Après</a:t>
            </a:r>
            <a:r>
              <a:rPr sz="2800" spc="-4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curage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922" y="322593"/>
            <a:ext cx="5374640" cy="11684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pc="-5" dirty="0"/>
              <a:t>Chronologie</a:t>
            </a:r>
          </a:p>
          <a:p>
            <a:pPr marL="982344">
              <a:lnSpc>
                <a:spcPct val="100000"/>
              </a:lnSpc>
              <a:spcBef>
                <a:spcPts val="345"/>
              </a:spcBef>
            </a:pPr>
            <a:r>
              <a:rPr sz="2800" b="0" spc="-5" dirty="0">
                <a:latin typeface="Century Gothic"/>
                <a:cs typeface="Century Gothic"/>
              </a:rPr>
              <a:t>Ourthe</a:t>
            </a:r>
            <a:r>
              <a:rPr sz="2800" b="0" dirty="0">
                <a:latin typeface="Century Gothic"/>
                <a:cs typeface="Century Gothic"/>
              </a:rPr>
              <a:t> </a:t>
            </a:r>
            <a:r>
              <a:rPr sz="2800" b="0" spc="-5" dirty="0">
                <a:latin typeface="Century Gothic"/>
                <a:cs typeface="Century Gothic"/>
              </a:rPr>
              <a:t>–</a:t>
            </a:r>
            <a:r>
              <a:rPr sz="2800" b="0" spc="-15" dirty="0">
                <a:latin typeface="Century Gothic"/>
                <a:cs typeface="Century Gothic"/>
              </a:rPr>
              <a:t> </a:t>
            </a:r>
            <a:r>
              <a:rPr sz="2800" b="0" spc="-10" dirty="0">
                <a:latin typeface="Century Gothic"/>
                <a:cs typeface="Century Gothic"/>
              </a:rPr>
              <a:t>Esneux</a:t>
            </a:r>
            <a:r>
              <a:rPr sz="2800" b="0" spc="30" dirty="0">
                <a:latin typeface="Century Gothic"/>
                <a:cs typeface="Century Gothic"/>
              </a:rPr>
              <a:t> </a:t>
            </a:r>
            <a:r>
              <a:rPr sz="2800" b="0" spc="-5" dirty="0">
                <a:latin typeface="Century Gothic"/>
                <a:cs typeface="Century Gothic"/>
              </a:rPr>
              <a:t>-</a:t>
            </a:r>
            <a:r>
              <a:rPr sz="2800" b="0" spc="-20" dirty="0">
                <a:latin typeface="Century Gothic"/>
                <a:cs typeface="Century Gothic"/>
              </a:rPr>
              <a:t> </a:t>
            </a:r>
            <a:r>
              <a:rPr sz="2800" b="0" spc="-10" dirty="0">
                <a:latin typeface="Century Gothic"/>
                <a:cs typeface="Century Gothic"/>
              </a:rPr>
              <a:t>Curage</a:t>
            </a:r>
            <a:endParaRPr sz="28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440" y="1815083"/>
            <a:ext cx="12009120" cy="4493260"/>
            <a:chOff x="91440" y="1815083"/>
            <a:chExt cx="12009120" cy="44932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" y="1815083"/>
              <a:ext cx="5989319" cy="44927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1240" y="1815083"/>
              <a:ext cx="5989319" cy="44927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384" y="1883338"/>
            <a:ext cx="8407400" cy="3907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85"/>
              </a:lnSpc>
              <a:spcBef>
                <a:spcPts val="95"/>
              </a:spcBef>
            </a:pPr>
            <a:r>
              <a:rPr sz="2800" b="1" spc="-10" dirty="0">
                <a:latin typeface="Century Gothic"/>
                <a:cs typeface="Century Gothic"/>
              </a:rPr>
              <a:t>13</a:t>
            </a:r>
            <a:r>
              <a:rPr sz="2800" b="1" spc="-3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juillet</a:t>
            </a:r>
            <a:r>
              <a:rPr sz="2800" b="1" spc="-4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:</a:t>
            </a:r>
            <a:endParaRPr sz="2800">
              <a:latin typeface="Century Gothic"/>
              <a:cs typeface="Century Gothic"/>
            </a:endParaRPr>
          </a:p>
          <a:p>
            <a:pPr marL="1143635" indent="-217170">
              <a:lnSpc>
                <a:spcPts val="3020"/>
              </a:lnSpc>
              <a:buChar char="-"/>
              <a:tabLst>
                <a:tab pos="1144270" algn="l"/>
              </a:tabLst>
            </a:pPr>
            <a:r>
              <a:rPr sz="2800" dirty="0">
                <a:latin typeface="Century Gothic"/>
                <a:cs typeface="Century Gothic"/>
              </a:rPr>
              <a:t>Vigilance</a:t>
            </a:r>
            <a:endParaRPr sz="2800">
              <a:latin typeface="Century Gothic"/>
              <a:cs typeface="Century Gothic"/>
            </a:endParaRPr>
          </a:p>
          <a:p>
            <a:pPr marL="1143635" indent="-217170">
              <a:lnSpc>
                <a:spcPts val="3195"/>
              </a:lnSpc>
              <a:buChar char="-"/>
              <a:tabLst>
                <a:tab pos="1144270" algn="l"/>
              </a:tabLst>
            </a:pPr>
            <a:r>
              <a:rPr sz="2800" spc="-5" dirty="0">
                <a:latin typeface="Century Gothic"/>
                <a:cs typeface="Century Gothic"/>
              </a:rPr>
              <a:t>Actions</a:t>
            </a:r>
            <a:endParaRPr sz="2800">
              <a:latin typeface="Century Gothic"/>
              <a:cs typeface="Century Gothic"/>
            </a:endParaRPr>
          </a:p>
          <a:p>
            <a:pPr marL="12700">
              <a:lnSpc>
                <a:spcPts val="3185"/>
              </a:lnSpc>
              <a:spcBef>
                <a:spcPts val="2700"/>
              </a:spcBef>
            </a:pPr>
            <a:r>
              <a:rPr sz="2800" b="1" spc="-10" dirty="0">
                <a:latin typeface="Century Gothic"/>
                <a:cs typeface="Century Gothic"/>
              </a:rPr>
              <a:t>14</a:t>
            </a:r>
            <a:r>
              <a:rPr sz="2800" b="1" spc="-2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juillet</a:t>
            </a:r>
            <a:r>
              <a:rPr sz="2800" b="1" spc="-2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:</a:t>
            </a:r>
            <a:endParaRPr sz="2800">
              <a:latin typeface="Century Gothic"/>
              <a:cs typeface="Century Gothic"/>
            </a:endParaRPr>
          </a:p>
          <a:p>
            <a:pPr marL="1143000" indent="-217170">
              <a:lnSpc>
                <a:spcPts val="3020"/>
              </a:lnSpc>
              <a:buChar char="-"/>
              <a:tabLst>
                <a:tab pos="1143635" algn="l"/>
              </a:tabLst>
            </a:pPr>
            <a:r>
              <a:rPr sz="2800" spc="-5" dirty="0">
                <a:latin typeface="Century Gothic"/>
                <a:cs typeface="Century Gothic"/>
              </a:rPr>
              <a:t>Fermeture navigation</a:t>
            </a:r>
            <a:endParaRPr sz="2800">
              <a:latin typeface="Century Gothic"/>
              <a:cs typeface="Century Gothic"/>
            </a:endParaRPr>
          </a:p>
          <a:p>
            <a:pPr marL="1143000" indent="-217170">
              <a:lnSpc>
                <a:spcPts val="3025"/>
              </a:lnSpc>
              <a:buChar char="-"/>
              <a:tabLst>
                <a:tab pos="1143635" algn="l"/>
              </a:tabLst>
            </a:pPr>
            <a:r>
              <a:rPr sz="2800" spc="-5" dirty="0">
                <a:latin typeface="Century Gothic"/>
                <a:cs typeface="Century Gothic"/>
              </a:rPr>
              <a:t>Ouverture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des</a:t>
            </a:r>
            <a:r>
              <a:rPr sz="2800" spc="-2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barrages</a:t>
            </a:r>
            <a:endParaRPr sz="2800">
              <a:latin typeface="Century Gothic"/>
              <a:cs typeface="Century Gothic"/>
            </a:endParaRPr>
          </a:p>
          <a:p>
            <a:pPr marL="1143000" indent="-217170">
              <a:lnSpc>
                <a:spcPts val="3025"/>
              </a:lnSpc>
              <a:buChar char="-"/>
              <a:tabLst>
                <a:tab pos="1143635" algn="l"/>
              </a:tabLst>
            </a:pPr>
            <a:r>
              <a:rPr sz="2800" spc="-5" dirty="0">
                <a:latin typeface="Century Gothic"/>
                <a:cs typeface="Century Gothic"/>
              </a:rPr>
              <a:t>Interventions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barrage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Monsin</a:t>
            </a:r>
            <a:endParaRPr sz="2800">
              <a:latin typeface="Century Gothic"/>
              <a:cs typeface="Century Gothic"/>
            </a:endParaRPr>
          </a:p>
          <a:p>
            <a:pPr marL="1142365" indent="-216535">
              <a:lnSpc>
                <a:spcPts val="3025"/>
              </a:lnSpc>
              <a:buChar char="-"/>
              <a:tabLst>
                <a:tab pos="1143000" algn="l"/>
              </a:tabLst>
            </a:pPr>
            <a:r>
              <a:rPr sz="2800" spc="-5" dirty="0">
                <a:latin typeface="Century Gothic"/>
                <a:cs typeface="Century Gothic"/>
              </a:rPr>
              <a:t>Interventions</a:t>
            </a:r>
            <a:r>
              <a:rPr sz="2800" spc="3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écluses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 Monsin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et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Lanaye</a:t>
            </a:r>
            <a:endParaRPr sz="2800">
              <a:latin typeface="Century Gothic"/>
              <a:cs typeface="Century Gothic"/>
            </a:endParaRPr>
          </a:p>
          <a:p>
            <a:pPr marL="1142365" indent="-217170">
              <a:lnSpc>
                <a:spcPts val="3195"/>
              </a:lnSpc>
              <a:buChar char="-"/>
              <a:tabLst>
                <a:tab pos="1143000" algn="l"/>
              </a:tabLst>
            </a:pPr>
            <a:r>
              <a:rPr sz="2800" spc="-10" dirty="0">
                <a:latin typeface="Century Gothic"/>
                <a:cs typeface="Century Gothic"/>
              </a:rPr>
              <a:t>Rehausses</a:t>
            </a:r>
            <a:r>
              <a:rPr sz="2800" spc="4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anti-crue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sur</a:t>
            </a:r>
            <a:r>
              <a:rPr sz="2800" spc="-5" dirty="0">
                <a:latin typeface="Century Gothic"/>
                <a:cs typeface="Century Gothic"/>
              </a:rPr>
              <a:t> l’Ourthe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6771" y="1749647"/>
            <a:ext cx="79305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entury Gothic"/>
                <a:cs typeface="Century Gothic"/>
              </a:rPr>
              <a:t>Lièeg</a:t>
            </a:r>
            <a:r>
              <a:rPr sz="2800" b="1" spc="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–</a:t>
            </a:r>
            <a:r>
              <a:rPr sz="2800" b="1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Dérivation</a:t>
            </a:r>
            <a:r>
              <a:rPr sz="2800" b="1" spc="1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- Atterrissements</a:t>
            </a:r>
            <a:r>
              <a:rPr sz="2800" b="1" spc="2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–</a:t>
            </a:r>
            <a:r>
              <a:rPr sz="2800" b="1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Dragage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entury Gothic"/>
                <a:cs typeface="Century Gothic"/>
              </a:rPr>
              <a:t>Chronologie</a:t>
            </a:r>
            <a:endParaRPr sz="40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2570988"/>
            <a:ext cx="5951219" cy="24737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779" y="2570988"/>
            <a:ext cx="5759183" cy="24810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0463" y="1043621"/>
            <a:ext cx="8505825" cy="514731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229235" indent="-217170">
              <a:lnSpc>
                <a:spcPct val="100000"/>
              </a:lnSpc>
              <a:spcBef>
                <a:spcPts val="1780"/>
              </a:spcBef>
              <a:buFont typeface="Century Gothic"/>
              <a:buChar char="-"/>
              <a:tabLst>
                <a:tab pos="229870" algn="l"/>
              </a:tabLst>
            </a:pPr>
            <a:r>
              <a:rPr sz="2800" spc="-5" dirty="0">
                <a:latin typeface="Century Gothic"/>
                <a:cs typeface="Century Gothic"/>
              </a:rPr>
              <a:t>Inspection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des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ouvrages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Ourthe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-10" dirty="0">
                <a:latin typeface="Century Gothic"/>
                <a:cs typeface="Century Gothic"/>
              </a:rPr>
              <a:t> Vesdre</a:t>
            </a:r>
            <a:endParaRPr sz="2800">
              <a:latin typeface="Century Gothic"/>
              <a:cs typeface="Century Gothic"/>
            </a:endParaRPr>
          </a:p>
          <a:p>
            <a:pPr marL="229235" indent="-217170">
              <a:lnSpc>
                <a:spcPct val="100000"/>
              </a:lnSpc>
              <a:spcBef>
                <a:spcPts val="1680"/>
              </a:spcBef>
              <a:buChar char="-"/>
              <a:tabLst>
                <a:tab pos="229870" algn="l"/>
              </a:tabLst>
            </a:pPr>
            <a:r>
              <a:rPr sz="2800" spc="-10" dirty="0">
                <a:latin typeface="Century Gothic"/>
                <a:cs typeface="Century Gothic"/>
              </a:rPr>
              <a:t>Scanner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sous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eau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Bathymétries</a:t>
            </a:r>
            <a:endParaRPr sz="2800">
              <a:latin typeface="Century Gothic"/>
              <a:cs typeface="Century Gothic"/>
            </a:endParaRPr>
          </a:p>
          <a:p>
            <a:pPr marL="228600" indent="-216535">
              <a:lnSpc>
                <a:spcPct val="100000"/>
              </a:lnSpc>
              <a:spcBef>
                <a:spcPts val="1685"/>
              </a:spcBef>
              <a:buChar char="-"/>
              <a:tabLst>
                <a:tab pos="229235" algn="l"/>
              </a:tabLst>
            </a:pPr>
            <a:r>
              <a:rPr sz="2800" spc="-5" dirty="0">
                <a:latin typeface="Century Gothic"/>
                <a:cs typeface="Century Gothic"/>
              </a:rPr>
              <a:t>Suivi</a:t>
            </a:r>
            <a:r>
              <a:rPr sz="2800" spc="-3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topographique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d’ouvrages</a:t>
            </a:r>
            <a:endParaRPr sz="2800">
              <a:latin typeface="Century Gothic"/>
              <a:cs typeface="Century Gothic"/>
            </a:endParaRPr>
          </a:p>
          <a:p>
            <a:pPr marL="228600" indent="-216535">
              <a:lnSpc>
                <a:spcPct val="100000"/>
              </a:lnSpc>
              <a:spcBef>
                <a:spcPts val="1680"/>
              </a:spcBef>
              <a:buChar char="-"/>
              <a:tabLst>
                <a:tab pos="229235" algn="l"/>
              </a:tabLst>
            </a:pPr>
            <a:r>
              <a:rPr sz="2800" spc="-5" dirty="0">
                <a:latin typeface="Century Gothic"/>
                <a:cs typeface="Century Gothic"/>
              </a:rPr>
              <a:t>Inventaire des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dommages</a:t>
            </a:r>
            <a:endParaRPr sz="2800">
              <a:latin typeface="Century Gothic"/>
              <a:cs typeface="Century Gothic"/>
            </a:endParaRPr>
          </a:p>
          <a:p>
            <a:pPr marL="228600" indent="-216535">
              <a:lnSpc>
                <a:spcPct val="100000"/>
              </a:lnSpc>
              <a:spcBef>
                <a:spcPts val="1680"/>
              </a:spcBef>
              <a:buChar char="-"/>
              <a:tabLst>
                <a:tab pos="229235" algn="l"/>
              </a:tabLst>
            </a:pPr>
            <a:r>
              <a:rPr sz="2800" spc="-5" dirty="0">
                <a:latin typeface="Century Gothic"/>
                <a:cs typeface="Century Gothic"/>
              </a:rPr>
              <a:t>Choix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des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priorités</a:t>
            </a:r>
            <a:endParaRPr sz="2800">
              <a:latin typeface="Century Gothic"/>
              <a:cs typeface="Century Gothic"/>
            </a:endParaRPr>
          </a:p>
          <a:p>
            <a:pPr marL="228600" indent="-216535">
              <a:lnSpc>
                <a:spcPct val="100000"/>
              </a:lnSpc>
              <a:spcBef>
                <a:spcPts val="1680"/>
              </a:spcBef>
              <a:buChar char="-"/>
              <a:tabLst>
                <a:tab pos="229235" algn="l"/>
              </a:tabLst>
            </a:pPr>
            <a:r>
              <a:rPr sz="2800" spc="-5" dirty="0">
                <a:latin typeface="Century Gothic"/>
                <a:cs typeface="Century Gothic"/>
              </a:rPr>
              <a:t>Elaboration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solutions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stabilisation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Métrés</a:t>
            </a:r>
            <a:endParaRPr sz="2800">
              <a:latin typeface="Century Gothic"/>
              <a:cs typeface="Century Gothic"/>
            </a:endParaRPr>
          </a:p>
          <a:p>
            <a:pPr marL="228600" indent="-216535">
              <a:lnSpc>
                <a:spcPct val="100000"/>
              </a:lnSpc>
              <a:spcBef>
                <a:spcPts val="1685"/>
              </a:spcBef>
              <a:buChar char="-"/>
              <a:tabLst>
                <a:tab pos="229235" algn="l"/>
              </a:tabLst>
            </a:pPr>
            <a:r>
              <a:rPr sz="2800" spc="-5" dirty="0">
                <a:latin typeface="Century Gothic"/>
                <a:cs typeface="Century Gothic"/>
              </a:rPr>
              <a:t>Consultations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Passation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 </a:t>
            </a:r>
            <a:r>
              <a:rPr sz="2800" spc="-10" dirty="0">
                <a:latin typeface="Century Gothic"/>
                <a:cs typeface="Century Gothic"/>
              </a:rPr>
              <a:t>marchés</a:t>
            </a:r>
            <a:endParaRPr sz="2800">
              <a:latin typeface="Century Gothic"/>
              <a:cs typeface="Century Gothic"/>
            </a:endParaRPr>
          </a:p>
          <a:p>
            <a:pPr marL="228600" indent="-216535">
              <a:lnSpc>
                <a:spcPct val="100000"/>
              </a:lnSpc>
              <a:spcBef>
                <a:spcPts val="1680"/>
              </a:spcBef>
              <a:buChar char="-"/>
              <a:tabLst>
                <a:tab pos="229235" algn="l"/>
              </a:tabLst>
            </a:pPr>
            <a:r>
              <a:rPr sz="2800" spc="-5" dirty="0">
                <a:latin typeface="Century Gothic"/>
                <a:cs typeface="Century Gothic"/>
              </a:rPr>
              <a:t>Inspections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complémentaires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57873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Opérations</a:t>
            </a:r>
            <a:r>
              <a:rPr spc="-40" dirty="0"/>
              <a:t> </a:t>
            </a:r>
            <a:r>
              <a:rPr spc="-5" dirty="0"/>
              <a:t>structurelles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844550" indent="-217170">
              <a:lnSpc>
                <a:spcPct val="100000"/>
              </a:lnSpc>
              <a:spcBef>
                <a:spcPts val="1780"/>
              </a:spcBef>
              <a:buFont typeface="Century Gothic"/>
              <a:buChar char="-"/>
              <a:tabLst>
                <a:tab pos="845185" algn="l"/>
              </a:tabLst>
            </a:pPr>
            <a:r>
              <a:rPr spc="-10" dirty="0"/>
              <a:t>Dégagement</a:t>
            </a:r>
            <a:r>
              <a:rPr spc="40" dirty="0"/>
              <a:t> </a:t>
            </a:r>
            <a:r>
              <a:rPr spc="-5" dirty="0"/>
              <a:t>des</a:t>
            </a:r>
            <a:r>
              <a:rPr spc="-10" dirty="0"/>
              <a:t> routes</a:t>
            </a:r>
          </a:p>
          <a:p>
            <a:pPr marL="844550" indent="-217170">
              <a:lnSpc>
                <a:spcPct val="100000"/>
              </a:lnSpc>
              <a:spcBef>
                <a:spcPts val="1680"/>
              </a:spcBef>
              <a:buChar char="-"/>
              <a:tabLst>
                <a:tab pos="845185" algn="l"/>
              </a:tabLst>
            </a:pPr>
            <a:r>
              <a:rPr spc="-5" dirty="0"/>
              <a:t>Navigation</a:t>
            </a:r>
          </a:p>
          <a:p>
            <a:pPr marL="844550" indent="-217170">
              <a:lnSpc>
                <a:spcPct val="100000"/>
              </a:lnSpc>
              <a:spcBef>
                <a:spcPts val="1685"/>
              </a:spcBef>
              <a:buChar char="-"/>
              <a:tabLst>
                <a:tab pos="845185" algn="l"/>
              </a:tabLst>
            </a:pPr>
            <a:r>
              <a:rPr spc="-5" dirty="0"/>
              <a:t>Stations</a:t>
            </a:r>
            <a:r>
              <a:rPr spc="-15" dirty="0"/>
              <a:t> </a:t>
            </a:r>
            <a:r>
              <a:rPr spc="-5" dirty="0"/>
              <a:t>de</a:t>
            </a:r>
            <a:r>
              <a:rPr spc="-25" dirty="0"/>
              <a:t> </a:t>
            </a:r>
            <a:r>
              <a:rPr spc="-5" dirty="0"/>
              <a:t>pompage</a:t>
            </a:r>
          </a:p>
          <a:p>
            <a:pPr marL="844550" indent="-217170">
              <a:lnSpc>
                <a:spcPct val="100000"/>
              </a:lnSpc>
              <a:spcBef>
                <a:spcPts val="1680"/>
              </a:spcBef>
              <a:buChar char="-"/>
              <a:tabLst>
                <a:tab pos="845185" algn="l"/>
              </a:tabLst>
            </a:pPr>
            <a:r>
              <a:rPr spc="-5" dirty="0"/>
              <a:t>Ecoulement</a:t>
            </a:r>
            <a:r>
              <a:rPr spc="20" dirty="0"/>
              <a:t> </a:t>
            </a:r>
            <a:r>
              <a:rPr spc="-5" dirty="0"/>
              <a:t>(Dragage</a:t>
            </a:r>
            <a:r>
              <a:rPr spc="15" dirty="0"/>
              <a:t> </a:t>
            </a:r>
            <a:r>
              <a:rPr spc="-5" dirty="0"/>
              <a:t>Dérivation</a:t>
            </a:r>
            <a:r>
              <a:rPr spc="5" dirty="0"/>
              <a:t> </a:t>
            </a:r>
            <a:r>
              <a:rPr spc="-5" dirty="0"/>
              <a:t>–</a:t>
            </a:r>
            <a:r>
              <a:rPr spc="-10" dirty="0"/>
              <a:t> </a:t>
            </a:r>
            <a:r>
              <a:rPr spc="-5" dirty="0"/>
              <a:t>Ourthe)</a:t>
            </a:r>
          </a:p>
          <a:p>
            <a:pPr marL="843915" indent="-216535">
              <a:lnSpc>
                <a:spcPct val="100000"/>
              </a:lnSpc>
              <a:spcBef>
                <a:spcPts val="1680"/>
              </a:spcBef>
              <a:buChar char="-"/>
              <a:tabLst>
                <a:tab pos="844550" algn="l"/>
              </a:tabLst>
            </a:pPr>
            <a:r>
              <a:rPr spc="-5" dirty="0"/>
              <a:t>Stabilité</a:t>
            </a:r>
          </a:p>
          <a:p>
            <a:pPr marL="843915" indent="-216535">
              <a:lnSpc>
                <a:spcPct val="100000"/>
              </a:lnSpc>
              <a:spcBef>
                <a:spcPts val="1680"/>
              </a:spcBef>
              <a:buChar char="-"/>
              <a:tabLst>
                <a:tab pos="844550" algn="l"/>
              </a:tabLst>
            </a:pPr>
            <a:r>
              <a:rPr spc="-10" dirty="0"/>
              <a:t>RAVeL</a:t>
            </a:r>
          </a:p>
          <a:p>
            <a:pPr marL="843915" indent="-216535">
              <a:lnSpc>
                <a:spcPct val="100000"/>
              </a:lnSpc>
              <a:spcBef>
                <a:spcPts val="1685"/>
              </a:spcBef>
              <a:buChar char="-"/>
              <a:tabLst>
                <a:tab pos="844550" algn="l"/>
              </a:tabLst>
            </a:pPr>
            <a:r>
              <a:rPr spc="-10" dirty="0"/>
              <a:t>Reprises</a:t>
            </a:r>
            <a:r>
              <a:rPr spc="15" dirty="0"/>
              <a:t> </a:t>
            </a:r>
            <a:r>
              <a:rPr spc="-5" dirty="0"/>
              <a:t>chantiers</a:t>
            </a:r>
            <a:r>
              <a:rPr spc="20" dirty="0"/>
              <a:t> </a:t>
            </a:r>
            <a:r>
              <a:rPr spc="-5" dirty="0"/>
              <a:t>(Monsin-Lanaye-Ampsin)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45586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Choix</a:t>
            </a:r>
            <a:r>
              <a:rPr spc="-20" dirty="0"/>
              <a:t> </a:t>
            </a:r>
            <a:r>
              <a:rPr spc="-5" dirty="0"/>
              <a:t>des</a:t>
            </a:r>
            <a:r>
              <a:rPr spc="-20" dirty="0"/>
              <a:t> </a:t>
            </a:r>
            <a:r>
              <a:rPr spc="-5" dirty="0"/>
              <a:t>priorités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5087" y="1442659"/>
            <a:ext cx="8715375" cy="5169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99865">
              <a:lnSpc>
                <a:spcPct val="150000"/>
              </a:lnSpc>
              <a:spcBef>
                <a:spcPts val="100"/>
              </a:spcBef>
            </a:pPr>
            <a:r>
              <a:rPr sz="2500" spc="-10" dirty="0">
                <a:latin typeface="Century Gothic"/>
                <a:cs typeface="Century Gothic"/>
              </a:rPr>
              <a:t>Gestion </a:t>
            </a:r>
            <a:r>
              <a:rPr sz="2500" spc="-5" dirty="0">
                <a:latin typeface="Century Gothic"/>
                <a:cs typeface="Century Gothic"/>
              </a:rPr>
              <a:t>hydrologique intégrée </a:t>
            </a:r>
            <a:r>
              <a:rPr sz="2500" spc="-68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Recherches hydrauliques </a:t>
            </a:r>
            <a:r>
              <a:rPr sz="2500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Routes</a:t>
            </a:r>
            <a:r>
              <a:rPr sz="2500" spc="2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de</a:t>
            </a:r>
            <a:r>
              <a:rPr sz="2500" spc="5" dirty="0">
                <a:latin typeface="Century Gothic"/>
                <a:cs typeface="Century Gothic"/>
              </a:rPr>
              <a:t> </a:t>
            </a:r>
            <a:r>
              <a:rPr sz="2500" dirty="0">
                <a:latin typeface="Century Gothic"/>
                <a:cs typeface="Century Gothic"/>
              </a:rPr>
              <a:t>liège</a:t>
            </a:r>
            <a:endParaRPr sz="25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spc="-10" dirty="0">
                <a:latin typeface="Century Gothic"/>
                <a:cs typeface="Century Gothic"/>
              </a:rPr>
              <a:t>Etudes</a:t>
            </a:r>
            <a:r>
              <a:rPr sz="2500" spc="2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des</a:t>
            </a:r>
            <a:r>
              <a:rPr sz="2500" spc="15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Ouvrages</a:t>
            </a:r>
            <a:r>
              <a:rPr sz="250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hydrauliques</a:t>
            </a:r>
            <a:endParaRPr sz="2500">
              <a:latin typeface="Century Gothic"/>
              <a:cs typeface="Century Gothic"/>
            </a:endParaRPr>
          </a:p>
          <a:p>
            <a:pPr marL="12700" marR="5080" indent="-635">
              <a:lnSpc>
                <a:spcPct val="150000"/>
              </a:lnSpc>
            </a:pPr>
            <a:r>
              <a:rPr sz="2500" spc="-5" dirty="0">
                <a:latin typeface="Century Gothic"/>
                <a:cs typeface="Century Gothic"/>
              </a:rPr>
              <a:t>Expertise</a:t>
            </a:r>
            <a:r>
              <a:rPr sz="2500" spc="-10" dirty="0">
                <a:latin typeface="Century Gothic"/>
                <a:cs typeface="Century Gothic"/>
              </a:rPr>
              <a:t> des</a:t>
            </a:r>
            <a:r>
              <a:rPr sz="2500" spc="2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ouvrages</a:t>
            </a:r>
            <a:r>
              <a:rPr sz="2500" spc="2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–</a:t>
            </a:r>
            <a:r>
              <a:rPr sz="2500" spc="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Etudes</a:t>
            </a:r>
            <a:r>
              <a:rPr sz="2500" spc="3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des</a:t>
            </a:r>
            <a:r>
              <a:rPr sz="2500" spc="10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ponts</a:t>
            </a:r>
            <a:r>
              <a:rPr sz="2500" spc="2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- </a:t>
            </a:r>
            <a:r>
              <a:rPr sz="2500" spc="-10" dirty="0">
                <a:latin typeface="Century Gothic"/>
                <a:cs typeface="Century Gothic"/>
              </a:rPr>
              <a:t>Géomatique </a:t>
            </a:r>
            <a:r>
              <a:rPr sz="2500" spc="-675" dirty="0">
                <a:latin typeface="Century Gothic"/>
                <a:cs typeface="Century Gothic"/>
              </a:rPr>
              <a:t> </a:t>
            </a:r>
            <a:r>
              <a:rPr sz="2500" dirty="0">
                <a:latin typeface="Century Gothic"/>
                <a:cs typeface="Century Gothic"/>
              </a:rPr>
              <a:t>Cellule</a:t>
            </a:r>
            <a:r>
              <a:rPr sz="2500" spc="-3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plongeurs</a:t>
            </a:r>
            <a:endParaRPr sz="2500">
              <a:latin typeface="Century Gothic"/>
              <a:cs typeface="Century Gothic"/>
            </a:endParaRPr>
          </a:p>
          <a:p>
            <a:pPr marL="12700" marR="5026025">
              <a:lnSpc>
                <a:spcPct val="150000"/>
              </a:lnSpc>
            </a:pPr>
            <a:r>
              <a:rPr sz="2500" spc="-5" dirty="0">
                <a:latin typeface="Century Gothic"/>
                <a:cs typeface="Century Gothic"/>
              </a:rPr>
              <a:t>Support</a:t>
            </a:r>
            <a:r>
              <a:rPr sz="2500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juridique </a:t>
            </a:r>
            <a:r>
              <a:rPr sz="2500" spc="-5" dirty="0">
                <a:latin typeface="Century Gothic"/>
                <a:cs typeface="Century Gothic"/>
              </a:rPr>
              <a:t> Inspection </a:t>
            </a:r>
            <a:r>
              <a:rPr sz="2500" spc="-10" dirty="0">
                <a:latin typeface="Century Gothic"/>
                <a:cs typeface="Century Gothic"/>
              </a:rPr>
              <a:t>des </a:t>
            </a:r>
            <a:r>
              <a:rPr sz="2500" spc="-5" dirty="0">
                <a:latin typeface="Century Gothic"/>
                <a:cs typeface="Century Gothic"/>
              </a:rPr>
              <a:t>Finances </a:t>
            </a:r>
            <a:r>
              <a:rPr sz="2500" spc="-68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Porte-parole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2921" y="386064"/>
            <a:ext cx="90938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Collaboration</a:t>
            </a:r>
            <a:r>
              <a:rPr dirty="0"/>
              <a:t> </a:t>
            </a:r>
            <a:r>
              <a:rPr spc="-5" dirty="0"/>
              <a:t>continue</a:t>
            </a:r>
            <a:r>
              <a:rPr spc="15" dirty="0"/>
              <a:t> </a:t>
            </a:r>
            <a:r>
              <a:rPr spc="-5" dirty="0"/>
              <a:t>et spontanée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4507" y="2528613"/>
            <a:ext cx="520700" cy="93471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6000" dirty="0">
                <a:latin typeface="Century Gothic"/>
                <a:cs typeface="Century Gothic"/>
              </a:rPr>
              <a:t>a</a:t>
            </a:r>
            <a:endParaRPr sz="6000">
              <a:latin typeface="Century Gothic"/>
              <a:cs typeface="Century Goth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04638" y="373379"/>
            <a:ext cx="4439285" cy="6297930"/>
            <a:chOff x="4704638" y="373379"/>
            <a:chExt cx="4439285" cy="6297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4638" y="373379"/>
              <a:ext cx="2845368" cy="62979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00622" y="2489216"/>
              <a:ext cx="2132330" cy="1915160"/>
            </a:xfrm>
            <a:custGeom>
              <a:avLst/>
              <a:gdLst/>
              <a:ahLst/>
              <a:cxnLst/>
              <a:rect l="l" t="t" r="r" b="b"/>
              <a:pathLst>
                <a:path w="2132329" h="1915160">
                  <a:moveTo>
                    <a:pt x="0" y="1914601"/>
                  </a:moveTo>
                  <a:lnTo>
                    <a:pt x="2131733" y="0"/>
                  </a:lnTo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97458" y="2446785"/>
              <a:ext cx="82550" cy="79375"/>
            </a:xfrm>
            <a:custGeom>
              <a:avLst/>
              <a:gdLst/>
              <a:ahLst/>
              <a:cxnLst/>
              <a:rect l="l" t="t" r="r" b="b"/>
              <a:pathLst>
                <a:path w="82550" h="79375">
                  <a:moveTo>
                    <a:pt x="82143" y="0"/>
                  </a:moveTo>
                  <a:lnTo>
                    <a:pt x="0" y="22567"/>
                  </a:lnTo>
                  <a:lnTo>
                    <a:pt x="50914" y="79260"/>
                  </a:lnTo>
                  <a:lnTo>
                    <a:pt x="8214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66866" y="4911089"/>
              <a:ext cx="2913380" cy="75565"/>
            </a:xfrm>
            <a:custGeom>
              <a:avLst/>
              <a:gdLst/>
              <a:ahLst/>
              <a:cxnLst/>
              <a:rect l="l" t="t" r="r" b="b"/>
              <a:pathLst>
                <a:path w="2913379" h="75564">
                  <a:moveTo>
                    <a:pt x="0" y="0"/>
                  </a:moveTo>
                  <a:lnTo>
                    <a:pt x="2913138" y="75031"/>
                  </a:lnTo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66317" y="4947697"/>
              <a:ext cx="77470" cy="76200"/>
            </a:xfrm>
            <a:custGeom>
              <a:avLst/>
              <a:gdLst/>
              <a:ahLst/>
              <a:cxnLst/>
              <a:rect l="l" t="t" r="r" b="b"/>
              <a:pathLst>
                <a:path w="77470" h="76200">
                  <a:moveTo>
                    <a:pt x="1968" y="0"/>
                  </a:moveTo>
                  <a:lnTo>
                    <a:pt x="0" y="76174"/>
                  </a:lnTo>
                  <a:lnTo>
                    <a:pt x="77165" y="40055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763000" y="44196"/>
            <a:ext cx="3070860" cy="6814184"/>
            <a:chOff x="8763000" y="44196"/>
            <a:chExt cx="3070860" cy="6814184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1827" y="2868168"/>
              <a:ext cx="2542031" cy="39898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55836" y="2932175"/>
              <a:ext cx="2359151" cy="38145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336785" y="2913119"/>
              <a:ext cx="2397760" cy="3853179"/>
            </a:xfrm>
            <a:custGeom>
              <a:avLst/>
              <a:gdLst/>
              <a:ahLst/>
              <a:cxnLst/>
              <a:rect l="l" t="t" r="r" b="b"/>
              <a:pathLst>
                <a:path w="2397759" h="3853179">
                  <a:moveTo>
                    <a:pt x="0" y="3852678"/>
                  </a:moveTo>
                  <a:lnTo>
                    <a:pt x="0" y="0"/>
                  </a:lnTo>
                  <a:lnTo>
                    <a:pt x="2397255" y="0"/>
                  </a:lnTo>
                  <a:lnTo>
                    <a:pt x="2397255" y="3852678"/>
                  </a:lnTo>
                  <a:lnTo>
                    <a:pt x="0" y="3852678"/>
                  </a:lnTo>
                  <a:close/>
                </a:path>
              </a:pathLst>
            </a:custGeom>
            <a:ln w="32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01477" y="4934701"/>
              <a:ext cx="38735" cy="481330"/>
            </a:xfrm>
            <a:custGeom>
              <a:avLst/>
              <a:gdLst/>
              <a:ahLst/>
              <a:cxnLst/>
              <a:rect l="l" t="t" r="r" b="b"/>
              <a:pathLst>
                <a:path w="38734" h="481329">
                  <a:moveTo>
                    <a:pt x="0" y="481114"/>
                  </a:moveTo>
                  <a:lnTo>
                    <a:pt x="38455" y="0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76568" y="4831845"/>
              <a:ext cx="123825" cy="128905"/>
            </a:xfrm>
            <a:custGeom>
              <a:avLst/>
              <a:gdLst/>
              <a:ahLst/>
              <a:cxnLst/>
              <a:rect l="l" t="t" r="r" b="b"/>
              <a:pathLst>
                <a:path w="123825" h="128904">
                  <a:moveTo>
                    <a:pt x="71589" y="0"/>
                  </a:moveTo>
                  <a:lnTo>
                    <a:pt x="0" y="118491"/>
                  </a:lnTo>
                  <a:lnTo>
                    <a:pt x="123431" y="128358"/>
                  </a:lnTo>
                  <a:lnTo>
                    <a:pt x="715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27614" y="4972671"/>
              <a:ext cx="41910" cy="442595"/>
            </a:xfrm>
            <a:custGeom>
              <a:avLst/>
              <a:gdLst/>
              <a:ahLst/>
              <a:cxnLst/>
              <a:rect l="l" t="t" r="r" b="b"/>
              <a:pathLst>
                <a:path w="41909" h="442595">
                  <a:moveTo>
                    <a:pt x="0" y="442277"/>
                  </a:moveTo>
                  <a:lnTo>
                    <a:pt x="41554" y="0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05593" y="4869940"/>
              <a:ext cx="123825" cy="129539"/>
            </a:xfrm>
            <a:custGeom>
              <a:avLst/>
              <a:gdLst/>
              <a:ahLst/>
              <a:cxnLst/>
              <a:rect l="l" t="t" r="r" b="b"/>
              <a:pathLst>
                <a:path w="123825" h="129539">
                  <a:moveTo>
                    <a:pt x="73228" y="0"/>
                  </a:moveTo>
                  <a:lnTo>
                    <a:pt x="0" y="117487"/>
                  </a:lnTo>
                  <a:lnTo>
                    <a:pt x="123278" y="129082"/>
                  </a:lnTo>
                  <a:lnTo>
                    <a:pt x="7322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946892" y="4963174"/>
              <a:ext cx="44450" cy="578485"/>
            </a:xfrm>
            <a:custGeom>
              <a:avLst/>
              <a:gdLst/>
              <a:ahLst/>
              <a:cxnLst/>
              <a:rect l="l" t="t" r="r" b="b"/>
              <a:pathLst>
                <a:path w="44450" h="578485">
                  <a:moveTo>
                    <a:pt x="0" y="578015"/>
                  </a:moveTo>
                  <a:lnTo>
                    <a:pt x="43980" y="0"/>
                  </a:lnTo>
                </a:path>
              </a:pathLst>
            </a:custGeom>
            <a:ln w="603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98345" y="4812792"/>
              <a:ext cx="180975" cy="187325"/>
            </a:xfrm>
            <a:custGeom>
              <a:avLst/>
              <a:gdLst/>
              <a:ahLst/>
              <a:cxnLst/>
              <a:rect l="l" t="t" r="r" b="b"/>
              <a:pathLst>
                <a:path w="180975" h="187325">
                  <a:moveTo>
                    <a:pt x="103962" y="0"/>
                  </a:moveTo>
                  <a:lnTo>
                    <a:pt x="0" y="173583"/>
                  </a:lnTo>
                  <a:lnTo>
                    <a:pt x="180454" y="187325"/>
                  </a:lnTo>
                  <a:lnTo>
                    <a:pt x="103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111483" y="4969268"/>
              <a:ext cx="44450" cy="578485"/>
            </a:xfrm>
            <a:custGeom>
              <a:avLst/>
              <a:gdLst/>
              <a:ahLst/>
              <a:cxnLst/>
              <a:rect l="l" t="t" r="r" b="b"/>
              <a:pathLst>
                <a:path w="44450" h="578485">
                  <a:moveTo>
                    <a:pt x="0" y="578015"/>
                  </a:moveTo>
                  <a:lnTo>
                    <a:pt x="43980" y="0"/>
                  </a:lnTo>
                </a:path>
              </a:pathLst>
            </a:custGeom>
            <a:ln w="603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062938" y="4818887"/>
              <a:ext cx="180975" cy="187325"/>
            </a:xfrm>
            <a:custGeom>
              <a:avLst/>
              <a:gdLst/>
              <a:ahLst/>
              <a:cxnLst/>
              <a:rect l="l" t="t" r="r" b="b"/>
              <a:pathLst>
                <a:path w="180975" h="187325">
                  <a:moveTo>
                    <a:pt x="103962" y="0"/>
                  </a:moveTo>
                  <a:lnTo>
                    <a:pt x="0" y="173583"/>
                  </a:lnTo>
                  <a:lnTo>
                    <a:pt x="180454" y="187325"/>
                  </a:lnTo>
                  <a:lnTo>
                    <a:pt x="1039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456926" y="4942334"/>
              <a:ext cx="38100" cy="417830"/>
            </a:xfrm>
            <a:custGeom>
              <a:avLst/>
              <a:gdLst/>
              <a:ahLst/>
              <a:cxnLst/>
              <a:rect l="l" t="t" r="r" b="b"/>
              <a:pathLst>
                <a:path w="38100" h="417829">
                  <a:moveTo>
                    <a:pt x="0" y="417829"/>
                  </a:moveTo>
                  <a:lnTo>
                    <a:pt x="37680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455511" y="4879088"/>
              <a:ext cx="76200" cy="79375"/>
            </a:xfrm>
            <a:custGeom>
              <a:avLst/>
              <a:gdLst/>
              <a:ahLst/>
              <a:cxnLst/>
              <a:rect l="l" t="t" r="r" b="b"/>
              <a:pathLst>
                <a:path w="76200" h="79375">
                  <a:moveTo>
                    <a:pt x="44792" y="0"/>
                  </a:moveTo>
                  <a:lnTo>
                    <a:pt x="0" y="72466"/>
                  </a:lnTo>
                  <a:lnTo>
                    <a:pt x="75895" y="79311"/>
                  </a:lnTo>
                  <a:lnTo>
                    <a:pt x="4479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89415" y="4586325"/>
              <a:ext cx="46990" cy="610235"/>
            </a:xfrm>
            <a:custGeom>
              <a:avLst/>
              <a:gdLst/>
              <a:ahLst/>
              <a:cxnLst/>
              <a:rect l="l" t="t" r="r" b="b"/>
              <a:pathLst>
                <a:path w="46990" h="610235">
                  <a:moveTo>
                    <a:pt x="0" y="609676"/>
                  </a:moveTo>
                  <a:lnTo>
                    <a:pt x="46380" y="0"/>
                  </a:lnTo>
                </a:path>
              </a:pathLst>
            </a:custGeom>
            <a:ln w="476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762754" y="4467599"/>
              <a:ext cx="142875" cy="147955"/>
            </a:xfrm>
            <a:custGeom>
              <a:avLst/>
              <a:gdLst/>
              <a:ahLst/>
              <a:cxnLst/>
              <a:rect l="l" t="t" r="r" b="b"/>
              <a:pathLst>
                <a:path w="142875" h="147954">
                  <a:moveTo>
                    <a:pt x="82080" y="0"/>
                  </a:moveTo>
                  <a:lnTo>
                    <a:pt x="0" y="137045"/>
                  </a:lnTo>
                  <a:lnTo>
                    <a:pt x="142468" y="147891"/>
                  </a:lnTo>
                  <a:lnTo>
                    <a:pt x="820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63000" y="44196"/>
              <a:ext cx="3070859" cy="28971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27007" y="108204"/>
              <a:ext cx="2887967" cy="271423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888474" y="957834"/>
              <a:ext cx="193675" cy="128905"/>
            </a:xfrm>
            <a:custGeom>
              <a:avLst/>
              <a:gdLst/>
              <a:ahLst/>
              <a:cxnLst/>
              <a:rect l="l" t="t" r="r" b="b"/>
              <a:pathLst>
                <a:path w="193675" h="128905">
                  <a:moveTo>
                    <a:pt x="0" y="0"/>
                  </a:moveTo>
                  <a:lnTo>
                    <a:pt x="193471" y="128282"/>
                  </a:lnTo>
                </a:path>
              </a:pathLst>
            </a:custGeom>
            <a:ln w="476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022625" y="1013411"/>
              <a:ext cx="158750" cy="139065"/>
            </a:xfrm>
            <a:custGeom>
              <a:avLst/>
              <a:gdLst/>
              <a:ahLst/>
              <a:cxnLst/>
              <a:rect l="l" t="t" r="r" b="b"/>
              <a:pathLst>
                <a:path w="158750" h="139065">
                  <a:moveTo>
                    <a:pt x="78955" y="0"/>
                  </a:moveTo>
                  <a:lnTo>
                    <a:pt x="0" y="119075"/>
                  </a:lnTo>
                  <a:lnTo>
                    <a:pt x="158546" y="138493"/>
                  </a:lnTo>
                  <a:lnTo>
                    <a:pt x="789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643110" y="1716784"/>
              <a:ext cx="181610" cy="286385"/>
            </a:xfrm>
            <a:custGeom>
              <a:avLst/>
              <a:gdLst/>
              <a:ahLst/>
              <a:cxnLst/>
              <a:rect l="l" t="t" r="r" b="b"/>
              <a:pathLst>
                <a:path w="181609" h="286385">
                  <a:moveTo>
                    <a:pt x="0" y="286143"/>
                  </a:moveTo>
                  <a:lnTo>
                    <a:pt x="181216" y="0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775606" y="1649726"/>
              <a:ext cx="91440" cy="106045"/>
            </a:xfrm>
            <a:custGeom>
              <a:avLst/>
              <a:gdLst/>
              <a:ahLst/>
              <a:cxnLst/>
              <a:rect l="l" t="t" r="r" b="b"/>
              <a:pathLst>
                <a:path w="91440" h="106044">
                  <a:moveTo>
                    <a:pt x="91186" y="0"/>
                  </a:moveTo>
                  <a:lnTo>
                    <a:pt x="0" y="54991"/>
                  </a:lnTo>
                  <a:lnTo>
                    <a:pt x="80467" y="105956"/>
                  </a:lnTo>
                  <a:lnTo>
                    <a:pt x="9118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39496" y="530351"/>
            <a:ext cx="3022600" cy="3927475"/>
            <a:chOff x="539496" y="530351"/>
            <a:chExt cx="3022600" cy="3927475"/>
          </a:xfrm>
        </p:grpSpPr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496" y="530351"/>
              <a:ext cx="3022091" cy="392734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503" y="594359"/>
              <a:ext cx="2839211" cy="374018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84453" y="575309"/>
              <a:ext cx="2877820" cy="3782695"/>
            </a:xfrm>
            <a:custGeom>
              <a:avLst/>
              <a:gdLst/>
              <a:ahLst/>
              <a:cxnLst/>
              <a:rect l="l" t="t" r="r" b="b"/>
              <a:pathLst>
                <a:path w="2877820" h="3782695">
                  <a:moveTo>
                    <a:pt x="0" y="0"/>
                  </a:moveTo>
                  <a:lnTo>
                    <a:pt x="2877311" y="0"/>
                  </a:lnTo>
                  <a:lnTo>
                    <a:pt x="2877311" y="3782567"/>
                  </a:lnTo>
                  <a:lnTo>
                    <a:pt x="0" y="378256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068830" y="2380808"/>
              <a:ext cx="0" cy="302260"/>
            </a:xfrm>
            <a:custGeom>
              <a:avLst/>
              <a:gdLst/>
              <a:ahLst/>
              <a:cxnLst/>
              <a:rect l="l" t="t" r="r" b="b"/>
              <a:pathLst>
                <a:path h="302260">
                  <a:moveTo>
                    <a:pt x="0" y="301980"/>
                  </a:moveTo>
                  <a:lnTo>
                    <a:pt x="0" y="0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06923" y="227761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61912" y="0"/>
                  </a:moveTo>
                  <a:lnTo>
                    <a:pt x="0" y="123825"/>
                  </a:lnTo>
                  <a:lnTo>
                    <a:pt x="123825" y="123825"/>
                  </a:lnTo>
                  <a:lnTo>
                    <a:pt x="619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32025" y="2125343"/>
              <a:ext cx="0" cy="261620"/>
            </a:xfrm>
            <a:custGeom>
              <a:avLst/>
              <a:gdLst/>
              <a:ahLst/>
              <a:cxnLst/>
              <a:rect l="l" t="t" r="r" b="b"/>
              <a:pathLst>
                <a:path h="261619">
                  <a:moveTo>
                    <a:pt x="0" y="261391"/>
                  </a:moveTo>
                  <a:lnTo>
                    <a:pt x="0" y="0"/>
                  </a:lnTo>
                </a:path>
              </a:pathLst>
            </a:custGeom>
            <a:ln w="317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84406" y="204596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47625" y="0"/>
                  </a:moveTo>
                  <a:lnTo>
                    <a:pt x="0" y="95250"/>
                  </a:lnTo>
                  <a:lnTo>
                    <a:pt x="95250" y="95250"/>
                  </a:lnTo>
                  <a:lnTo>
                    <a:pt x="476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182044" y="1611767"/>
            <a:ext cx="172593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80m³/s</a:t>
            </a:r>
            <a:endParaRPr sz="1800">
              <a:latin typeface="Century Gothic"/>
              <a:cs typeface="Century Gothic"/>
            </a:endParaRPr>
          </a:p>
          <a:p>
            <a:pPr marL="849630">
              <a:lnSpc>
                <a:spcPct val="100000"/>
              </a:lnSpc>
              <a:spcBef>
                <a:spcPts val="20"/>
              </a:spcBef>
            </a:pP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160m³/s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807957" y="89153"/>
            <a:ext cx="2926080" cy="275272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50">
              <a:latin typeface="Times New Roman"/>
              <a:cs typeface="Times New Roman"/>
            </a:endParaRPr>
          </a:p>
          <a:p>
            <a:pPr marL="1231265">
              <a:lnSpc>
                <a:spcPct val="100000"/>
              </a:lnSpc>
            </a:pP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300-400m³/s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Century Gothic"/>
              <a:cs typeface="Century Gothic"/>
            </a:endParaRPr>
          </a:p>
          <a:p>
            <a:pPr marL="98488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50-70m³/s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872284" y="3596490"/>
            <a:ext cx="431165" cy="829944"/>
          </a:xfrm>
          <a:custGeom>
            <a:avLst/>
            <a:gdLst/>
            <a:ahLst/>
            <a:cxnLst/>
            <a:rect l="l" t="t" r="r" b="b"/>
            <a:pathLst>
              <a:path w="431165" h="829945">
                <a:moveTo>
                  <a:pt x="87339" y="699033"/>
                </a:moveTo>
                <a:lnTo>
                  <a:pt x="55690" y="699033"/>
                </a:lnTo>
                <a:lnTo>
                  <a:pt x="62177" y="701573"/>
                </a:lnTo>
                <a:lnTo>
                  <a:pt x="69010" y="704113"/>
                </a:lnTo>
                <a:lnTo>
                  <a:pt x="74839" y="707923"/>
                </a:lnTo>
                <a:lnTo>
                  <a:pt x="79652" y="714273"/>
                </a:lnTo>
                <a:lnTo>
                  <a:pt x="83596" y="719353"/>
                </a:lnTo>
                <a:lnTo>
                  <a:pt x="88187" y="726973"/>
                </a:lnTo>
                <a:lnTo>
                  <a:pt x="93425" y="735863"/>
                </a:lnTo>
                <a:lnTo>
                  <a:pt x="99312" y="747293"/>
                </a:lnTo>
                <a:lnTo>
                  <a:pt x="140714" y="829843"/>
                </a:lnTo>
                <a:lnTo>
                  <a:pt x="155062" y="791743"/>
                </a:lnTo>
                <a:lnTo>
                  <a:pt x="138453" y="791743"/>
                </a:lnTo>
                <a:lnTo>
                  <a:pt x="111606" y="737133"/>
                </a:lnTo>
                <a:lnTo>
                  <a:pt x="105452" y="725703"/>
                </a:lnTo>
                <a:lnTo>
                  <a:pt x="99756" y="715543"/>
                </a:lnTo>
                <a:lnTo>
                  <a:pt x="94518" y="707923"/>
                </a:lnTo>
                <a:lnTo>
                  <a:pt x="89736" y="701573"/>
                </a:lnTo>
                <a:lnTo>
                  <a:pt x="87339" y="699033"/>
                </a:lnTo>
                <a:close/>
              </a:path>
              <a:path w="431165" h="829945">
                <a:moveTo>
                  <a:pt x="165098" y="720623"/>
                </a:moveTo>
                <a:lnTo>
                  <a:pt x="138453" y="791743"/>
                </a:lnTo>
                <a:lnTo>
                  <a:pt x="155062" y="791743"/>
                </a:lnTo>
                <a:lnTo>
                  <a:pt x="179932" y="725703"/>
                </a:lnTo>
                <a:lnTo>
                  <a:pt x="165098" y="720623"/>
                </a:lnTo>
                <a:close/>
              </a:path>
              <a:path w="431165" h="829945">
                <a:moveTo>
                  <a:pt x="48963" y="682523"/>
                </a:moveTo>
                <a:lnTo>
                  <a:pt x="14387" y="699033"/>
                </a:lnTo>
                <a:lnTo>
                  <a:pt x="0" y="737133"/>
                </a:lnTo>
                <a:lnTo>
                  <a:pt x="1341" y="747293"/>
                </a:lnTo>
                <a:lnTo>
                  <a:pt x="26034" y="781583"/>
                </a:lnTo>
                <a:lnTo>
                  <a:pt x="36447" y="786663"/>
                </a:lnTo>
                <a:lnTo>
                  <a:pt x="41984" y="772693"/>
                </a:lnTo>
                <a:lnTo>
                  <a:pt x="34050" y="767613"/>
                </a:lnTo>
                <a:lnTo>
                  <a:pt x="27505" y="762533"/>
                </a:lnTo>
                <a:lnTo>
                  <a:pt x="22348" y="757453"/>
                </a:lnTo>
                <a:lnTo>
                  <a:pt x="18578" y="751103"/>
                </a:lnTo>
                <a:lnTo>
                  <a:pt x="16232" y="743483"/>
                </a:lnTo>
                <a:lnTo>
                  <a:pt x="15349" y="737133"/>
                </a:lnTo>
                <a:lnTo>
                  <a:pt x="15928" y="729513"/>
                </a:lnTo>
                <a:lnTo>
                  <a:pt x="42712" y="700303"/>
                </a:lnTo>
                <a:lnTo>
                  <a:pt x="49202" y="699033"/>
                </a:lnTo>
                <a:lnTo>
                  <a:pt x="87339" y="699033"/>
                </a:lnTo>
                <a:lnTo>
                  <a:pt x="84943" y="696493"/>
                </a:lnTo>
                <a:lnTo>
                  <a:pt x="79651" y="692683"/>
                </a:lnTo>
                <a:lnTo>
                  <a:pt x="73861" y="688873"/>
                </a:lnTo>
                <a:lnTo>
                  <a:pt x="67575" y="686333"/>
                </a:lnTo>
                <a:lnTo>
                  <a:pt x="58269" y="683793"/>
                </a:lnTo>
                <a:lnTo>
                  <a:pt x="48963" y="682523"/>
                </a:lnTo>
                <a:close/>
              </a:path>
              <a:path w="431165" h="829945">
                <a:moveTo>
                  <a:pt x="150125" y="679983"/>
                </a:moveTo>
                <a:lnTo>
                  <a:pt x="144460" y="695223"/>
                </a:lnTo>
                <a:lnTo>
                  <a:pt x="155853" y="696493"/>
                </a:lnTo>
                <a:lnTo>
                  <a:pt x="166335" y="696493"/>
                </a:lnTo>
                <a:lnTo>
                  <a:pt x="175909" y="693953"/>
                </a:lnTo>
                <a:lnTo>
                  <a:pt x="184580" y="690143"/>
                </a:lnTo>
                <a:lnTo>
                  <a:pt x="192231" y="685063"/>
                </a:lnTo>
                <a:lnTo>
                  <a:pt x="196150" y="681253"/>
                </a:lnTo>
                <a:lnTo>
                  <a:pt x="157902" y="681253"/>
                </a:lnTo>
                <a:lnTo>
                  <a:pt x="150125" y="679983"/>
                </a:lnTo>
                <a:close/>
              </a:path>
              <a:path w="431165" h="829945">
                <a:moveTo>
                  <a:pt x="170768" y="588543"/>
                </a:moveTo>
                <a:lnTo>
                  <a:pt x="155195" y="588543"/>
                </a:lnTo>
                <a:lnTo>
                  <a:pt x="147254" y="591083"/>
                </a:lnTo>
                <a:lnTo>
                  <a:pt x="139685" y="593623"/>
                </a:lnTo>
                <a:lnTo>
                  <a:pt x="133030" y="597433"/>
                </a:lnTo>
                <a:lnTo>
                  <a:pt x="127252" y="603783"/>
                </a:lnTo>
                <a:lnTo>
                  <a:pt x="167968" y="603783"/>
                </a:lnTo>
                <a:lnTo>
                  <a:pt x="173963" y="606323"/>
                </a:lnTo>
                <a:lnTo>
                  <a:pt x="196757" y="640613"/>
                </a:lnTo>
                <a:lnTo>
                  <a:pt x="195959" y="648233"/>
                </a:lnTo>
                <a:lnTo>
                  <a:pt x="170856" y="678713"/>
                </a:lnTo>
                <a:lnTo>
                  <a:pt x="157902" y="681253"/>
                </a:lnTo>
                <a:lnTo>
                  <a:pt x="196150" y="681253"/>
                </a:lnTo>
                <a:lnTo>
                  <a:pt x="212445" y="641883"/>
                </a:lnTo>
                <a:lnTo>
                  <a:pt x="212440" y="639343"/>
                </a:lnTo>
                <a:lnTo>
                  <a:pt x="200721" y="607593"/>
                </a:lnTo>
                <a:lnTo>
                  <a:pt x="195854" y="601243"/>
                </a:lnTo>
                <a:lnTo>
                  <a:pt x="190511" y="597433"/>
                </a:lnTo>
                <a:lnTo>
                  <a:pt x="184691" y="593623"/>
                </a:lnTo>
                <a:lnTo>
                  <a:pt x="178395" y="591083"/>
                </a:lnTo>
                <a:lnTo>
                  <a:pt x="170768" y="588543"/>
                </a:lnTo>
                <a:close/>
              </a:path>
              <a:path w="431165" h="829945">
                <a:moveTo>
                  <a:pt x="96467" y="569493"/>
                </a:moveTo>
                <a:lnTo>
                  <a:pt x="89279" y="569493"/>
                </a:lnTo>
                <a:lnTo>
                  <a:pt x="74026" y="572033"/>
                </a:lnTo>
                <a:lnTo>
                  <a:pt x="46912" y="601243"/>
                </a:lnTo>
                <a:lnTo>
                  <a:pt x="43680" y="617753"/>
                </a:lnTo>
                <a:lnTo>
                  <a:pt x="44294" y="626643"/>
                </a:lnTo>
                <a:lnTo>
                  <a:pt x="69492" y="660933"/>
                </a:lnTo>
                <a:lnTo>
                  <a:pt x="75372" y="645693"/>
                </a:lnTo>
                <a:lnTo>
                  <a:pt x="67714" y="639343"/>
                </a:lnTo>
                <a:lnTo>
                  <a:pt x="62926" y="632993"/>
                </a:lnTo>
                <a:lnTo>
                  <a:pt x="59078" y="620293"/>
                </a:lnTo>
                <a:lnTo>
                  <a:pt x="59370" y="613943"/>
                </a:lnTo>
                <a:lnTo>
                  <a:pt x="64920" y="598703"/>
                </a:lnTo>
                <a:lnTo>
                  <a:pt x="69886" y="593623"/>
                </a:lnTo>
                <a:lnTo>
                  <a:pt x="83640" y="586003"/>
                </a:lnTo>
                <a:lnTo>
                  <a:pt x="120594" y="586003"/>
                </a:lnTo>
                <a:lnTo>
                  <a:pt x="119157" y="583463"/>
                </a:lnTo>
                <a:lnTo>
                  <a:pt x="112170" y="577113"/>
                </a:lnTo>
                <a:lnTo>
                  <a:pt x="103224" y="572033"/>
                </a:lnTo>
                <a:lnTo>
                  <a:pt x="96467" y="569493"/>
                </a:lnTo>
                <a:close/>
              </a:path>
              <a:path w="431165" h="829945">
                <a:moveTo>
                  <a:pt x="120594" y="586003"/>
                </a:moveTo>
                <a:lnTo>
                  <a:pt x="90422" y="586003"/>
                </a:lnTo>
                <a:lnTo>
                  <a:pt x="101636" y="589813"/>
                </a:lnTo>
                <a:lnTo>
                  <a:pt x="105332" y="592353"/>
                </a:lnTo>
                <a:lnTo>
                  <a:pt x="111034" y="601243"/>
                </a:lnTo>
                <a:lnTo>
                  <a:pt x="112609" y="606323"/>
                </a:lnTo>
                <a:lnTo>
                  <a:pt x="113206" y="620293"/>
                </a:lnTo>
                <a:lnTo>
                  <a:pt x="112037" y="626643"/>
                </a:lnTo>
                <a:lnTo>
                  <a:pt x="109396" y="632993"/>
                </a:lnTo>
                <a:lnTo>
                  <a:pt x="123493" y="639343"/>
                </a:lnTo>
                <a:lnTo>
                  <a:pt x="127291" y="630453"/>
                </a:lnTo>
                <a:lnTo>
                  <a:pt x="131029" y="624103"/>
                </a:lnTo>
                <a:lnTo>
                  <a:pt x="134707" y="619023"/>
                </a:lnTo>
                <a:lnTo>
                  <a:pt x="138326" y="613943"/>
                </a:lnTo>
                <a:lnTo>
                  <a:pt x="143102" y="610133"/>
                </a:lnTo>
                <a:lnTo>
                  <a:pt x="148740" y="606323"/>
                </a:lnTo>
                <a:lnTo>
                  <a:pt x="161720" y="603783"/>
                </a:lnTo>
                <a:lnTo>
                  <a:pt x="127252" y="603783"/>
                </a:lnTo>
                <a:lnTo>
                  <a:pt x="124185" y="592353"/>
                </a:lnTo>
                <a:lnTo>
                  <a:pt x="120594" y="586003"/>
                </a:lnTo>
                <a:close/>
              </a:path>
              <a:path w="431165" h="829945">
                <a:moveTo>
                  <a:pt x="112253" y="452653"/>
                </a:moveTo>
                <a:lnTo>
                  <a:pt x="99248" y="462813"/>
                </a:lnTo>
                <a:lnTo>
                  <a:pt x="151306" y="535203"/>
                </a:lnTo>
                <a:lnTo>
                  <a:pt x="156649" y="542823"/>
                </a:lnTo>
                <a:lnTo>
                  <a:pt x="161745" y="547903"/>
                </a:lnTo>
                <a:lnTo>
                  <a:pt x="166593" y="554253"/>
                </a:lnTo>
                <a:lnTo>
                  <a:pt x="171194" y="558063"/>
                </a:lnTo>
                <a:lnTo>
                  <a:pt x="177176" y="563143"/>
                </a:lnTo>
                <a:lnTo>
                  <a:pt x="183297" y="566953"/>
                </a:lnTo>
                <a:lnTo>
                  <a:pt x="189558" y="569493"/>
                </a:lnTo>
                <a:lnTo>
                  <a:pt x="208955" y="573303"/>
                </a:lnTo>
                <a:lnTo>
                  <a:pt x="222102" y="570763"/>
                </a:lnTo>
                <a:lnTo>
                  <a:pt x="228196" y="568223"/>
                </a:lnTo>
                <a:lnTo>
                  <a:pt x="233888" y="565683"/>
                </a:lnTo>
                <a:lnTo>
                  <a:pt x="239177" y="561873"/>
                </a:lnTo>
                <a:lnTo>
                  <a:pt x="243925" y="556793"/>
                </a:lnTo>
                <a:lnTo>
                  <a:pt x="201633" y="556793"/>
                </a:lnTo>
                <a:lnTo>
                  <a:pt x="194968" y="554253"/>
                </a:lnTo>
                <a:lnTo>
                  <a:pt x="172427" y="523773"/>
                </a:lnTo>
                <a:lnTo>
                  <a:pt x="172816" y="517423"/>
                </a:lnTo>
                <a:lnTo>
                  <a:pt x="159535" y="517423"/>
                </a:lnTo>
                <a:lnTo>
                  <a:pt x="112253" y="452653"/>
                </a:lnTo>
                <a:close/>
              </a:path>
              <a:path w="431165" h="829945">
                <a:moveTo>
                  <a:pt x="244269" y="486943"/>
                </a:moveTo>
                <a:lnTo>
                  <a:pt x="205909" y="486943"/>
                </a:lnTo>
                <a:lnTo>
                  <a:pt x="219276" y="489483"/>
                </a:lnTo>
                <a:lnTo>
                  <a:pt x="225496" y="493293"/>
                </a:lnTo>
                <a:lnTo>
                  <a:pt x="241707" y="521233"/>
                </a:lnTo>
                <a:lnTo>
                  <a:pt x="241239" y="527583"/>
                </a:lnTo>
                <a:lnTo>
                  <a:pt x="214830" y="555523"/>
                </a:lnTo>
                <a:lnTo>
                  <a:pt x="208254" y="556793"/>
                </a:lnTo>
                <a:lnTo>
                  <a:pt x="243925" y="556793"/>
                </a:lnTo>
                <a:lnTo>
                  <a:pt x="257563" y="519963"/>
                </a:lnTo>
                <a:lnTo>
                  <a:pt x="256970" y="513613"/>
                </a:lnTo>
                <a:lnTo>
                  <a:pt x="255546" y="507263"/>
                </a:lnTo>
                <a:lnTo>
                  <a:pt x="253330" y="500913"/>
                </a:lnTo>
                <a:lnTo>
                  <a:pt x="250321" y="494563"/>
                </a:lnTo>
                <a:lnTo>
                  <a:pt x="246518" y="489483"/>
                </a:lnTo>
                <a:lnTo>
                  <a:pt x="244269" y="486943"/>
                </a:lnTo>
                <a:close/>
              </a:path>
              <a:path w="431165" h="829945">
                <a:moveTo>
                  <a:pt x="205860" y="470433"/>
                </a:moveTo>
                <a:lnTo>
                  <a:pt x="166755" y="493293"/>
                </a:lnTo>
                <a:lnTo>
                  <a:pt x="159535" y="517423"/>
                </a:lnTo>
                <a:lnTo>
                  <a:pt x="172816" y="517423"/>
                </a:lnTo>
                <a:lnTo>
                  <a:pt x="172893" y="516153"/>
                </a:lnTo>
                <a:lnTo>
                  <a:pt x="174725" y="509803"/>
                </a:lnTo>
                <a:lnTo>
                  <a:pt x="205909" y="486943"/>
                </a:lnTo>
                <a:lnTo>
                  <a:pt x="244269" y="486943"/>
                </a:lnTo>
                <a:lnTo>
                  <a:pt x="242020" y="484403"/>
                </a:lnTo>
                <a:lnTo>
                  <a:pt x="236910" y="480593"/>
                </a:lnTo>
                <a:lnTo>
                  <a:pt x="231191" y="476783"/>
                </a:lnTo>
                <a:lnTo>
                  <a:pt x="224864" y="474243"/>
                </a:lnTo>
                <a:lnTo>
                  <a:pt x="215279" y="471703"/>
                </a:lnTo>
                <a:lnTo>
                  <a:pt x="205860" y="470433"/>
                </a:lnTo>
                <a:close/>
              </a:path>
              <a:path w="431165" h="829945">
                <a:moveTo>
                  <a:pt x="169683" y="408203"/>
                </a:moveTo>
                <a:lnTo>
                  <a:pt x="164196" y="422173"/>
                </a:lnTo>
                <a:lnTo>
                  <a:pt x="277874" y="465353"/>
                </a:lnTo>
                <a:lnTo>
                  <a:pt x="283373" y="451383"/>
                </a:lnTo>
                <a:lnTo>
                  <a:pt x="225329" y="428523"/>
                </a:lnTo>
                <a:lnTo>
                  <a:pt x="217027" y="424713"/>
                </a:lnTo>
                <a:lnTo>
                  <a:pt x="210293" y="420903"/>
                </a:lnTo>
                <a:lnTo>
                  <a:pt x="205128" y="417093"/>
                </a:lnTo>
                <a:lnTo>
                  <a:pt x="203962" y="415823"/>
                </a:lnTo>
                <a:lnTo>
                  <a:pt x="189330" y="415823"/>
                </a:lnTo>
                <a:lnTo>
                  <a:pt x="169683" y="408203"/>
                </a:lnTo>
                <a:close/>
              </a:path>
              <a:path w="431165" h="829945">
                <a:moveTo>
                  <a:pt x="252783" y="264693"/>
                </a:moveTo>
                <a:lnTo>
                  <a:pt x="237869" y="264693"/>
                </a:lnTo>
                <a:lnTo>
                  <a:pt x="230655" y="267233"/>
                </a:lnTo>
                <a:lnTo>
                  <a:pt x="207805" y="302793"/>
                </a:lnTo>
                <a:lnTo>
                  <a:pt x="207802" y="309143"/>
                </a:lnTo>
                <a:lnTo>
                  <a:pt x="208748" y="316763"/>
                </a:lnTo>
                <a:lnTo>
                  <a:pt x="210653" y="323113"/>
                </a:lnTo>
                <a:lnTo>
                  <a:pt x="213533" y="329463"/>
                </a:lnTo>
                <a:lnTo>
                  <a:pt x="217388" y="335813"/>
                </a:lnTo>
                <a:lnTo>
                  <a:pt x="222223" y="342163"/>
                </a:lnTo>
                <a:lnTo>
                  <a:pt x="214666" y="342163"/>
                </a:lnTo>
                <a:lnTo>
                  <a:pt x="181430" y="367563"/>
                </a:lnTo>
                <a:lnTo>
                  <a:pt x="178533" y="386613"/>
                </a:lnTo>
                <a:lnTo>
                  <a:pt x="179347" y="394233"/>
                </a:lnTo>
                <a:lnTo>
                  <a:pt x="180668" y="400583"/>
                </a:lnTo>
                <a:lnTo>
                  <a:pt x="183996" y="408203"/>
                </a:lnTo>
                <a:lnTo>
                  <a:pt x="189330" y="415823"/>
                </a:lnTo>
                <a:lnTo>
                  <a:pt x="203962" y="415823"/>
                </a:lnTo>
                <a:lnTo>
                  <a:pt x="199299" y="410743"/>
                </a:lnTo>
                <a:lnTo>
                  <a:pt x="195451" y="404393"/>
                </a:lnTo>
                <a:lnTo>
                  <a:pt x="191717" y="390423"/>
                </a:lnTo>
                <a:lnTo>
                  <a:pt x="192060" y="382803"/>
                </a:lnTo>
                <a:lnTo>
                  <a:pt x="196797" y="370103"/>
                </a:lnTo>
                <a:lnTo>
                  <a:pt x="200175" y="366293"/>
                </a:lnTo>
                <a:lnTo>
                  <a:pt x="209294" y="359943"/>
                </a:lnTo>
                <a:lnTo>
                  <a:pt x="214349" y="357403"/>
                </a:lnTo>
                <a:lnTo>
                  <a:pt x="271417" y="357403"/>
                </a:lnTo>
                <a:lnTo>
                  <a:pt x="267993" y="356133"/>
                </a:lnTo>
                <a:lnTo>
                  <a:pt x="256735" y="352323"/>
                </a:lnTo>
                <a:lnTo>
                  <a:pt x="247419" y="347243"/>
                </a:lnTo>
                <a:lnTo>
                  <a:pt x="240047" y="343433"/>
                </a:lnTo>
                <a:lnTo>
                  <a:pt x="234618" y="339623"/>
                </a:lnTo>
                <a:lnTo>
                  <a:pt x="228674" y="334543"/>
                </a:lnTo>
                <a:lnTo>
                  <a:pt x="224712" y="328193"/>
                </a:lnTo>
                <a:lnTo>
                  <a:pt x="220762" y="312953"/>
                </a:lnTo>
                <a:lnTo>
                  <a:pt x="221105" y="305333"/>
                </a:lnTo>
                <a:lnTo>
                  <a:pt x="225956" y="292633"/>
                </a:lnTo>
                <a:lnTo>
                  <a:pt x="229233" y="287553"/>
                </a:lnTo>
                <a:lnTo>
                  <a:pt x="237958" y="281203"/>
                </a:lnTo>
                <a:lnTo>
                  <a:pt x="242746" y="279933"/>
                </a:lnTo>
                <a:lnTo>
                  <a:pt x="300378" y="279933"/>
                </a:lnTo>
                <a:lnTo>
                  <a:pt x="269594" y="268503"/>
                </a:lnTo>
                <a:lnTo>
                  <a:pt x="260624" y="265963"/>
                </a:lnTo>
                <a:lnTo>
                  <a:pt x="252783" y="264693"/>
                </a:lnTo>
                <a:close/>
              </a:path>
              <a:path w="431165" h="829945">
                <a:moveTo>
                  <a:pt x="271417" y="357403"/>
                </a:moveTo>
                <a:lnTo>
                  <a:pt x="214349" y="357403"/>
                </a:lnTo>
                <a:lnTo>
                  <a:pt x="219898" y="358673"/>
                </a:lnTo>
                <a:lnTo>
                  <a:pt x="224827" y="358673"/>
                </a:lnTo>
                <a:lnTo>
                  <a:pt x="231289" y="359943"/>
                </a:lnTo>
                <a:lnTo>
                  <a:pt x="239281" y="362483"/>
                </a:lnTo>
                <a:lnTo>
                  <a:pt x="248804" y="366293"/>
                </a:lnTo>
                <a:lnTo>
                  <a:pt x="307008" y="387883"/>
                </a:lnTo>
                <a:lnTo>
                  <a:pt x="312507" y="372643"/>
                </a:lnTo>
                <a:lnTo>
                  <a:pt x="271417" y="357403"/>
                </a:lnTo>
                <a:close/>
              </a:path>
              <a:path w="431165" h="829945">
                <a:moveTo>
                  <a:pt x="300378" y="279933"/>
                </a:moveTo>
                <a:lnTo>
                  <a:pt x="247965" y="279933"/>
                </a:lnTo>
                <a:lnTo>
                  <a:pt x="252533" y="281203"/>
                </a:lnTo>
                <a:lnTo>
                  <a:pt x="258406" y="282473"/>
                </a:lnTo>
                <a:lnTo>
                  <a:pt x="265587" y="283743"/>
                </a:lnTo>
                <a:lnTo>
                  <a:pt x="274077" y="287553"/>
                </a:lnTo>
                <a:lnTo>
                  <a:pt x="336142" y="310413"/>
                </a:lnTo>
                <a:lnTo>
                  <a:pt x="341755" y="295173"/>
                </a:lnTo>
                <a:lnTo>
                  <a:pt x="300378" y="279933"/>
                </a:lnTo>
                <a:close/>
              </a:path>
              <a:path w="431165" h="829945">
                <a:moveTo>
                  <a:pt x="253490" y="226326"/>
                </a:moveTo>
                <a:lnTo>
                  <a:pt x="249210" y="237705"/>
                </a:lnTo>
                <a:lnTo>
                  <a:pt x="258024" y="239191"/>
                </a:lnTo>
                <a:lnTo>
                  <a:pt x="265580" y="238086"/>
                </a:lnTo>
                <a:lnTo>
                  <a:pt x="278153" y="230644"/>
                </a:lnTo>
                <a:lnTo>
                  <a:pt x="281091" y="226834"/>
                </a:lnTo>
                <a:lnTo>
                  <a:pt x="259103" y="226834"/>
                </a:lnTo>
                <a:lnTo>
                  <a:pt x="253490" y="226326"/>
                </a:lnTo>
                <a:close/>
              </a:path>
              <a:path w="431165" h="829945">
                <a:moveTo>
                  <a:pt x="284952" y="183730"/>
                </a:moveTo>
                <a:lnTo>
                  <a:pt x="263891" y="183730"/>
                </a:lnTo>
                <a:lnTo>
                  <a:pt x="272527" y="186969"/>
                </a:lnTo>
                <a:lnTo>
                  <a:pt x="275359" y="190169"/>
                </a:lnTo>
                <a:lnTo>
                  <a:pt x="278611" y="199923"/>
                </a:lnTo>
                <a:lnTo>
                  <a:pt x="278242" y="205498"/>
                </a:lnTo>
                <a:lnTo>
                  <a:pt x="273861" y="217157"/>
                </a:lnTo>
                <a:lnTo>
                  <a:pt x="271029" y="221056"/>
                </a:lnTo>
                <a:lnTo>
                  <a:pt x="263726" y="225882"/>
                </a:lnTo>
                <a:lnTo>
                  <a:pt x="259103" y="226834"/>
                </a:lnTo>
                <a:lnTo>
                  <a:pt x="281091" y="226834"/>
                </a:lnTo>
                <a:lnTo>
                  <a:pt x="282941" y="224434"/>
                </a:lnTo>
                <a:lnTo>
                  <a:pt x="286205" y="215722"/>
                </a:lnTo>
                <a:lnTo>
                  <a:pt x="288301" y="208678"/>
                </a:lnTo>
                <a:lnTo>
                  <a:pt x="289062" y="202717"/>
                </a:lnTo>
                <a:lnTo>
                  <a:pt x="288970" y="198818"/>
                </a:lnTo>
                <a:lnTo>
                  <a:pt x="288777" y="195591"/>
                </a:lnTo>
                <a:lnTo>
                  <a:pt x="287158" y="189547"/>
                </a:lnTo>
                <a:lnTo>
                  <a:pt x="284952" y="183730"/>
                </a:lnTo>
                <a:close/>
              </a:path>
              <a:path w="431165" h="829945">
                <a:moveTo>
                  <a:pt x="229055" y="163245"/>
                </a:moveTo>
                <a:lnTo>
                  <a:pt x="200531" y="192074"/>
                </a:lnTo>
                <a:lnTo>
                  <a:pt x="200163" y="198818"/>
                </a:lnTo>
                <a:lnTo>
                  <a:pt x="204100" y="211416"/>
                </a:lnTo>
                <a:lnTo>
                  <a:pt x="208418" y="216903"/>
                </a:lnTo>
                <a:lnTo>
                  <a:pt x="215098" y="221551"/>
                </a:lnTo>
                <a:lnTo>
                  <a:pt x="219492" y="209854"/>
                </a:lnTo>
                <a:lnTo>
                  <a:pt x="215796" y="206159"/>
                </a:lnTo>
                <a:lnTo>
                  <a:pt x="213523" y="202679"/>
                </a:lnTo>
                <a:lnTo>
                  <a:pt x="211834" y="196164"/>
                </a:lnTo>
                <a:lnTo>
                  <a:pt x="212139" y="192620"/>
                </a:lnTo>
                <a:lnTo>
                  <a:pt x="215326" y="184124"/>
                </a:lnTo>
                <a:lnTo>
                  <a:pt x="217828" y="180784"/>
                </a:lnTo>
                <a:lnTo>
                  <a:pt x="224343" y="176796"/>
                </a:lnTo>
                <a:lnTo>
                  <a:pt x="227366" y="176326"/>
                </a:lnTo>
                <a:lnTo>
                  <a:pt x="245511" y="176326"/>
                </a:lnTo>
                <a:lnTo>
                  <a:pt x="244727" y="172745"/>
                </a:lnTo>
                <a:lnTo>
                  <a:pt x="240828" y="167665"/>
                </a:lnTo>
                <a:lnTo>
                  <a:pt x="229055" y="163245"/>
                </a:lnTo>
                <a:close/>
              </a:path>
              <a:path w="431165" h="829945">
                <a:moveTo>
                  <a:pt x="245511" y="176326"/>
                </a:moveTo>
                <a:lnTo>
                  <a:pt x="227366" y="176326"/>
                </a:lnTo>
                <a:lnTo>
                  <a:pt x="233145" y="178498"/>
                </a:lnTo>
                <a:lnTo>
                  <a:pt x="235113" y="181229"/>
                </a:lnTo>
                <a:lnTo>
                  <a:pt x="236955" y="189547"/>
                </a:lnTo>
                <a:lnTo>
                  <a:pt x="236988" y="190169"/>
                </a:lnTo>
                <a:lnTo>
                  <a:pt x="236167" y="195605"/>
                </a:lnTo>
                <a:lnTo>
                  <a:pt x="233500" y="202717"/>
                </a:lnTo>
                <a:lnTo>
                  <a:pt x="243330" y="206400"/>
                </a:lnTo>
                <a:lnTo>
                  <a:pt x="247191" y="197167"/>
                </a:lnTo>
                <a:lnTo>
                  <a:pt x="251204" y="190931"/>
                </a:lnTo>
                <a:lnTo>
                  <a:pt x="259510" y="184480"/>
                </a:lnTo>
                <a:lnTo>
                  <a:pt x="263891" y="183730"/>
                </a:lnTo>
                <a:lnTo>
                  <a:pt x="284952" y="183730"/>
                </a:lnTo>
                <a:lnTo>
                  <a:pt x="284186" y="181711"/>
                </a:lnTo>
                <a:lnTo>
                  <a:pt x="283153" y="180632"/>
                </a:lnTo>
                <a:lnTo>
                  <a:pt x="246454" y="180632"/>
                </a:lnTo>
                <a:lnTo>
                  <a:pt x="245511" y="176326"/>
                </a:lnTo>
                <a:close/>
              </a:path>
              <a:path w="431165" h="829945">
                <a:moveTo>
                  <a:pt x="250505" y="59105"/>
                </a:moveTo>
                <a:lnTo>
                  <a:pt x="244448" y="75196"/>
                </a:lnTo>
                <a:lnTo>
                  <a:pt x="398968" y="205981"/>
                </a:lnTo>
                <a:lnTo>
                  <a:pt x="404976" y="190004"/>
                </a:lnTo>
                <a:lnTo>
                  <a:pt x="250505" y="59105"/>
                </a:lnTo>
                <a:close/>
              </a:path>
              <a:path w="431165" h="829945">
                <a:moveTo>
                  <a:pt x="263802" y="172110"/>
                </a:moveTo>
                <a:lnTo>
                  <a:pt x="254696" y="174332"/>
                </a:lnTo>
                <a:lnTo>
                  <a:pt x="250403" y="176822"/>
                </a:lnTo>
                <a:lnTo>
                  <a:pt x="246454" y="180632"/>
                </a:lnTo>
                <a:lnTo>
                  <a:pt x="283153" y="180632"/>
                </a:lnTo>
                <a:lnTo>
                  <a:pt x="279169" y="176466"/>
                </a:lnTo>
                <a:lnTo>
                  <a:pt x="268095" y="172313"/>
                </a:lnTo>
                <a:lnTo>
                  <a:pt x="263802" y="172110"/>
                </a:lnTo>
                <a:close/>
              </a:path>
              <a:path w="431165" h="829945">
                <a:moveTo>
                  <a:pt x="424268" y="39001"/>
                </a:moveTo>
                <a:lnTo>
                  <a:pt x="394739" y="39001"/>
                </a:lnTo>
                <a:lnTo>
                  <a:pt x="398981" y="39039"/>
                </a:lnTo>
                <a:lnTo>
                  <a:pt x="408239" y="42519"/>
                </a:lnTo>
                <a:lnTo>
                  <a:pt x="411897" y="46240"/>
                </a:lnTo>
                <a:lnTo>
                  <a:pt x="416317" y="57302"/>
                </a:lnTo>
                <a:lnTo>
                  <a:pt x="416329" y="63004"/>
                </a:lnTo>
                <a:lnTo>
                  <a:pt x="414120" y="68872"/>
                </a:lnTo>
                <a:lnTo>
                  <a:pt x="411000" y="74775"/>
                </a:lnTo>
                <a:lnTo>
                  <a:pt x="406365" y="79913"/>
                </a:lnTo>
                <a:lnTo>
                  <a:pt x="400212" y="84286"/>
                </a:lnTo>
                <a:lnTo>
                  <a:pt x="392542" y="87896"/>
                </a:lnTo>
                <a:lnTo>
                  <a:pt x="399540" y="101015"/>
                </a:lnTo>
                <a:lnTo>
                  <a:pt x="428255" y="73469"/>
                </a:lnTo>
                <a:lnTo>
                  <a:pt x="430904" y="59028"/>
                </a:lnTo>
                <a:lnTo>
                  <a:pt x="430060" y="52047"/>
                </a:lnTo>
                <a:lnTo>
                  <a:pt x="427772" y="45224"/>
                </a:lnTo>
                <a:lnTo>
                  <a:pt x="424268" y="39001"/>
                </a:lnTo>
                <a:close/>
              </a:path>
              <a:path w="431165" h="829945">
                <a:moveTo>
                  <a:pt x="336980" y="0"/>
                </a:moveTo>
                <a:lnTo>
                  <a:pt x="307848" y="32500"/>
                </a:lnTo>
                <a:lnTo>
                  <a:pt x="307252" y="39039"/>
                </a:lnTo>
                <a:lnTo>
                  <a:pt x="307934" y="45282"/>
                </a:lnTo>
                <a:lnTo>
                  <a:pt x="341310" y="71183"/>
                </a:lnTo>
                <a:lnTo>
                  <a:pt x="347851" y="69418"/>
                </a:lnTo>
                <a:lnTo>
                  <a:pt x="353009" y="67484"/>
                </a:lnTo>
                <a:lnTo>
                  <a:pt x="358652" y="64331"/>
                </a:lnTo>
                <a:lnTo>
                  <a:pt x="364782" y="59959"/>
                </a:lnTo>
                <a:lnTo>
                  <a:pt x="369128" y="56286"/>
                </a:lnTo>
                <a:lnTo>
                  <a:pt x="336015" y="56286"/>
                </a:lnTo>
                <a:lnTo>
                  <a:pt x="328153" y="53327"/>
                </a:lnTo>
                <a:lnTo>
                  <a:pt x="325131" y="50253"/>
                </a:lnTo>
                <a:lnTo>
                  <a:pt x="321410" y="41122"/>
                </a:lnTo>
                <a:lnTo>
                  <a:pt x="321371" y="36474"/>
                </a:lnTo>
                <a:lnTo>
                  <a:pt x="323149" y="31724"/>
                </a:lnTo>
                <a:lnTo>
                  <a:pt x="325979" y="26350"/>
                </a:lnTo>
                <a:lnTo>
                  <a:pt x="330257" y="21447"/>
                </a:lnTo>
                <a:lnTo>
                  <a:pt x="335985" y="17015"/>
                </a:lnTo>
                <a:lnTo>
                  <a:pt x="343165" y="13055"/>
                </a:lnTo>
                <a:lnTo>
                  <a:pt x="336980" y="0"/>
                </a:lnTo>
                <a:close/>
              </a:path>
              <a:path w="431165" h="829945">
                <a:moveTo>
                  <a:pt x="394460" y="23672"/>
                </a:moveTo>
                <a:lnTo>
                  <a:pt x="355128" y="48806"/>
                </a:lnTo>
                <a:lnTo>
                  <a:pt x="348918" y="53162"/>
                </a:lnTo>
                <a:lnTo>
                  <a:pt x="344460" y="54673"/>
                </a:lnTo>
                <a:lnTo>
                  <a:pt x="340066" y="56210"/>
                </a:lnTo>
                <a:lnTo>
                  <a:pt x="336015" y="56286"/>
                </a:lnTo>
                <a:lnTo>
                  <a:pt x="369128" y="56286"/>
                </a:lnTo>
                <a:lnTo>
                  <a:pt x="371397" y="54368"/>
                </a:lnTo>
                <a:lnTo>
                  <a:pt x="379868" y="46634"/>
                </a:lnTo>
                <a:lnTo>
                  <a:pt x="386218" y="42011"/>
                </a:lnTo>
                <a:lnTo>
                  <a:pt x="390447" y="40487"/>
                </a:lnTo>
                <a:lnTo>
                  <a:pt x="394739" y="39001"/>
                </a:lnTo>
                <a:lnTo>
                  <a:pt x="424268" y="39001"/>
                </a:lnTo>
                <a:lnTo>
                  <a:pt x="419760" y="33794"/>
                </a:lnTo>
                <a:lnTo>
                  <a:pt x="414258" y="29622"/>
                </a:lnTo>
                <a:lnTo>
                  <a:pt x="407757" y="26479"/>
                </a:lnTo>
                <a:lnTo>
                  <a:pt x="401140" y="23990"/>
                </a:lnTo>
                <a:lnTo>
                  <a:pt x="394460" y="236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465806" y="5500707"/>
            <a:ext cx="240665" cy="852169"/>
          </a:xfrm>
          <a:custGeom>
            <a:avLst/>
            <a:gdLst/>
            <a:ahLst/>
            <a:cxnLst/>
            <a:rect l="l" t="t" r="r" b="b"/>
            <a:pathLst>
              <a:path w="240665" h="852170">
                <a:moveTo>
                  <a:pt x="87826" y="749325"/>
                </a:moveTo>
                <a:lnTo>
                  <a:pt x="51955" y="749325"/>
                </a:lnTo>
                <a:lnTo>
                  <a:pt x="59232" y="749909"/>
                </a:lnTo>
                <a:lnTo>
                  <a:pt x="66001" y="752360"/>
                </a:lnTo>
                <a:lnTo>
                  <a:pt x="100545" y="783869"/>
                </a:lnTo>
                <a:lnTo>
                  <a:pt x="163169" y="851763"/>
                </a:lnTo>
                <a:lnTo>
                  <a:pt x="166095" y="814857"/>
                </a:lnTo>
                <a:lnTo>
                  <a:pt x="150190" y="814857"/>
                </a:lnTo>
                <a:lnTo>
                  <a:pt x="109524" y="770597"/>
                </a:lnTo>
                <a:lnTo>
                  <a:pt x="100354" y="761003"/>
                </a:lnTo>
                <a:lnTo>
                  <a:pt x="92138" y="753060"/>
                </a:lnTo>
                <a:lnTo>
                  <a:pt x="87826" y="749325"/>
                </a:lnTo>
                <a:close/>
              </a:path>
              <a:path w="240665" h="852170">
                <a:moveTo>
                  <a:pt x="52984" y="733399"/>
                </a:moveTo>
                <a:lnTo>
                  <a:pt x="10508" y="751651"/>
                </a:lnTo>
                <a:lnTo>
                  <a:pt x="0" y="780034"/>
                </a:lnTo>
                <a:lnTo>
                  <a:pt x="102" y="791058"/>
                </a:lnTo>
                <a:lnTo>
                  <a:pt x="20279" y="827090"/>
                </a:lnTo>
                <a:lnTo>
                  <a:pt x="50977" y="838936"/>
                </a:lnTo>
                <a:lnTo>
                  <a:pt x="52222" y="823252"/>
                </a:lnTo>
                <a:lnTo>
                  <a:pt x="43394" y="821258"/>
                </a:lnTo>
                <a:lnTo>
                  <a:pt x="35713" y="818230"/>
                </a:lnTo>
                <a:lnTo>
                  <a:pt x="15392" y="782142"/>
                </a:lnTo>
                <a:lnTo>
                  <a:pt x="16590" y="775029"/>
                </a:lnTo>
                <a:lnTo>
                  <a:pt x="45240" y="749442"/>
                </a:lnTo>
                <a:lnTo>
                  <a:pt x="51955" y="749325"/>
                </a:lnTo>
                <a:lnTo>
                  <a:pt x="87826" y="749325"/>
                </a:lnTo>
                <a:lnTo>
                  <a:pt x="84875" y="746768"/>
                </a:lnTo>
                <a:lnTo>
                  <a:pt x="78562" y="742124"/>
                </a:lnTo>
                <a:lnTo>
                  <a:pt x="72592" y="738721"/>
                </a:lnTo>
                <a:lnTo>
                  <a:pt x="66340" y="736133"/>
                </a:lnTo>
                <a:lnTo>
                  <a:pt x="59804" y="734359"/>
                </a:lnTo>
                <a:lnTo>
                  <a:pt x="52984" y="733399"/>
                </a:lnTo>
                <a:close/>
              </a:path>
              <a:path w="240665" h="852170">
                <a:moveTo>
                  <a:pt x="156184" y="739343"/>
                </a:moveTo>
                <a:lnTo>
                  <a:pt x="150190" y="814857"/>
                </a:lnTo>
                <a:lnTo>
                  <a:pt x="166095" y="814857"/>
                </a:lnTo>
                <a:lnTo>
                  <a:pt x="171983" y="740600"/>
                </a:lnTo>
                <a:lnTo>
                  <a:pt x="156184" y="739343"/>
                </a:lnTo>
                <a:close/>
              </a:path>
              <a:path w="240665" h="852170">
                <a:moveTo>
                  <a:pt x="57174" y="611060"/>
                </a:moveTo>
                <a:lnTo>
                  <a:pt x="22364" y="627208"/>
                </a:lnTo>
                <a:lnTo>
                  <a:pt x="9710" y="664260"/>
                </a:lnTo>
                <a:lnTo>
                  <a:pt x="10406" y="670442"/>
                </a:lnTo>
                <a:lnTo>
                  <a:pt x="31165" y="703427"/>
                </a:lnTo>
                <a:lnTo>
                  <a:pt x="56121" y="712012"/>
                </a:lnTo>
                <a:lnTo>
                  <a:pt x="66077" y="711948"/>
                </a:lnTo>
                <a:lnTo>
                  <a:pt x="75352" y="710117"/>
                </a:lnTo>
                <a:lnTo>
                  <a:pt x="83946" y="706519"/>
                </a:lnTo>
                <a:lnTo>
                  <a:pt x="91859" y="701154"/>
                </a:lnTo>
                <a:lnTo>
                  <a:pt x="97067" y="695985"/>
                </a:lnTo>
                <a:lnTo>
                  <a:pt x="57391" y="695985"/>
                </a:lnTo>
                <a:lnTo>
                  <a:pt x="50578" y="694813"/>
                </a:lnTo>
                <a:lnTo>
                  <a:pt x="25823" y="665788"/>
                </a:lnTo>
                <a:lnTo>
                  <a:pt x="25838" y="658317"/>
                </a:lnTo>
                <a:lnTo>
                  <a:pt x="55946" y="627199"/>
                </a:lnTo>
                <a:lnTo>
                  <a:pt x="62852" y="627113"/>
                </a:lnTo>
                <a:lnTo>
                  <a:pt x="101571" y="627113"/>
                </a:lnTo>
                <a:lnTo>
                  <a:pt x="96408" y="623543"/>
                </a:lnTo>
                <a:lnTo>
                  <a:pt x="63779" y="611174"/>
                </a:lnTo>
                <a:lnTo>
                  <a:pt x="57174" y="611060"/>
                </a:lnTo>
                <a:close/>
              </a:path>
              <a:path w="240665" h="852170">
                <a:moveTo>
                  <a:pt x="133724" y="652221"/>
                </a:moveTo>
                <a:lnTo>
                  <a:pt x="106959" y="652221"/>
                </a:lnTo>
                <a:lnTo>
                  <a:pt x="170472" y="701827"/>
                </a:lnTo>
                <a:lnTo>
                  <a:pt x="180212" y="689051"/>
                </a:lnTo>
                <a:lnTo>
                  <a:pt x="133724" y="652221"/>
                </a:lnTo>
                <a:close/>
              </a:path>
              <a:path w="240665" h="852170">
                <a:moveTo>
                  <a:pt x="101571" y="627113"/>
                </a:moveTo>
                <a:lnTo>
                  <a:pt x="62852" y="627113"/>
                </a:lnTo>
                <a:lnTo>
                  <a:pt x="69665" y="628282"/>
                </a:lnTo>
                <a:lnTo>
                  <a:pt x="75855" y="630662"/>
                </a:lnTo>
                <a:lnTo>
                  <a:pt x="94513" y="664260"/>
                </a:lnTo>
                <a:lnTo>
                  <a:pt x="93334" y="671085"/>
                </a:lnTo>
                <a:lnTo>
                  <a:pt x="64304" y="695902"/>
                </a:lnTo>
                <a:lnTo>
                  <a:pt x="57391" y="695985"/>
                </a:lnTo>
                <a:lnTo>
                  <a:pt x="97067" y="695985"/>
                </a:lnTo>
                <a:lnTo>
                  <a:pt x="108960" y="663767"/>
                </a:lnTo>
                <a:lnTo>
                  <a:pt x="108445" y="658317"/>
                </a:lnTo>
                <a:lnTo>
                  <a:pt x="106959" y="652221"/>
                </a:lnTo>
                <a:lnTo>
                  <a:pt x="133724" y="652221"/>
                </a:lnTo>
                <a:lnTo>
                  <a:pt x="110159" y="633552"/>
                </a:lnTo>
                <a:lnTo>
                  <a:pt x="103035" y="628125"/>
                </a:lnTo>
                <a:lnTo>
                  <a:pt x="101571" y="627113"/>
                </a:lnTo>
                <a:close/>
              </a:path>
              <a:path w="240665" h="852170">
                <a:moveTo>
                  <a:pt x="24853" y="519036"/>
                </a:moveTo>
                <a:lnTo>
                  <a:pt x="22301" y="551205"/>
                </a:lnTo>
                <a:lnTo>
                  <a:pt x="37541" y="562267"/>
                </a:lnTo>
                <a:lnTo>
                  <a:pt x="39585" y="536562"/>
                </a:lnTo>
                <a:lnTo>
                  <a:pt x="188169" y="536562"/>
                </a:lnTo>
                <a:lnTo>
                  <a:pt x="188531" y="532028"/>
                </a:lnTo>
                <a:lnTo>
                  <a:pt x="24853" y="519036"/>
                </a:lnTo>
                <a:close/>
              </a:path>
              <a:path w="240665" h="852170">
                <a:moveTo>
                  <a:pt x="188169" y="536562"/>
                </a:moveTo>
                <a:lnTo>
                  <a:pt x="39585" y="536562"/>
                </a:lnTo>
                <a:lnTo>
                  <a:pt x="187236" y="548271"/>
                </a:lnTo>
                <a:lnTo>
                  <a:pt x="188169" y="536562"/>
                </a:lnTo>
                <a:close/>
              </a:path>
              <a:path w="240665" h="852170">
                <a:moveTo>
                  <a:pt x="74180" y="437832"/>
                </a:moveTo>
                <a:lnTo>
                  <a:pt x="72948" y="453415"/>
                </a:lnTo>
                <a:lnTo>
                  <a:pt x="194005" y="463016"/>
                </a:lnTo>
                <a:lnTo>
                  <a:pt x="195237" y="447433"/>
                </a:lnTo>
                <a:lnTo>
                  <a:pt x="143941" y="443369"/>
                </a:lnTo>
                <a:lnTo>
                  <a:pt x="133348" y="442242"/>
                </a:lnTo>
                <a:lnTo>
                  <a:pt x="124256" y="440670"/>
                </a:lnTo>
                <a:lnTo>
                  <a:pt x="119844" y="439496"/>
                </a:lnTo>
                <a:lnTo>
                  <a:pt x="95097" y="439496"/>
                </a:lnTo>
                <a:lnTo>
                  <a:pt x="74180" y="437832"/>
                </a:lnTo>
                <a:close/>
              </a:path>
              <a:path w="240665" h="852170">
                <a:moveTo>
                  <a:pt x="131612" y="276177"/>
                </a:moveTo>
                <a:lnTo>
                  <a:pt x="93764" y="285483"/>
                </a:lnTo>
                <a:lnTo>
                  <a:pt x="80874" y="319836"/>
                </a:lnTo>
                <a:lnTo>
                  <a:pt x="81754" y="326329"/>
                </a:lnTo>
                <a:lnTo>
                  <a:pt x="106438" y="360019"/>
                </a:lnTo>
                <a:lnTo>
                  <a:pt x="99123" y="361899"/>
                </a:lnTo>
                <a:lnTo>
                  <a:pt x="74358" y="396036"/>
                </a:lnTo>
                <a:lnTo>
                  <a:pt x="74294" y="402511"/>
                </a:lnTo>
                <a:lnTo>
                  <a:pt x="75131" y="408903"/>
                </a:lnTo>
                <a:lnTo>
                  <a:pt x="95097" y="439496"/>
                </a:lnTo>
                <a:lnTo>
                  <a:pt x="119844" y="439496"/>
                </a:lnTo>
                <a:lnTo>
                  <a:pt x="116670" y="438651"/>
                </a:lnTo>
                <a:lnTo>
                  <a:pt x="110591" y="436181"/>
                </a:lnTo>
                <a:lnTo>
                  <a:pt x="103479" y="432600"/>
                </a:lnTo>
                <a:lnTo>
                  <a:pt x="98005" y="427494"/>
                </a:lnTo>
                <a:lnTo>
                  <a:pt x="90322" y="414274"/>
                </a:lnTo>
                <a:lnTo>
                  <a:pt x="88684" y="407365"/>
                </a:lnTo>
                <a:lnTo>
                  <a:pt x="89750" y="393941"/>
                </a:lnTo>
                <a:lnTo>
                  <a:pt x="120122" y="374754"/>
                </a:lnTo>
                <a:lnTo>
                  <a:pt x="201008" y="374754"/>
                </a:lnTo>
                <a:lnTo>
                  <a:pt x="201790" y="364871"/>
                </a:lnTo>
                <a:lnTo>
                  <a:pt x="154393" y="361111"/>
                </a:lnTo>
                <a:lnTo>
                  <a:pt x="110375" y="350367"/>
                </a:lnTo>
                <a:lnTo>
                  <a:pt x="95211" y="325056"/>
                </a:lnTo>
                <a:lnTo>
                  <a:pt x="96304" y="311302"/>
                </a:lnTo>
                <a:lnTo>
                  <a:pt x="124529" y="292036"/>
                </a:lnTo>
                <a:lnTo>
                  <a:pt x="207574" y="292036"/>
                </a:lnTo>
                <a:lnTo>
                  <a:pt x="208368" y="281978"/>
                </a:lnTo>
                <a:lnTo>
                  <a:pt x="142278" y="276733"/>
                </a:lnTo>
                <a:lnTo>
                  <a:pt x="131612" y="276177"/>
                </a:lnTo>
                <a:close/>
              </a:path>
              <a:path w="240665" h="852170">
                <a:moveTo>
                  <a:pt x="201008" y="374754"/>
                </a:moveTo>
                <a:lnTo>
                  <a:pt x="120122" y="374754"/>
                </a:lnTo>
                <a:lnTo>
                  <a:pt x="128485" y="374905"/>
                </a:lnTo>
                <a:lnTo>
                  <a:pt x="138582" y="375539"/>
                </a:lnTo>
                <a:lnTo>
                  <a:pt x="200558" y="380453"/>
                </a:lnTo>
                <a:lnTo>
                  <a:pt x="201008" y="374754"/>
                </a:lnTo>
                <a:close/>
              </a:path>
              <a:path w="240665" h="852170">
                <a:moveTo>
                  <a:pt x="207574" y="292036"/>
                </a:moveTo>
                <a:lnTo>
                  <a:pt x="124529" y="292036"/>
                </a:lnTo>
                <a:lnTo>
                  <a:pt x="132021" y="292107"/>
                </a:lnTo>
                <a:lnTo>
                  <a:pt x="141008" y="292646"/>
                </a:lnTo>
                <a:lnTo>
                  <a:pt x="207111" y="297891"/>
                </a:lnTo>
                <a:lnTo>
                  <a:pt x="207574" y="292036"/>
                </a:lnTo>
                <a:close/>
              </a:path>
              <a:path w="240665" h="852170">
                <a:moveTo>
                  <a:pt x="127300" y="196773"/>
                </a:moveTo>
                <a:lnTo>
                  <a:pt x="102819" y="196773"/>
                </a:lnTo>
                <a:lnTo>
                  <a:pt x="112013" y="197510"/>
                </a:lnTo>
                <a:lnTo>
                  <a:pt x="115620" y="199796"/>
                </a:lnTo>
                <a:lnTo>
                  <a:pt x="121450" y="208267"/>
                </a:lnTo>
                <a:lnTo>
                  <a:pt x="122643" y="213728"/>
                </a:lnTo>
                <a:lnTo>
                  <a:pt x="121653" y="226148"/>
                </a:lnTo>
                <a:lnTo>
                  <a:pt x="120002" y="230670"/>
                </a:lnTo>
                <a:lnTo>
                  <a:pt x="114325" y="237337"/>
                </a:lnTo>
                <a:lnTo>
                  <a:pt x="110134" y="239534"/>
                </a:lnTo>
                <a:lnTo>
                  <a:pt x="104609" y="240588"/>
                </a:lnTo>
                <a:lnTo>
                  <a:pt x="103644" y="252717"/>
                </a:lnTo>
                <a:lnTo>
                  <a:pt x="133043" y="222326"/>
                </a:lnTo>
                <a:lnTo>
                  <a:pt x="133167" y="215861"/>
                </a:lnTo>
                <a:lnTo>
                  <a:pt x="133140" y="213728"/>
                </a:lnTo>
                <a:lnTo>
                  <a:pt x="132149" y="207317"/>
                </a:lnTo>
                <a:lnTo>
                  <a:pt x="130021" y="201295"/>
                </a:lnTo>
                <a:lnTo>
                  <a:pt x="127300" y="196773"/>
                </a:lnTo>
                <a:close/>
              </a:path>
              <a:path w="240665" h="852170">
                <a:moveTo>
                  <a:pt x="63677" y="186728"/>
                </a:moveTo>
                <a:lnTo>
                  <a:pt x="58178" y="189039"/>
                </a:lnTo>
                <a:lnTo>
                  <a:pt x="48336" y="199224"/>
                </a:lnTo>
                <a:lnTo>
                  <a:pt x="45542" y="206082"/>
                </a:lnTo>
                <a:lnTo>
                  <a:pt x="44246" y="222326"/>
                </a:lnTo>
                <a:lnTo>
                  <a:pt x="45766" y="228917"/>
                </a:lnTo>
                <a:lnTo>
                  <a:pt x="53022" y="239928"/>
                </a:lnTo>
                <a:lnTo>
                  <a:pt x="58686" y="243992"/>
                </a:lnTo>
                <a:lnTo>
                  <a:pt x="66395" y="246621"/>
                </a:lnTo>
                <a:lnTo>
                  <a:pt x="67386" y="234162"/>
                </a:lnTo>
                <a:lnTo>
                  <a:pt x="62801" y="231635"/>
                </a:lnTo>
                <a:lnTo>
                  <a:pt x="59657" y="228904"/>
                </a:lnTo>
                <a:lnTo>
                  <a:pt x="56235" y="223126"/>
                </a:lnTo>
                <a:lnTo>
                  <a:pt x="55549" y="219633"/>
                </a:lnTo>
                <a:lnTo>
                  <a:pt x="56260" y="210591"/>
                </a:lnTo>
                <a:lnTo>
                  <a:pt x="57746" y="206692"/>
                </a:lnTo>
                <a:lnTo>
                  <a:pt x="62903" y="201053"/>
                </a:lnTo>
                <a:lnTo>
                  <a:pt x="65671" y="199758"/>
                </a:lnTo>
                <a:lnTo>
                  <a:pt x="98050" y="199758"/>
                </a:lnTo>
                <a:lnTo>
                  <a:pt x="98818" y="198704"/>
                </a:lnTo>
                <a:lnTo>
                  <a:pt x="98976" y="198628"/>
                </a:lnTo>
                <a:lnTo>
                  <a:pt x="85204" y="198628"/>
                </a:lnTo>
                <a:lnTo>
                  <a:pt x="81368" y="191528"/>
                </a:lnTo>
                <a:lnTo>
                  <a:pt x="76212" y="187718"/>
                </a:lnTo>
                <a:lnTo>
                  <a:pt x="63677" y="186728"/>
                </a:lnTo>
                <a:close/>
              </a:path>
              <a:path w="240665" h="852170">
                <a:moveTo>
                  <a:pt x="98050" y="199758"/>
                </a:moveTo>
                <a:lnTo>
                  <a:pt x="65671" y="199758"/>
                </a:lnTo>
                <a:lnTo>
                  <a:pt x="71831" y="200253"/>
                </a:lnTo>
                <a:lnTo>
                  <a:pt x="74485" y="202323"/>
                </a:lnTo>
                <a:lnTo>
                  <a:pt x="78714" y="210134"/>
                </a:lnTo>
                <a:lnTo>
                  <a:pt x="79476" y="215861"/>
                </a:lnTo>
                <a:lnTo>
                  <a:pt x="78866" y="223431"/>
                </a:lnTo>
                <a:lnTo>
                  <a:pt x="89331" y="224256"/>
                </a:lnTo>
                <a:lnTo>
                  <a:pt x="90487" y="214312"/>
                </a:lnTo>
                <a:lnTo>
                  <a:pt x="92621" y="207213"/>
                </a:lnTo>
                <a:lnTo>
                  <a:pt x="98050" y="199758"/>
                </a:lnTo>
                <a:close/>
              </a:path>
              <a:path w="240665" h="852170">
                <a:moveTo>
                  <a:pt x="103708" y="184645"/>
                </a:moveTo>
                <a:lnTo>
                  <a:pt x="99529" y="185635"/>
                </a:lnTo>
                <a:lnTo>
                  <a:pt x="91389" y="190284"/>
                </a:lnTo>
                <a:lnTo>
                  <a:pt x="87972" y="193840"/>
                </a:lnTo>
                <a:lnTo>
                  <a:pt x="85204" y="198628"/>
                </a:lnTo>
                <a:lnTo>
                  <a:pt x="98976" y="198628"/>
                </a:lnTo>
                <a:lnTo>
                  <a:pt x="102819" y="196773"/>
                </a:lnTo>
                <a:lnTo>
                  <a:pt x="127300" y="196773"/>
                </a:lnTo>
                <a:lnTo>
                  <a:pt x="126796" y="195935"/>
                </a:lnTo>
                <a:lnTo>
                  <a:pt x="121767" y="189230"/>
                </a:lnTo>
                <a:lnTo>
                  <a:pt x="115506" y="185572"/>
                </a:lnTo>
                <a:lnTo>
                  <a:pt x="103708" y="184645"/>
                </a:lnTo>
                <a:close/>
              </a:path>
              <a:path w="240665" h="852170">
                <a:moveTo>
                  <a:pt x="55486" y="80721"/>
                </a:moveTo>
                <a:lnTo>
                  <a:pt x="54127" y="97853"/>
                </a:lnTo>
                <a:lnTo>
                  <a:pt x="238785" y="180809"/>
                </a:lnTo>
                <a:lnTo>
                  <a:pt x="240144" y="163779"/>
                </a:lnTo>
                <a:lnTo>
                  <a:pt x="55486" y="80721"/>
                </a:lnTo>
                <a:close/>
              </a:path>
              <a:path w="240665" h="852170">
                <a:moveTo>
                  <a:pt x="223399" y="20370"/>
                </a:moveTo>
                <a:lnTo>
                  <a:pt x="192620" y="20370"/>
                </a:lnTo>
                <a:lnTo>
                  <a:pt x="202488" y="21145"/>
                </a:lnTo>
                <a:lnTo>
                  <a:pt x="207022" y="23723"/>
                </a:lnTo>
                <a:lnTo>
                  <a:pt x="214337" y="33121"/>
                </a:lnTo>
                <a:lnTo>
                  <a:pt x="215925" y="38608"/>
                </a:lnTo>
                <a:lnTo>
                  <a:pt x="215430" y="44843"/>
                </a:lnTo>
                <a:lnTo>
                  <a:pt x="214063" y="51380"/>
                </a:lnTo>
                <a:lnTo>
                  <a:pt x="211027" y="57600"/>
                </a:lnTo>
                <a:lnTo>
                  <a:pt x="206323" y="63506"/>
                </a:lnTo>
                <a:lnTo>
                  <a:pt x="199948" y="69100"/>
                </a:lnTo>
                <a:lnTo>
                  <a:pt x="210299" y="79768"/>
                </a:lnTo>
                <a:lnTo>
                  <a:pt x="230249" y="45683"/>
                </a:lnTo>
                <a:lnTo>
                  <a:pt x="230224" y="37777"/>
                </a:lnTo>
                <a:lnTo>
                  <a:pt x="228828" y="30751"/>
                </a:lnTo>
                <a:lnTo>
                  <a:pt x="226090" y="24275"/>
                </a:lnTo>
                <a:lnTo>
                  <a:pt x="223399" y="20370"/>
                </a:lnTo>
                <a:close/>
              </a:path>
              <a:path w="240665" h="852170">
                <a:moveTo>
                  <a:pt x="122237" y="0"/>
                </a:moveTo>
                <a:lnTo>
                  <a:pt x="114412" y="7888"/>
                </a:lnTo>
                <a:lnTo>
                  <a:pt x="108634" y="15913"/>
                </a:lnTo>
                <a:lnTo>
                  <a:pt x="104901" y="24070"/>
                </a:lnTo>
                <a:lnTo>
                  <a:pt x="103212" y="32359"/>
                </a:lnTo>
                <a:lnTo>
                  <a:pt x="103252" y="39370"/>
                </a:lnTo>
                <a:lnTo>
                  <a:pt x="139674" y="68681"/>
                </a:lnTo>
                <a:lnTo>
                  <a:pt x="146088" y="67208"/>
                </a:lnTo>
                <a:lnTo>
                  <a:pt x="151960" y="63652"/>
                </a:lnTo>
                <a:lnTo>
                  <a:pt x="156311" y="60421"/>
                </a:lnTo>
                <a:lnTo>
                  <a:pt x="160862" y="55832"/>
                </a:lnTo>
                <a:lnTo>
                  <a:pt x="162034" y="54356"/>
                </a:lnTo>
                <a:lnTo>
                  <a:pt x="136893" y="54356"/>
                </a:lnTo>
                <a:lnTo>
                  <a:pt x="128511" y="53682"/>
                </a:lnTo>
                <a:lnTo>
                  <a:pt x="124732" y="51549"/>
                </a:lnTo>
                <a:lnTo>
                  <a:pt x="118643" y="43827"/>
                </a:lnTo>
                <a:lnTo>
                  <a:pt x="117322" y="39370"/>
                </a:lnTo>
                <a:lnTo>
                  <a:pt x="117728" y="34302"/>
                </a:lnTo>
                <a:lnTo>
                  <a:pt x="118959" y="28363"/>
                </a:lnTo>
                <a:lnTo>
                  <a:pt x="121715" y="22472"/>
                </a:lnTo>
                <a:lnTo>
                  <a:pt x="125992" y="16629"/>
                </a:lnTo>
                <a:lnTo>
                  <a:pt x="131787" y="10833"/>
                </a:lnTo>
                <a:lnTo>
                  <a:pt x="122237" y="0"/>
                </a:lnTo>
                <a:close/>
              </a:path>
              <a:path w="240665" h="852170">
                <a:moveTo>
                  <a:pt x="190525" y="5308"/>
                </a:moveTo>
                <a:lnTo>
                  <a:pt x="158598" y="33121"/>
                </a:lnTo>
                <a:lnTo>
                  <a:pt x="153174" y="41884"/>
                </a:lnTo>
                <a:lnTo>
                  <a:pt x="148424" y="47790"/>
                </a:lnTo>
                <a:lnTo>
                  <a:pt x="144551" y="50469"/>
                </a:lnTo>
                <a:lnTo>
                  <a:pt x="140754" y="53162"/>
                </a:lnTo>
                <a:lnTo>
                  <a:pt x="136893" y="54356"/>
                </a:lnTo>
                <a:lnTo>
                  <a:pt x="162034" y="54356"/>
                </a:lnTo>
                <a:lnTo>
                  <a:pt x="165545" y="49933"/>
                </a:lnTo>
                <a:lnTo>
                  <a:pt x="170357" y="42722"/>
                </a:lnTo>
                <a:lnTo>
                  <a:pt x="176352" y="32956"/>
                </a:lnTo>
                <a:lnTo>
                  <a:pt x="181178" y="26758"/>
                </a:lnTo>
                <a:lnTo>
                  <a:pt x="184906" y="24070"/>
                </a:lnTo>
                <a:lnTo>
                  <a:pt x="188531" y="21501"/>
                </a:lnTo>
                <a:lnTo>
                  <a:pt x="192620" y="20370"/>
                </a:lnTo>
                <a:lnTo>
                  <a:pt x="223399" y="20370"/>
                </a:lnTo>
                <a:lnTo>
                  <a:pt x="222008" y="18351"/>
                </a:lnTo>
                <a:lnTo>
                  <a:pt x="216910" y="13334"/>
                </a:lnTo>
                <a:lnTo>
                  <a:pt x="211139" y="9580"/>
                </a:lnTo>
                <a:lnTo>
                  <a:pt x="204694" y="7091"/>
                </a:lnTo>
                <a:lnTo>
                  <a:pt x="197573" y="5867"/>
                </a:lnTo>
                <a:lnTo>
                  <a:pt x="190525" y="53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431844" y="3985839"/>
            <a:ext cx="268605" cy="808990"/>
          </a:xfrm>
          <a:custGeom>
            <a:avLst/>
            <a:gdLst/>
            <a:ahLst/>
            <a:cxnLst/>
            <a:rect l="l" t="t" r="r" b="b"/>
            <a:pathLst>
              <a:path w="268604" h="808989">
                <a:moveTo>
                  <a:pt x="4076" y="764755"/>
                </a:moveTo>
                <a:lnTo>
                  <a:pt x="0" y="796759"/>
                </a:lnTo>
                <a:lnTo>
                  <a:pt x="14706" y="808532"/>
                </a:lnTo>
                <a:lnTo>
                  <a:pt x="17957" y="782955"/>
                </a:lnTo>
                <a:lnTo>
                  <a:pt x="146831" y="782955"/>
                </a:lnTo>
                <a:lnTo>
                  <a:pt x="4076" y="764755"/>
                </a:lnTo>
                <a:close/>
              </a:path>
              <a:path w="268604" h="808989">
                <a:moveTo>
                  <a:pt x="146831" y="782955"/>
                </a:moveTo>
                <a:lnTo>
                  <a:pt x="17957" y="782955"/>
                </a:lnTo>
                <a:lnTo>
                  <a:pt x="164896" y="801687"/>
                </a:lnTo>
                <a:lnTo>
                  <a:pt x="166954" y="785520"/>
                </a:lnTo>
                <a:lnTo>
                  <a:pt x="146831" y="782955"/>
                </a:lnTo>
                <a:close/>
              </a:path>
              <a:path w="268604" h="808989">
                <a:moveTo>
                  <a:pt x="169785" y="627832"/>
                </a:moveTo>
                <a:lnTo>
                  <a:pt x="124564" y="627832"/>
                </a:lnTo>
                <a:lnTo>
                  <a:pt x="132499" y="628180"/>
                </a:lnTo>
                <a:lnTo>
                  <a:pt x="141150" y="630020"/>
                </a:lnTo>
                <a:lnTo>
                  <a:pt x="168948" y="657390"/>
                </a:lnTo>
                <a:lnTo>
                  <a:pt x="170314" y="664857"/>
                </a:lnTo>
                <a:lnTo>
                  <a:pt x="170091" y="672693"/>
                </a:lnTo>
                <a:lnTo>
                  <a:pt x="143840" y="702627"/>
                </a:lnTo>
                <a:lnTo>
                  <a:pt x="137414" y="703072"/>
                </a:lnTo>
                <a:lnTo>
                  <a:pt x="135280" y="719797"/>
                </a:lnTo>
                <a:lnTo>
                  <a:pt x="174962" y="701001"/>
                </a:lnTo>
                <a:lnTo>
                  <a:pt x="185708" y="667511"/>
                </a:lnTo>
                <a:lnTo>
                  <a:pt x="185335" y="659774"/>
                </a:lnTo>
                <a:lnTo>
                  <a:pt x="184008" y="652413"/>
                </a:lnTo>
                <a:lnTo>
                  <a:pt x="181696" y="645370"/>
                </a:lnTo>
                <a:lnTo>
                  <a:pt x="178528" y="638913"/>
                </a:lnTo>
                <a:lnTo>
                  <a:pt x="174466" y="632958"/>
                </a:lnTo>
                <a:lnTo>
                  <a:pt x="169785" y="627832"/>
                </a:lnTo>
                <a:close/>
              </a:path>
              <a:path w="268604" h="808989">
                <a:moveTo>
                  <a:pt x="24866" y="601751"/>
                </a:moveTo>
                <a:lnTo>
                  <a:pt x="15875" y="672274"/>
                </a:lnTo>
                <a:lnTo>
                  <a:pt x="94894" y="697661"/>
                </a:lnTo>
                <a:lnTo>
                  <a:pt x="92325" y="687310"/>
                </a:lnTo>
                <a:lnTo>
                  <a:pt x="90751" y="677860"/>
                </a:lnTo>
                <a:lnTo>
                  <a:pt x="90585" y="675411"/>
                </a:lnTo>
                <a:lnTo>
                  <a:pt x="76365" y="675411"/>
                </a:lnTo>
                <a:lnTo>
                  <a:pt x="32981" y="661606"/>
                </a:lnTo>
                <a:lnTo>
                  <a:pt x="40360" y="603719"/>
                </a:lnTo>
                <a:lnTo>
                  <a:pt x="24866" y="601751"/>
                </a:lnTo>
                <a:close/>
              </a:path>
              <a:path w="268604" h="808989">
                <a:moveTo>
                  <a:pt x="124021" y="611028"/>
                </a:moveTo>
                <a:lnTo>
                  <a:pt x="87754" y="627991"/>
                </a:lnTo>
                <a:lnTo>
                  <a:pt x="75071" y="664857"/>
                </a:lnTo>
                <a:lnTo>
                  <a:pt x="75184" y="668070"/>
                </a:lnTo>
                <a:lnTo>
                  <a:pt x="76365" y="675411"/>
                </a:lnTo>
                <a:lnTo>
                  <a:pt x="90585" y="675411"/>
                </a:lnTo>
                <a:lnTo>
                  <a:pt x="90172" y="669313"/>
                </a:lnTo>
                <a:lnTo>
                  <a:pt x="90589" y="661670"/>
                </a:lnTo>
                <a:lnTo>
                  <a:pt x="117240" y="628883"/>
                </a:lnTo>
                <a:lnTo>
                  <a:pt x="124564" y="627832"/>
                </a:lnTo>
                <a:lnTo>
                  <a:pt x="169785" y="627832"/>
                </a:lnTo>
                <a:lnTo>
                  <a:pt x="169537" y="627560"/>
                </a:lnTo>
                <a:lnTo>
                  <a:pt x="135242" y="611543"/>
                </a:lnTo>
                <a:lnTo>
                  <a:pt x="124021" y="611028"/>
                </a:lnTo>
                <a:close/>
              </a:path>
              <a:path w="268604" h="808989">
                <a:moveTo>
                  <a:pt x="185779" y="502356"/>
                </a:moveTo>
                <a:lnTo>
                  <a:pt x="140566" y="502356"/>
                </a:lnTo>
                <a:lnTo>
                  <a:pt x="148501" y="502704"/>
                </a:lnTo>
                <a:lnTo>
                  <a:pt x="157147" y="504544"/>
                </a:lnTo>
                <a:lnTo>
                  <a:pt x="184946" y="531914"/>
                </a:lnTo>
                <a:lnTo>
                  <a:pt x="186311" y="539381"/>
                </a:lnTo>
                <a:lnTo>
                  <a:pt x="186080" y="547217"/>
                </a:lnTo>
                <a:lnTo>
                  <a:pt x="159842" y="577151"/>
                </a:lnTo>
                <a:lnTo>
                  <a:pt x="153403" y="577596"/>
                </a:lnTo>
                <a:lnTo>
                  <a:pt x="151269" y="594321"/>
                </a:lnTo>
                <a:lnTo>
                  <a:pt x="190958" y="575525"/>
                </a:lnTo>
                <a:lnTo>
                  <a:pt x="201708" y="542035"/>
                </a:lnTo>
                <a:lnTo>
                  <a:pt x="201331" y="534298"/>
                </a:lnTo>
                <a:lnTo>
                  <a:pt x="199999" y="526937"/>
                </a:lnTo>
                <a:lnTo>
                  <a:pt x="197685" y="519894"/>
                </a:lnTo>
                <a:lnTo>
                  <a:pt x="194518" y="513437"/>
                </a:lnTo>
                <a:lnTo>
                  <a:pt x="190457" y="507482"/>
                </a:lnTo>
                <a:lnTo>
                  <a:pt x="185779" y="502356"/>
                </a:lnTo>
                <a:close/>
              </a:path>
              <a:path w="268604" h="808989">
                <a:moveTo>
                  <a:pt x="40855" y="476275"/>
                </a:moveTo>
                <a:lnTo>
                  <a:pt x="31864" y="546798"/>
                </a:lnTo>
                <a:lnTo>
                  <a:pt x="110883" y="572185"/>
                </a:lnTo>
                <a:lnTo>
                  <a:pt x="108314" y="561834"/>
                </a:lnTo>
                <a:lnTo>
                  <a:pt x="106741" y="552383"/>
                </a:lnTo>
                <a:lnTo>
                  <a:pt x="106577" y="549935"/>
                </a:lnTo>
                <a:lnTo>
                  <a:pt x="92354" y="549935"/>
                </a:lnTo>
                <a:lnTo>
                  <a:pt x="48983" y="536130"/>
                </a:lnTo>
                <a:lnTo>
                  <a:pt x="56362" y="478243"/>
                </a:lnTo>
                <a:lnTo>
                  <a:pt x="40855" y="476275"/>
                </a:lnTo>
                <a:close/>
              </a:path>
              <a:path w="268604" h="808989">
                <a:moveTo>
                  <a:pt x="140016" y="485552"/>
                </a:moveTo>
                <a:lnTo>
                  <a:pt x="103750" y="502515"/>
                </a:lnTo>
                <a:lnTo>
                  <a:pt x="91073" y="539381"/>
                </a:lnTo>
                <a:lnTo>
                  <a:pt x="91186" y="542594"/>
                </a:lnTo>
                <a:lnTo>
                  <a:pt x="92354" y="549935"/>
                </a:lnTo>
                <a:lnTo>
                  <a:pt x="106577" y="549935"/>
                </a:lnTo>
                <a:lnTo>
                  <a:pt x="106167" y="543832"/>
                </a:lnTo>
                <a:lnTo>
                  <a:pt x="106591" y="536181"/>
                </a:lnTo>
                <a:lnTo>
                  <a:pt x="133240" y="503407"/>
                </a:lnTo>
                <a:lnTo>
                  <a:pt x="140566" y="502356"/>
                </a:lnTo>
                <a:lnTo>
                  <a:pt x="185779" y="502356"/>
                </a:lnTo>
                <a:lnTo>
                  <a:pt x="185531" y="502084"/>
                </a:lnTo>
                <a:lnTo>
                  <a:pt x="151231" y="486067"/>
                </a:lnTo>
                <a:lnTo>
                  <a:pt x="140016" y="485552"/>
                </a:lnTo>
                <a:close/>
              </a:path>
              <a:path w="268604" h="808989">
                <a:moveTo>
                  <a:pt x="89217" y="435038"/>
                </a:moveTo>
                <a:lnTo>
                  <a:pt x="87236" y="450545"/>
                </a:lnTo>
                <a:lnTo>
                  <a:pt x="207708" y="465899"/>
                </a:lnTo>
                <a:lnTo>
                  <a:pt x="209677" y="450392"/>
                </a:lnTo>
                <a:lnTo>
                  <a:pt x="158635" y="443890"/>
                </a:lnTo>
                <a:lnTo>
                  <a:pt x="148103" y="442264"/>
                </a:lnTo>
                <a:lnTo>
                  <a:pt x="139096" y="440261"/>
                </a:lnTo>
                <a:lnTo>
                  <a:pt x="131614" y="437882"/>
                </a:lnTo>
                <a:lnTo>
                  <a:pt x="131204" y="437692"/>
                </a:lnTo>
                <a:lnTo>
                  <a:pt x="110032" y="437692"/>
                </a:lnTo>
                <a:lnTo>
                  <a:pt x="89217" y="435038"/>
                </a:lnTo>
                <a:close/>
              </a:path>
              <a:path w="268604" h="808989">
                <a:moveTo>
                  <a:pt x="144991" y="276002"/>
                </a:moveTo>
                <a:lnTo>
                  <a:pt x="105994" y="295465"/>
                </a:lnTo>
                <a:lnTo>
                  <a:pt x="101516" y="317497"/>
                </a:lnTo>
                <a:lnTo>
                  <a:pt x="102085" y="324023"/>
                </a:lnTo>
                <a:lnTo>
                  <a:pt x="125145" y="358851"/>
                </a:lnTo>
                <a:lnTo>
                  <a:pt x="117741" y="360375"/>
                </a:lnTo>
                <a:lnTo>
                  <a:pt x="91376" y="393293"/>
                </a:lnTo>
                <a:lnTo>
                  <a:pt x="91007" y="399759"/>
                </a:lnTo>
                <a:lnTo>
                  <a:pt x="91540" y="406184"/>
                </a:lnTo>
                <a:lnTo>
                  <a:pt x="110032" y="437692"/>
                </a:lnTo>
                <a:lnTo>
                  <a:pt x="131204" y="437692"/>
                </a:lnTo>
                <a:lnTo>
                  <a:pt x="125653" y="435127"/>
                </a:lnTo>
                <a:lnTo>
                  <a:pt x="118732" y="431203"/>
                </a:lnTo>
                <a:lnTo>
                  <a:pt x="113512" y="425856"/>
                </a:lnTo>
                <a:lnTo>
                  <a:pt x="106464" y="412280"/>
                </a:lnTo>
                <a:lnTo>
                  <a:pt x="105155" y="405295"/>
                </a:lnTo>
                <a:lnTo>
                  <a:pt x="106857" y="391934"/>
                </a:lnTo>
                <a:lnTo>
                  <a:pt x="219389" y="374224"/>
                </a:lnTo>
                <a:lnTo>
                  <a:pt x="220154" y="368236"/>
                </a:lnTo>
                <a:lnTo>
                  <a:pt x="172986" y="362229"/>
                </a:lnTo>
                <a:lnTo>
                  <a:pt x="129539" y="349402"/>
                </a:lnTo>
                <a:lnTo>
                  <a:pt x="115595" y="323392"/>
                </a:lnTo>
                <a:lnTo>
                  <a:pt x="117348" y="309714"/>
                </a:lnTo>
                <a:lnTo>
                  <a:pt x="146446" y="291803"/>
                </a:lnTo>
                <a:lnTo>
                  <a:pt x="229898" y="291803"/>
                </a:lnTo>
                <a:lnTo>
                  <a:pt x="230670" y="285750"/>
                </a:lnTo>
                <a:lnTo>
                  <a:pt x="164896" y="277368"/>
                </a:lnTo>
                <a:lnTo>
                  <a:pt x="154276" y="276303"/>
                </a:lnTo>
                <a:lnTo>
                  <a:pt x="144991" y="276002"/>
                </a:lnTo>
                <a:close/>
              </a:path>
              <a:path w="268604" h="808989">
                <a:moveTo>
                  <a:pt x="219389" y="374224"/>
                </a:moveTo>
                <a:lnTo>
                  <a:pt x="138107" y="374224"/>
                </a:lnTo>
                <a:lnTo>
                  <a:pt x="146450" y="374772"/>
                </a:lnTo>
                <a:lnTo>
                  <a:pt x="156502" y="375881"/>
                </a:lnTo>
                <a:lnTo>
                  <a:pt x="218173" y="383743"/>
                </a:lnTo>
                <a:lnTo>
                  <a:pt x="219389" y="374224"/>
                </a:lnTo>
                <a:close/>
              </a:path>
              <a:path w="268604" h="808989">
                <a:moveTo>
                  <a:pt x="229898" y="291803"/>
                </a:moveTo>
                <a:lnTo>
                  <a:pt x="146446" y="291803"/>
                </a:lnTo>
                <a:lnTo>
                  <a:pt x="153926" y="292230"/>
                </a:lnTo>
                <a:lnTo>
                  <a:pt x="162877" y="293192"/>
                </a:lnTo>
                <a:lnTo>
                  <a:pt x="228650" y="301586"/>
                </a:lnTo>
                <a:lnTo>
                  <a:pt x="229898" y="291803"/>
                </a:lnTo>
                <a:close/>
              </a:path>
              <a:path w="268604" h="808989">
                <a:moveTo>
                  <a:pt x="153082" y="195618"/>
                </a:moveTo>
                <a:lnTo>
                  <a:pt x="129298" y="195618"/>
                </a:lnTo>
                <a:lnTo>
                  <a:pt x="138455" y="196786"/>
                </a:lnTo>
                <a:lnTo>
                  <a:pt x="141947" y="199237"/>
                </a:lnTo>
                <a:lnTo>
                  <a:pt x="147358" y="207975"/>
                </a:lnTo>
                <a:lnTo>
                  <a:pt x="148125" y="212547"/>
                </a:lnTo>
                <a:lnTo>
                  <a:pt x="148187" y="214268"/>
                </a:lnTo>
                <a:lnTo>
                  <a:pt x="146710" y="225856"/>
                </a:lnTo>
                <a:lnTo>
                  <a:pt x="144856" y="230301"/>
                </a:lnTo>
                <a:lnTo>
                  <a:pt x="138861" y="236677"/>
                </a:lnTo>
                <a:lnTo>
                  <a:pt x="134569" y="238671"/>
                </a:lnTo>
                <a:lnTo>
                  <a:pt x="128993" y="239471"/>
                </a:lnTo>
                <a:lnTo>
                  <a:pt x="127457" y="251536"/>
                </a:lnTo>
                <a:lnTo>
                  <a:pt x="158394" y="221602"/>
                </a:lnTo>
                <a:lnTo>
                  <a:pt x="158695" y="216204"/>
                </a:lnTo>
                <a:lnTo>
                  <a:pt x="158621" y="212547"/>
                </a:lnTo>
                <a:lnTo>
                  <a:pt x="158089" y="207543"/>
                </a:lnTo>
                <a:lnTo>
                  <a:pt x="156251" y="201428"/>
                </a:lnTo>
                <a:lnTo>
                  <a:pt x="153289" y="195922"/>
                </a:lnTo>
                <a:lnTo>
                  <a:pt x="153082" y="195618"/>
                </a:lnTo>
                <a:close/>
              </a:path>
              <a:path w="268604" h="808989">
                <a:moveTo>
                  <a:pt x="90678" y="183718"/>
                </a:moveTo>
                <a:lnTo>
                  <a:pt x="85077" y="185762"/>
                </a:lnTo>
                <a:lnTo>
                  <a:pt x="74764" y="195478"/>
                </a:lnTo>
                <a:lnTo>
                  <a:pt x="71640" y="202184"/>
                </a:lnTo>
                <a:lnTo>
                  <a:pt x="69583" y="218351"/>
                </a:lnTo>
                <a:lnTo>
                  <a:pt x="70777" y="224993"/>
                </a:lnTo>
                <a:lnTo>
                  <a:pt x="77508" y="236347"/>
                </a:lnTo>
                <a:lnTo>
                  <a:pt x="82969" y="240690"/>
                </a:lnTo>
                <a:lnTo>
                  <a:pt x="90538" y="243674"/>
                </a:lnTo>
                <a:lnTo>
                  <a:pt x="92125" y="231279"/>
                </a:lnTo>
                <a:lnTo>
                  <a:pt x="87668" y="228536"/>
                </a:lnTo>
                <a:lnTo>
                  <a:pt x="84658" y="225679"/>
                </a:lnTo>
                <a:lnTo>
                  <a:pt x="81521" y="219722"/>
                </a:lnTo>
                <a:lnTo>
                  <a:pt x="80987" y="216204"/>
                </a:lnTo>
                <a:lnTo>
                  <a:pt x="82143" y="207200"/>
                </a:lnTo>
                <a:lnTo>
                  <a:pt x="83807" y="203377"/>
                </a:lnTo>
                <a:lnTo>
                  <a:pt x="89217" y="197993"/>
                </a:lnTo>
                <a:lnTo>
                  <a:pt x="92049" y="196837"/>
                </a:lnTo>
                <a:lnTo>
                  <a:pt x="126433" y="196837"/>
                </a:lnTo>
                <a:lnTo>
                  <a:pt x="126910" y="196634"/>
                </a:lnTo>
                <a:lnTo>
                  <a:pt x="111620" y="196634"/>
                </a:lnTo>
                <a:lnTo>
                  <a:pt x="108115" y="189357"/>
                </a:lnTo>
                <a:lnTo>
                  <a:pt x="103162" y="185305"/>
                </a:lnTo>
                <a:lnTo>
                  <a:pt x="90678" y="183718"/>
                </a:lnTo>
                <a:close/>
              </a:path>
              <a:path w="268604" h="808989">
                <a:moveTo>
                  <a:pt x="126433" y="196837"/>
                </a:moveTo>
                <a:lnTo>
                  <a:pt x="92049" y="196837"/>
                </a:lnTo>
                <a:lnTo>
                  <a:pt x="98171" y="197612"/>
                </a:lnTo>
                <a:lnTo>
                  <a:pt x="100723" y="199821"/>
                </a:lnTo>
                <a:lnTo>
                  <a:pt x="104584" y="207810"/>
                </a:lnTo>
                <a:lnTo>
                  <a:pt x="104980" y="212547"/>
                </a:lnTo>
                <a:lnTo>
                  <a:pt x="104979" y="214268"/>
                </a:lnTo>
                <a:lnTo>
                  <a:pt x="104114" y="221107"/>
                </a:lnTo>
                <a:lnTo>
                  <a:pt x="114515" y="222427"/>
                </a:lnTo>
                <a:lnTo>
                  <a:pt x="116154" y="212547"/>
                </a:lnTo>
                <a:lnTo>
                  <a:pt x="118618" y="205549"/>
                </a:lnTo>
                <a:lnTo>
                  <a:pt x="125209" y="197358"/>
                </a:lnTo>
                <a:lnTo>
                  <a:pt x="126433" y="196837"/>
                </a:lnTo>
                <a:close/>
              </a:path>
              <a:path w="268604" h="808989">
                <a:moveTo>
                  <a:pt x="130759" y="183540"/>
                </a:moveTo>
                <a:lnTo>
                  <a:pt x="126542" y="184327"/>
                </a:lnTo>
                <a:lnTo>
                  <a:pt x="118198" y="188595"/>
                </a:lnTo>
                <a:lnTo>
                  <a:pt x="114604" y="191985"/>
                </a:lnTo>
                <a:lnTo>
                  <a:pt x="111620" y="196634"/>
                </a:lnTo>
                <a:lnTo>
                  <a:pt x="126910" y="196634"/>
                </a:lnTo>
                <a:lnTo>
                  <a:pt x="129298" y="195618"/>
                </a:lnTo>
                <a:lnTo>
                  <a:pt x="153082" y="195618"/>
                </a:lnTo>
                <a:lnTo>
                  <a:pt x="148577" y="188976"/>
                </a:lnTo>
                <a:lnTo>
                  <a:pt x="142506" y="185039"/>
                </a:lnTo>
                <a:lnTo>
                  <a:pt x="130759" y="183540"/>
                </a:lnTo>
                <a:close/>
              </a:path>
              <a:path w="268604" h="808989">
                <a:moveTo>
                  <a:pt x="87541" y="77431"/>
                </a:moveTo>
                <a:lnTo>
                  <a:pt x="85369" y="94488"/>
                </a:lnTo>
                <a:lnTo>
                  <a:pt x="265874" y="186143"/>
                </a:lnTo>
                <a:lnTo>
                  <a:pt x="268033" y="169202"/>
                </a:lnTo>
                <a:lnTo>
                  <a:pt x="87541" y="77431"/>
                </a:lnTo>
                <a:close/>
              </a:path>
              <a:path w="268604" h="808989">
                <a:moveTo>
                  <a:pt x="257223" y="23685"/>
                </a:moveTo>
                <a:lnTo>
                  <a:pt x="227393" y="23685"/>
                </a:lnTo>
                <a:lnTo>
                  <a:pt x="237210" y="24942"/>
                </a:lnTo>
                <a:lnTo>
                  <a:pt x="241630" y="27724"/>
                </a:lnTo>
                <a:lnTo>
                  <a:pt x="248488" y="37465"/>
                </a:lnTo>
                <a:lnTo>
                  <a:pt x="249762" y="42869"/>
                </a:lnTo>
                <a:lnTo>
                  <a:pt x="249722" y="43599"/>
                </a:lnTo>
                <a:lnTo>
                  <a:pt x="232397" y="72707"/>
                </a:lnTo>
                <a:lnTo>
                  <a:pt x="242227" y="83870"/>
                </a:lnTo>
                <a:lnTo>
                  <a:pt x="263778" y="50752"/>
                </a:lnTo>
                <a:lnTo>
                  <a:pt x="264131" y="42869"/>
                </a:lnTo>
                <a:lnTo>
                  <a:pt x="263074" y="35783"/>
                </a:lnTo>
                <a:lnTo>
                  <a:pt x="260645" y="29186"/>
                </a:lnTo>
                <a:lnTo>
                  <a:pt x="257223" y="23685"/>
                </a:lnTo>
                <a:close/>
              </a:path>
              <a:path w="268604" h="808989">
                <a:moveTo>
                  <a:pt x="158064" y="0"/>
                </a:moveTo>
                <a:lnTo>
                  <a:pt x="137399" y="34048"/>
                </a:lnTo>
                <a:lnTo>
                  <a:pt x="137314" y="39077"/>
                </a:lnTo>
                <a:lnTo>
                  <a:pt x="138120" y="44781"/>
                </a:lnTo>
                <a:lnTo>
                  <a:pt x="172212" y="69430"/>
                </a:lnTo>
                <a:lnTo>
                  <a:pt x="178689" y="68262"/>
                </a:lnTo>
                <a:lnTo>
                  <a:pt x="184658" y="65036"/>
                </a:lnTo>
                <a:lnTo>
                  <a:pt x="189222" y="61967"/>
                </a:lnTo>
                <a:lnTo>
                  <a:pt x="193982" y="57597"/>
                </a:lnTo>
                <a:lnTo>
                  <a:pt x="196272" y="54978"/>
                </a:lnTo>
                <a:lnTo>
                  <a:pt x="170103" y="54978"/>
                </a:lnTo>
                <a:lnTo>
                  <a:pt x="161772" y="53911"/>
                </a:lnTo>
                <a:lnTo>
                  <a:pt x="158127" y="51625"/>
                </a:lnTo>
                <a:lnTo>
                  <a:pt x="152387" y="43599"/>
                </a:lnTo>
                <a:lnTo>
                  <a:pt x="151282" y="39077"/>
                </a:lnTo>
                <a:lnTo>
                  <a:pt x="151930" y="34048"/>
                </a:lnTo>
                <a:lnTo>
                  <a:pt x="153442" y="28168"/>
                </a:lnTo>
                <a:lnTo>
                  <a:pt x="156473" y="22415"/>
                </a:lnTo>
                <a:lnTo>
                  <a:pt x="161024" y="16785"/>
                </a:lnTo>
                <a:lnTo>
                  <a:pt x="167093" y="11277"/>
                </a:lnTo>
                <a:lnTo>
                  <a:pt x="158064" y="0"/>
                </a:lnTo>
                <a:close/>
              </a:path>
              <a:path w="268604" h="808989">
                <a:moveTo>
                  <a:pt x="226021" y="8547"/>
                </a:moveTo>
                <a:lnTo>
                  <a:pt x="193052" y="34455"/>
                </a:lnTo>
                <a:lnTo>
                  <a:pt x="186982" y="43294"/>
                </a:lnTo>
                <a:lnTo>
                  <a:pt x="181940" y="48971"/>
                </a:lnTo>
                <a:lnTo>
                  <a:pt x="177952" y="51473"/>
                </a:lnTo>
                <a:lnTo>
                  <a:pt x="174028" y="53975"/>
                </a:lnTo>
                <a:lnTo>
                  <a:pt x="170103" y="54978"/>
                </a:lnTo>
                <a:lnTo>
                  <a:pt x="196272" y="54978"/>
                </a:lnTo>
                <a:lnTo>
                  <a:pt x="198938" y="51927"/>
                </a:lnTo>
                <a:lnTo>
                  <a:pt x="204209" y="44781"/>
                </a:lnTo>
                <a:lnTo>
                  <a:pt x="210553" y="35483"/>
                </a:lnTo>
                <a:lnTo>
                  <a:pt x="215658" y="29527"/>
                </a:lnTo>
                <a:lnTo>
                  <a:pt x="219441" y="27056"/>
                </a:lnTo>
                <a:lnTo>
                  <a:pt x="223265" y="24625"/>
                </a:lnTo>
                <a:lnTo>
                  <a:pt x="227393" y="23685"/>
                </a:lnTo>
                <a:lnTo>
                  <a:pt x="257223" y="23685"/>
                </a:lnTo>
                <a:lnTo>
                  <a:pt x="256844" y="23075"/>
                </a:lnTo>
                <a:lnTo>
                  <a:pt x="251992" y="17817"/>
                </a:lnTo>
                <a:lnTo>
                  <a:pt x="246406" y="13793"/>
                </a:lnTo>
                <a:lnTo>
                  <a:pt x="240090" y="11001"/>
                </a:lnTo>
                <a:lnTo>
                  <a:pt x="233045" y="9436"/>
                </a:lnTo>
                <a:lnTo>
                  <a:pt x="226021" y="854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165930" y="5454765"/>
            <a:ext cx="240665" cy="852169"/>
          </a:xfrm>
          <a:custGeom>
            <a:avLst/>
            <a:gdLst/>
            <a:ahLst/>
            <a:cxnLst/>
            <a:rect l="l" t="t" r="r" b="b"/>
            <a:pathLst>
              <a:path w="240665" h="852170">
                <a:moveTo>
                  <a:pt x="87826" y="749325"/>
                </a:moveTo>
                <a:lnTo>
                  <a:pt x="51955" y="749325"/>
                </a:lnTo>
                <a:lnTo>
                  <a:pt x="59232" y="749909"/>
                </a:lnTo>
                <a:lnTo>
                  <a:pt x="66001" y="752360"/>
                </a:lnTo>
                <a:lnTo>
                  <a:pt x="100545" y="783869"/>
                </a:lnTo>
                <a:lnTo>
                  <a:pt x="163169" y="851763"/>
                </a:lnTo>
                <a:lnTo>
                  <a:pt x="166095" y="814857"/>
                </a:lnTo>
                <a:lnTo>
                  <a:pt x="150190" y="814857"/>
                </a:lnTo>
                <a:lnTo>
                  <a:pt x="109524" y="770597"/>
                </a:lnTo>
                <a:lnTo>
                  <a:pt x="100354" y="761003"/>
                </a:lnTo>
                <a:lnTo>
                  <a:pt x="92138" y="753060"/>
                </a:lnTo>
                <a:lnTo>
                  <a:pt x="87826" y="749325"/>
                </a:lnTo>
                <a:close/>
              </a:path>
              <a:path w="240665" h="852170">
                <a:moveTo>
                  <a:pt x="52984" y="733399"/>
                </a:moveTo>
                <a:lnTo>
                  <a:pt x="10508" y="751651"/>
                </a:lnTo>
                <a:lnTo>
                  <a:pt x="0" y="780034"/>
                </a:lnTo>
                <a:lnTo>
                  <a:pt x="102" y="791058"/>
                </a:lnTo>
                <a:lnTo>
                  <a:pt x="20279" y="827090"/>
                </a:lnTo>
                <a:lnTo>
                  <a:pt x="50977" y="838936"/>
                </a:lnTo>
                <a:lnTo>
                  <a:pt x="52222" y="823252"/>
                </a:lnTo>
                <a:lnTo>
                  <a:pt x="43394" y="821258"/>
                </a:lnTo>
                <a:lnTo>
                  <a:pt x="35713" y="818230"/>
                </a:lnTo>
                <a:lnTo>
                  <a:pt x="15392" y="782142"/>
                </a:lnTo>
                <a:lnTo>
                  <a:pt x="16590" y="775029"/>
                </a:lnTo>
                <a:lnTo>
                  <a:pt x="45240" y="749442"/>
                </a:lnTo>
                <a:lnTo>
                  <a:pt x="51955" y="749325"/>
                </a:lnTo>
                <a:lnTo>
                  <a:pt x="87826" y="749325"/>
                </a:lnTo>
                <a:lnTo>
                  <a:pt x="84875" y="746768"/>
                </a:lnTo>
                <a:lnTo>
                  <a:pt x="78562" y="742124"/>
                </a:lnTo>
                <a:lnTo>
                  <a:pt x="72592" y="738721"/>
                </a:lnTo>
                <a:lnTo>
                  <a:pt x="66340" y="736133"/>
                </a:lnTo>
                <a:lnTo>
                  <a:pt x="59804" y="734359"/>
                </a:lnTo>
                <a:lnTo>
                  <a:pt x="52984" y="733399"/>
                </a:lnTo>
                <a:close/>
              </a:path>
              <a:path w="240665" h="852170">
                <a:moveTo>
                  <a:pt x="156184" y="739343"/>
                </a:moveTo>
                <a:lnTo>
                  <a:pt x="150190" y="814857"/>
                </a:lnTo>
                <a:lnTo>
                  <a:pt x="166095" y="814857"/>
                </a:lnTo>
                <a:lnTo>
                  <a:pt x="171983" y="740600"/>
                </a:lnTo>
                <a:lnTo>
                  <a:pt x="156184" y="739343"/>
                </a:lnTo>
                <a:close/>
              </a:path>
              <a:path w="240665" h="852170">
                <a:moveTo>
                  <a:pt x="57174" y="611060"/>
                </a:moveTo>
                <a:lnTo>
                  <a:pt x="22364" y="627208"/>
                </a:lnTo>
                <a:lnTo>
                  <a:pt x="9710" y="664260"/>
                </a:lnTo>
                <a:lnTo>
                  <a:pt x="10406" y="670442"/>
                </a:lnTo>
                <a:lnTo>
                  <a:pt x="31165" y="703427"/>
                </a:lnTo>
                <a:lnTo>
                  <a:pt x="56121" y="712012"/>
                </a:lnTo>
                <a:lnTo>
                  <a:pt x="66077" y="711948"/>
                </a:lnTo>
                <a:lnTo>
                  <a:pt x="75352" y="710117"/>
                </a:lnTo>
                <a:lnTo>
                  <a:pt x="83946" y="706519"/>
                </a:lnTo>
                <a:lnTo>
                  <a:pt x="91859" y="701154"/>
                </a:lnTo>
                <a:lnTo>
                  <a:pt x="97067" y="695985"/>
                </a:lnTo>
                <a:lnTo>
                  <a:pt x="57391" y="695985"/>
                </a:lnTo>
                <a:lnTo>
                  <a:pt x="50578" y="694813"/>
                </a:lnTo>
                <a:lnTo>
                  <a:pt x="25823" y="665788"/>
                </a:lnTo>
                <a:lnTo>
                  <a:pt x="25838" y="658317"/>
                </a:lnTo>
                <a:lnTo>
                  <a:pt x="55946" y="627199"/>
                </a:lnTo>
                <a:lnTo>
                  <a:pt x="62852" y="627113"/>
                </a:lnTo>
                <a:lnTo>
                  <a:pt x="101571" y="627113"/>
                </a:lnTo>
                <a:lnTo>
                  <a:pt x="96408" y="623543"/>
                </a:lnTo>
                <a:lnTo>
                  <a:pt x="63779" y="611174"/>
                </a:lnTo>
                <a:lnTo>
                  <a:pt x="57174" y="611060"/>
                </a:lnTo>
                <a:close/>
              </a:path>
              <a:path w="240665" h="852170">
                <a:moveTo>
                  <a:pt x="133724" y="652221"/>
                </a:moveTo>
                <a:lnTo>
                  <a:pt x="106959" y="652221"/>
                </a:lnTo>
                <a:lnTo>
                  <a:pt x="170472" y="701827"/>
                </a:lnTo>
                <a:lnTo>
                  <a:pt x="180212" y="689051"/>
                </a:lnTo>
                <a:lnTo>
                  <a:pt x="133724" y="652221"/>
                </a:lnTo>
                <a:close/>
              </a:path>
              <a:path w="240665" h="852170">
                <a:moveTo>
                  <a:pt x="101571" y="627113"/>
                </a:moveTo>
                <a:lnTo>
                  <a:pt x="62852" y="627113"/>
                </a:lnTo>
                <a:lnTo>
                  <a:pt x="69665" y="628282"/>
                </a:lnTo>
                <a:lnTo>
                  <a:pt x="75855" y="630662"/>
                </a:lnTo>
                <a:lnTo>
                  <a:pt x="94513" y="664260"/>
                </a:lnTo>
                <a:lnTo>
                  <a:pt x="93334" y="671085"/>
                </a:lnTo>
                <a:lnTo>
                  <a:pt x="64304" y="695902"/>
                </a:lnTo>
                <a:lnTo>
                  <a:pt x="57391" y="695985"/>
                </a:lnTo>
                <a:lnTo>
                  <a:pt x="97067" y="695985"/>
                </a:lnTo>
                <a:lnTo>
                  <a:pt x="108960" y="663767"/>
                </a:lnTo>
                <a:lnTo>
                  <a:pt x="108445" y="658317"/>
                </a:lnTo>
                <a:lnTo>
                  <a:pt x="106959" y="652221"/>
                </a:lnTo>
                <a:lnTo>
                  <a:pt x="133724" y="652221"/>
                </a:lnTo>
                <a:lnTo>
                  <a:pt x="110159" y="633552"/>
                </a:lnTo>
                <a:lnTo>
                  <a:pt x="103035" y="628125"/>
                </a:lnTo>
                <a:lnTo>
                  <a:pt x="101571" y="627113"/>
                </a:lnTo>
                <a:close/>
              </a:path>
              <a:path w="240665" h="852170">
                <a:moveTo>
                  <a:pt x="24853" y="519036"/>
                </a:moveTo>
                <a:lnTo>
                  <a:pt x="22301" y="551205"/>
                </a:lnTo>
                <a:lnTo>
                  <a:pt x="37541" y="562267"/>
                </a:lnTo>
                <a:lnTo>
                  <a:pt x="39585" y="536562"/>
                </a:lnTo>
                <a:lnTo>
                  <a:pt x="188169" y="536562"/>
                </a:lnTo>
                <a:lnTo>
                  <a:pt x="188531" y="532028"/>
                </a:lnTo>
                <a:lnTo>
                  <a:pt x="24853" y="519036"/>
                </a:lnTo>
                <a:close/>
              </a:path>
              <a:path w="240665" h="852170">
                <a:moveTo>
                  <a:pt x="188169" y="536562"/>
                </a:moveTo>
                <a:lnTo>
                  <a:pt x="39585" y="536562"/>
                </a:lnTo>
                <a:lnTo>
                  <a:pt x="187236" y="548271"/>
                </a:lnTo>
                <a:lnTo>
                  <a:pt x="188169" y="536562"/>
                </a:lnTo>
                <a:close/>
              </a:path>
              <a:path w="240665" h="852170">
                <a:moveTo>
                  <a:pt x="74180" y="437832"/>
                </a:moveTo>
                <a:lnTo>
                  <a:pt x="72948" y="453415"/>
                </a:lnTo>
                <a:lnTo>
                  <a:pt x="194005" y="463016"/>
                </a:lnTo>
                <a:lnTo>
                  <a:pt x="195237" y="447433"/>
                </a:lnTo>
                <a:lnTo>
                  <a:pt x="143941" y="443369"/>
                </a:lnTo>
                <a:lnTo>
                  <a:pt x="133348" y="442242"/>
                </a:lnTo>
                <a:lnTo>
                  <a:pt x="124256" y="440670"/>
                </a:lnTo>
                <a:lnTo>
                  <a:pt x="119844" y="439496"/>
                </a:lnTo>
                <a:lnTo>
                  <a:pt x="95097" y="439496"/>
                </a:lnTo>
                <a:lnTo>
                  <a:pt x="74180" y="437832"/>
                </a:lnTo>
                <a:close/>
              </a:path>
              <a:path w="240665" h="852170">
                <a:moveTo>
                  <a:pt x="131612" y="276177"/>
                </a:moveTo>
                <a:lnTo>
                  <a:pt x="93764" y="285483"/>
                </a:lnTo>
                <a:lnTo>
                  <a:pt x="80874" y="319836"/>
                </a:lnTo>
                <a:lnTo>
                  <a:pt x="81754" y="326329"/>
                </a:lnTo>
                <a:lnTo>
                  <a:pt x="106438" y="360019"/>
                </a:lnTo>
                <a:lnTo>
                  <a:pt x="99123" y="361899"/>
                </a:lnTo>
                <a:lnTo>
                  <a:pt x="74358" y="396036"/>
                </a:lnTo>
                <a:lnTo>
                  <a:pt x="74294" y="402511"/>
                </a:lnTo>
                <a:lnTo>
                  <a:pt x="75131" y="408903"/>
                </a:lnTo>
                <a:lnTo>
                  <a:pt x="95097" y="439496"/>
                </a:lnTo>
                <a:lnTo>
                  <a:pt x="119844" y="439496"/>
                </a:lnTo>
                <a:lnTo>
                  <a:pt x="116670" y="438651"/>
                </a:lnTo>
                <a:lnTo>
                  <a:pt x="110591" y="436181"/>
                </a:lnTo>
                <a:lnTo>
                  <a:pt x="103479" y="432600"/>
                </a:lnTo>
                <a:lnTo>
                  <a:pt x="98005" y="427494"/>
                </a:lnTo>
                <a:lnTo>
                  <a:pt x="90322" y="414274"/>
                </a:lnTo>
                <a:lnTo>
                  <a:pt x="88684" y="407365"/>
                </a:lnTo>
                <a:lnTo>
                  <a:pt x="89750" y="393941"/>
                </a:lnTo>
                <a:lnTo>
                  <a:pt x="120122" y="374754"/>
                </a:lnTo>
                <a:lnTo>
                  <a:pt x="201008" y="374754"/>
                </a:lnTo>
                <a:lnTo>
                  <a:pt x="201790" y="364871"/>
                </a:lnTo>
                <a:lnTo>
                  <a:pt x="154393" y="361111"/>
                </a:lnTo>
                <a:lnTo>
                  <a:pt x="110375" y="350367"/>
                </a:lnTo>
                <a:lnTo>
                  <a:pt x="95211" y="325056"/>
                </a:lnTo>
                <a:lnTo>
                  <a:pt x="96304" y="311302"/>
                </a:lnTo>
                <a:lnTo>
                  <a:pt x="124529" y="292036"/>
                </a:lnTo>
                <a:lnTo>
                  <a:pt x="207574" y="292036"/>
                </a:lnTo>
                <a:lnTo>
                  <a:pt x="208368" y="281978"/>
                </a:lnTo>
                <a:lnTo>
                  <a:pt x="142278" y="276733"/>
                </a:lnTo>
                <a:lnTo>
                  <a:pt x="131612" y="276177"/>
                </a:lnTo>
                <a:close/>
              </a:path>
              <a:path w="240665" h="852170">
                <a:moveTo>
                  <a:pt x="201008" y="374754"/>
                </a:moveTo>
                <a:lnTo>
                  <a:pt x="120122" y="374754"/>
                </a:lnTo>
                <a:lnTo>
                  <a:pt x="128485" y="374905"/>
                </a:lnTo>
                <a:lnTo>
                  <a:pt x="138582" y="375539"/>
                </a:lnTo>
                <a:lnTo>
                  <a:pt x="200558" y="380453"/>
                </a:lnTo>
                <a:lnTo>
                  <a:pt x="201008" y="374754"/>
                </a:lnTo>
                <a:close/>
              </a:path>
              <a:path w="240665" h="852170">
                <a:moveTo>
                  <a:pt x="207574" y="292036"/>
                </a:moveTo>
                <a:lnTo>
                  <a:pt x="124529" y="292036"/>
                </a:lnTo>
                <a:lnTo>
                  <a:pt x="132021" y="292107"/>
                </a:lnTo>
                <a:lnTo>
                  <a:pt x="141008" y="292646"/>
                </a:lnTo>
                <a:lnTo>
                  <a:pt x="207111" y="297891"/>
                </a:lnTo>
                <a:lnTo>
                  <a:pt x="207574" y="292036"/>
                </a:lnTo>
                <a:close/>
              </a:path>
              <a:path w="240665" h="852170">
                <a:moveTo>
                  <a:pt x="127300" y="196773"/>
                </a:moveTo>
                <a:lnTo>
                  <a:pt x="102819" y="196773"/>
                </a:lnTo>
                <a:lnTo>
                  <a:pt x="112013" y="197510"/>
                </a:lnTo>
                <a:lnTo>
                  <a:pt x="115620" y="199796"/>
                </a:lnTo>
                <a:lnTo>
                  <a:pt x="121450" y="208267"/>
                </a:lnTo>
                <a:lnTo>
                  <a:pt x="122643" y="213728"/>
                </a:lnTo>
                <a:lnTo>
                  <a:pt x="121653" y="226148"/>
                </a:lnTo>
                <a:lnTo>
                  <a:pt x="120002" y="230670"/>
                </a:lnTo>
                <a:lnTo>
                  <a:pt x="114325" y="237337"/>
                </a:lnTo>
                <a:lnTo>
                  <a:pt x="110134" y="239534"/>
                </a:lnTo>
                <a:lnTo>
                  <a:pt x="104609" y="240588"/>
                </a:lnTo>
                <a:lnTo>
                  <a:pt x="103644" y="252717"/>
                </a:lnTo>
                <a:lnTo>
                  <a:pt x="133043" y="222326"/>
                </a:lnTo>
                <a:lnTo>
                  <a:pt x="133167" y="215861"/>
                </a:lnTo>
                <a:lnTo>
                  <a:pt x="133140" y="213728"/>
                </a:lnTo>
                <a:lnTo>
                  <a:pt x="132149" y="207317"/>
                </a:lnTo>
                <a:lnTo>
                  <a:pt x="130021" y="201295"/>
                </a:lnTo>
                <a:lnTo>
                  <a:pt x="127300" y="196773"/>
                </a:lnTo>
                <a:close/>
              </a:path>
              <a:path w="240665" h="852170">
                <a:moveTo>
                  <a:pt x="63677" y="186728"/>
                </a:moveTo>
                <a:lnTo>
                  <a:pt x="58178" y="189039"/>
                </a:lnTo>
                <a:lnTo>
                  <a:pt x="48336" y="199224"/>
                </a:lnTo>
                <a:lnTo>
                  <a:pt x="45542" y="206082"/>
                </a:lnTo>
                <a:lnTo>
                  <a:pt x="44246" y="222326"/>
                </a:lnTo>
                <a:lnTo>
                  <a:pt x="45766" y="228917"/>
                </a:lnTo>
                <a:lnTo>
                  <a:pt x="53022" y="239928"/>
                </a:lnTo>
                <a:lnTo>
                  <a:pt x="58686" y="243992"/>
                </a:lnTo>
                <a:lnTo>
                  <a:pt x="66395" y="246621"/>
                </a:lnTo>
                <a:lnTo>
                  <a:pt x="67386" y="234162"/>
                </a:lnTo>
                <a:lnTo>
                  <a:pt x="62801" y="231635"/>
                </a:lnTo>
                <a:lnTo>
                  <a:pt x="59657" y="228904"/>
                </a:lnTo>
                <a:lnTo>
                  <a:pt x="56235" y="223126"/>
                </a:lnTo>
                <a:lnTo>
                  <a:pt x="55549" y="219633"/>
                </a:lnTo>
                <a:lnTo>
                  <a:pt x="56260" y="210591"/>
                </a:lnTo>
                <a:lnTo>
                  <a:pt x="57746" y="206692"/>
                </a:lnTo>
                <a:lnTo>
                  <a:pt x="62903" y="201053"/>
                </a:lnTo>
                <a:lnTo>
                  <a:pt x="65671" y="199758"/>
                </a:lnTo>
                <a:lnTo>
                  <a:pt x="98050" y="199758"/>
                </a:lnTo>
                <a:lnTo>
                  <a:pt x="98818" y="198704"/>
                </a:lnTo>
                <a:lnTo>
                  <a:pt x="98976" y="198628"/>
                </a:lnTo>
                <a:lnTo>
                  <a:pt x="85204" y="198628"/>
                </a:lnTo>
                <a:lnTo>
                  <a:pt x="81368" y="191528"/>
                </a:lnTo>
                <a:lnTo>
                  <a:pt x="76212" y="187718"/>
                </a:lnTo>
                <a:lnTo>
                  <a:pt x="63677" y="186728"/>
                </a:lnTo>
                <a:close/>
              </a:path>
              <a:path w="240665" h="852170">
                <a:moveTo>
                  <a:pt x="98050" y="199758"/>
                </a:moveTo>
                <a:lnTo>
                  <a:pt x="65671" y="199758"/>
                </a:lnTo>
                <a:lnTo>
                  <a:pt x="71831" y="200253"/>
                </a:lnTo>
                <a:lnTo>
                  <a:pt x="74485" y="202323"/>
                </a:lnTo>
                <a:lnTo>
                  <a:pt x="78714" y="210134"/>
                </a:lnTo>
                <a:lnTo>
                  <a:pt x="79476" y="215861"/>
                </a:lnTo>
                <a:lnTo>
                  <a:pt x="78866" y="223431"/>
                </a:lnTo>
                <a:lnTo>
                  <a:pt x="89331" y="224256"/>
                </a:lnTo>
                <a:lnTo>
                  <a:pt x="90487" y="214312"/>
                </a:lnTo>
                <a:lnTo>
                  <a:pt x="92621" y="207213"/>
                </a:lnTo>
                <a:lnTo>
                  <a:pt x="98050" y="199758"/>
                </a:lnTo>
                <a:close/>
              </a:path>
              <a:path w="240665" h="852170">
                <a:moveTo>
                  <a:pt x="103708" y="184645"/>
                </a:moveTo>
                <a:lnTo>
                  <a:pt x="99529" y="185635"/>
                </a:lnTo>
                <a:lnTo>
                  <a:pt x="91389" y="190284"/>
                </a:lnTo>
                <a:lnTo>
                  <a:pt x="87972" y="193840"/>
                </a:lnTo>
                <a:lnTo>
                  <a:pt x="85204" y="198628"/>
                </a:lnTo>
                <a:lnTo>
                  <a:pt x="98976" y="198628"/>
                </a:lnTo>
                <a:lnTo>
                  <a:pt x="102819" y="196773"/>
                </a:lnTo>
                <a:lnTo>
                  <a:pt x="127300" y="196773"/>
                </a:lnTo>
                <a:lnTo>
                  <a:pt x="126796" y="195935"/>
                </a:lnTo>
                <a:lnTo>
                  <a:pt x="121767" y="189230"/>
                </a:lnTo>
                <a:lnTo>
                  <a:pt x="115506" y="185572"/>
                </a:lnTo>
                <a:lnTo>
                  <a:pt x="103708" y="184645"/>
                </a:lnTo>
                <a:close/>
              </a:path>
              <a:path w="240665" h="852170">
                <a:moveTo>
                  <a:pt x="55486" y="80721"/>
                </a:moveTo>
                <a:lnTo>
                  <a:pt x="54127" y="97853"/>
                </a:lnTo>
                <a:lnTo>
                  <a:pt x="238785" y="180809"/>
                </a:lnTo>
                <a:lnTo>
                  <a:pt x="240144" y="163779"/>
                </a:lnTo>
                <a:lnTo>
                  <a:pt x="55486" y="80721"/>
                </a:lnTo>
                <a:close/>
              </a:path>
              <a:path w="240665" h="852170">
                <a:moveTo>
                  <a:pt x="223399" y="20370"/>
                </a:moveTo>
                <a:lnTo>
                  <a:pt x="192620" y="20370"/>
                </a:lnTo>
                <a:lnTo>
                  <a:pt x="202488" y="21145"/>
                </a:lnTo>
                <a:lnTo>
                  <a:pt x="207022" y="23723"/>
                </a:lnTo>
                <a:lnTo>
                  <a:pt x="214337" y="33121"/>
                </a:lnTo>
                <a:lnTo>
                  <a:pt x="215925" y="38608"/>
                </a:lnTo>
                <a:lnTo>
                  <a:pt x="215430" y="44843"/>
                </a:lnTo>
                <a:lnTo>
                  <a:pt x="214063" y="51380"/>
                </a:lnTo>
                <a:lnTo>
                  <a:pt x="211027" y="57600"/>
                </a:lnTo>
                <a:lnTo>
                  <a:pt x="206323" y="63506"/>
                </a:lnTo>
                <a:lnTo>
                  <a:pt x="199948" y="69100"/>
                </a:lnTo>
                <a:lnTo>
                  <a:pt x="210299" y="79768"/>
                </a:lnTo>
                <a:lnTo>
                  <a:pt x="230249" y="45683"/>
                </a:lnTo>
                <a:lnTo>
                  <a:pt x="230224" y="37777"/>
                </a:lnTo>
                <a:lnTo>
                  <a:pt x="228828" y="30751"/>
                </a:lnTo>
                <a:lnTo>
                  <a:pt x="226090" y="24275"/>
                </a:lnTo>
                <a:lnTo>
                  <a:pt x="223399" y="20370"/>
                </a:lnTo>
                <a:close/>
              </a:path>
              <a:path w="240665" h="852170">
                <a:moveTo>
                  <a:pt x="122237" y="0"/>
                </a:moveTo>
                <a:lnTo>
                  <a:pt x="114412" y="7888"/>
                </a:lnTo>
                <a:lnTo>
                  <a:pt x="108634" y="15913"/>
                </a:lnTo>
                <a:lnTo>
                  <a:pt x="104901" y="24070"/>
                </a:lnTo>
                <a:lnTo>
                  <a:pt x="103212" y="32359"/>
                </a:lnTo>
                <a:lnTo>
                  <a:pt x="103252" y="39370"/>
                </a:lnTo>
                <a:lnTo>
                  <a:pt x="139674" y="68681"/>
                </a:lnTo>
                <a:lnTo>
                  <a:pt x="146088" y="67208"/>
                </a:lnTo>
                <a:lnTo>
                  <a:pt x="151960" y="63652"/>
                </a:lnTo>
                <a:lnTo>
                  <a:pt x="156311" y="60421"/>
                </a:lnTo>
                <a:lnTo>
                  <a:pt x="160862" y="55832"/>
                </a:lnTo>
                <a:lnTo>
                  <a:pt x="162034" y="54356"/>
                </a:lnTo>
                <a:lnTo>
                  <a:pt x="136893" y="54356"/>
                </a:lnTo>
                <a:lnTo>
                  <a:pt x="128511" y="53682"/>
                </a:lnTo>
                <a:lnTo>
                  <a:pt x="124732" y="51549"/>
                </a:lnTo>
                <a:lnTo>
                  <a:pt x="118643" y="43827"/>
                </a:lnTo>
                <a:lnTo>
                  <a:pt x="117322" y="39370"/>
                </a:lnTo>
                <a:lnTo>
                  <a:pt x="117728" y="34302"/>
                </a:lnTo>
                <a:lnTo>
                  <a:pt x="118959" y="28363"/>
                </a:lnTo>
                <a:lnTo>
                  <a:pt x="121715" y="22472"/>
                </a:lnTo>
                <a:lnTo>
                  <a:pt x="125992" y="16629"/>
                </a:lnTo>
                <a:lnTo>
                  <a:pt x="131787" y="10833"/>
                </a:lnTo>
                <a:lnTo>
                  <a:pt x="122237" y="0"/>
                </a:lnTo>
                <a:close/>
              </a:path>
              <a:path w="240665" h="852170">
                <a:moveTo>
                  <a:pt x="190525" y="5308"/>
                </a:moveTo>
                <a:lnTo>
                  <a:pt x="158598" y="33121"/>
                </a:lnTo>
                <a:lnTo>
                  <a:pt x="153174" y="41884"/>
                </a:lnTo>
                <a:lnTo>
                  <a:pt x="148424" y="47790"/>
                </a:lnTo>
                <a:lnTo>
                  <a:pt x="144551" y="50469"/>
                </a:lnTo>
                <a:lnTo>
                  <a:pt x="140754" y="53162"/>
                </a:lnTo>
                <a:lnTo>
                  <a:pt x="136893" y="54356"/>
                </a:lnTo>
                <a:lnTo>
                  <a:pt x="162034" y="54356"/>
                </a:lnTo>
                <a:lnTo>
                  <a:pt x="165545" y="49933"/>
                </a:lnTo>
                <a:lnTo>
                  <a:pt x="170357" y="42722"/>
                </a:lnTo>
                <a:lnTo>
                  <a:pt x="176352" y="32956"/>
                </a:lnTo>
                <a:lnTo>
                  <a:pt x="181178" y="26758"/>
                </a:lnTo>
                <a:lnTo>
                  <a:pt x="184906" y="24070"/>
                </a:lnTo>
                <a:lnTo>
                  <a:pt x="188531" y="21501"/>
                </a:lnTo>
                <a:lnTo>
                  <a:pt x="192620" y="20370"/>
                </a:lnTo>
                <a:lnTo>
                  <a:pt x="223399" y="20370"/>
                </a:lnTo>
                <a:lnTo>
                  <a:pt x="222008" y="18351"/>
                </a:lnTo>
                <a:lnTo>
                  <a:pt x="216910" y="13334"/>
                </a:lnTo>
                <a:lnTo>
                  <a:pt x="211139" y="9580"/>
                </a:lnTo>
                <a:lnTo>
                  <a:pt x="204694" y="7091"/>
                </a:lnTo>
                <a:lnTo>
                  <a:pt x="197573" y="5867"/>
                </a:lnTo>
                <a:lnTo>
                  <a:pt x="190525" y="53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940924" y="3729609"/>
            <a:ext cx="247853" cy="940549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5555174" y="5167252"/>
            <a:ext cx="629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entury Gothic"/>
                <a:cs typeface="Century Gothic"/>
              </a:rPr>
              <a:t>L</a:t>
            </a:r>
            <a:r>
              <a:rPr sz="1800" spc="20" dirty="0">
                <a:latin typeface="Century Gothic"/>
                <a:cs typeface="Century Gothic"/>
              </a:rPr>
              <a:t>i</a:t>
            </a:r>
            <a:r>
              <a:rPr sz="1800" spc="-10" dirty="0">
                <a:latin typeface="Century Gothic"/>
                <a:cs typeface="Century Gothic"/>
              </a:rPr>
              <a:t>è</a:t>
            </a:r>
            <a:r>
              <a:rPr sz="1800" dirty="0">
                <a:latin typeface="Century Gothic"/>
                <a:cs typeface="Century Gothic"/>
              </a:rPr>
              <a:t>ge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50729" y="2380847"/>
            <a:ext cx="935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entury Gothic"/>
                <a:cs typeface="Century Gothic"/>
              </a:rPr>
              <a:t>Oup</a:t>
            </a:r>
            <a:r>
              <a:rPr sz="1800" spc="-10" dirty="0">
                <a:latin typeface="Century Gothic"/>
                <a:cs typeface="Century Gothic"/>
              </a:rPr>
              <a:t>eye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601019" y="669776"/>
            <a:ext cx="469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entury Gothic"/>
                <a:cs typeface="Century Gothic"/>
              </a:rPr>
              <a:t>V</a:t>
            </a:r>
            <a:r>
              <a:rPr sz="1800" spc="20" dirty="0">
                <a:latin typeface="Century Gothic"/>
                <a:cs typeface="Century Gothic"/>
              </a:rPr>
              <a:t>i</a:t>
            </a:r>
            <a:r>
              <a:rPr sz="1800" spc="-5" dirty="0">
                <a:latin typeface="Century Gothic"/>
                <a:cs typeface="Century Gothic"/>
              </a:rPr>
              <a:t>s</a:t>
            </a:r>
            <a:r>
              <a:rPr sz="1800" dirty="0">
                <a:latin typeface="Century Gothic"/>
                <a:cs typeface="Century Gothic"/>
              </a:rPr>
              <a:t>é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174772" y="2669684"/>
            <a:ext cx="321310" cy="706120"/>
          </a:xfrm>
          <a:custGeom>
            <a:avLst/>
            <a:gdLst/>
            <a:ahLst/>
            <a:cxnLst/>
            <a:rect l="l" t="t" r="r" b="b"/>
            <a:pathLst>
              <a:path w="321309" h="706120">
                <a:moveTo>
                  <a:pt x="34429" y="508325"/>
                </a:moveTo>
                <a:lnTo>
                  <a:pt x="33781" y="510878"/>
                </a:lnTo>
                <a:lnTo>
                  <a:pt x="147777" y="608477"/>
                </a:lnTo>
                <a:lnTo>
                  <a:pt x="673" y="639541"/>
                </a:lnTo>
                <a:lnTo>
                  <a:pt x="0" y="642119"/>
                </a:lnTo>
                <a:lnTo>
                  <a:pt x="153161" y="705810"/>
                </a:lnTo>
                <a:lnTo>
                  <a:pt x="157111" y="690456"/>
                </a:lnTo>
                <a:lnTo>
                  <a:pt x="46545" y="645358"/>
                </a:lnTo>
                <a:lnTo>
                  <a:pt x="175767" y="617951"/>
                </a:lnTo>
                <a:lnTo>
                  <a:pt x="176822" y="613887"/>
                </a:lnTo>
                <a:lnTo>
                  <a:pt x="77558" y="528391"/>
                </a:lnTo>
                <a:lnTo>
                  <a:pt x="198815" y="528391"/>
                </a:lnTo>
                <a:lnTo>
                  <a:pt x="199339" y="526359"/>
                </a:lnTo>
                <a:lnTo>
                  <a:pt x="34429" y="508325"/>
                </a:lnTo>
                <a:close/>
              </a:path>
              <a:path w="321309" h="706120">
                <a:moveTo>
                  <a:pt x="198815" y="528391"/>
                </a:moveTo>
                <a:lnTo>
                  <a:pt x="77558" y="528391"/>
                </a:lnTo>
                <a:lnTo>
                  <a:pt x="195325" y="541942"/>
                </a:lnTo>
                <a:lnTo>
                  <a:pt x="198815" y="528391"/>
                </a:lnTo>
                <a:close/>
              </a:path>
              <a:path w="321309" h="706120">
                <a:moveTo>
                  <a:pt x="156352" y="363073"/>
                </a:moveTo>
                <a:lnTo>
                  <a:pt x="113264" y="384633"/>
                </a:lnTo>
                <a:lnTo>
                  <a:pt x="98423" y="424443"/>
                </a:lnTo>
                <a:lnTo>
                  <a:pt x="99409" y="437913"/>
                </a:lnTo>
                <a:lnTo>
                  <a:pt x="126944" y="477705"/>
                </a:lnTo>
                <a:lnTo>
                  <a:pt x="159067" y="488547"/>
                </a:lnTo>
                <a:lnTo>
                  <a:pt x="170821" y="488326"/>
                </a:lnTo>
                <a:lnTo>
                  <a:pt x="182479" y="485918"/>
                </a:lnTo>
                <a:lnTo>
                  <a:pt x="194043" y="481325"/>
                </a:lnTo>
                <a:lnTo>
                  <a:pt x="204582" y="474550"/>
                </a:lnTo>
                <a:lnTo>
                  <a:pt x="206283" y="472777"/>
                </a:lnTo>
                <a:lnTo>
                  <a:pt x="162127" y="472777"/>
                </a:lnTo>
                <a:lnTo>
                  <a:pt x="152095" y="471241"/>
                </a:lnTo>
                <a:lnTo>
                  <a:pt x="153349" y="466364"/>
                </a:lnTo>
                <a:lnTo>
                  <a:pt x="139395" y="466364"/>
                </a:lnTo>
                <a:lnTo>
                  <a:pt x="132467" y="461799"/>
                </a:lnTo>
                <a:lnTo>
                  <a:pt x="113683" y="422257"/>
                </a:lnTo>
                <a:lnTo>
                  <a:pt x="115138" y="413723"/>
                </a:lnTo>
                <a:lnTo>
                  <a:pt x="146164" y="379915"/>
                </a:lnTo>
                <a:lnTo>
                  <a:pt x="153365" y="378633"/>
                </a:lnTo>
                <a:lnTo>
                  <a:pt x="175922" y="378633"/>
                </a:lnTo>
                <a:lnTo>
                  <a:pt x="179323" y="365412"/>
                </a:lnTo>
                <a:lnTo>
                  <a:pt x="167541" y="363328"/>
                </a:lnTo>
                <a:lnTo>
                  <a:pt x="156352" y="363073"/>
                </a:lnTo>
                <a:close/>
              </a:path>
              <a:path w="321309" h="706120">
                <a:moveTo>
                  <a:pt x="203619" y="375813"/>
                </a:moveTo>
                <a:lnTo>
                  <a:pt x="193636" y="386837"/>
                </a:lnTo>
                <a:lnTo>
                  <a:pt x="200126" y="393441"/>
                </a:lnTo>
                <a:lnTo>
                  <a:pt x="204584" y="399156"/>
                </a:lnTo>
                <a:lnTo>
                  <a:pt x="209435" y="408871"/>
                </a:lnTo>
                <a:lnTo>
                  <a:pt x="210959" y="414396"/>
                </a:lnTo>
                <a:lnTo>
                  <a:pt x="212204" y="426791"/>
                </a:lnTo>
                <a:lnTo>
                  <a:pt x="211747" y="432887"/>
                </a:lnTo>
                <a:lnTo>
                  <a:pt x="189052" y="466783"/>
                </a:lnTo>
                <a:lnTo>
                  <a:pt x="162127" y="472777"/>
                </a:lnTo>
                <a:lnTo>
                  <a:pt x="206283" y="472777"/>
                </a:lnTo>
                <a:lnTo>
                  <a:pt x="226720" y="432519"/>
                </a:lnTo>
                <a:lnTo>
                  <a:pt x="227393" y="424416"/>
                </a:lnTo>
                <a:lnTo>
                  <a:pt x="225666" y="409367"/>
                </a:lnTo>
                <a:lnTo>
                  <a:pt x="208643" y="380581"/>
                </a:lnTo>
                <a:lnTo>
                  <a:pt x="203619" y="375813"/>
                </a:lnTo>
                <a:close/>
              </a:path>
              <a:path w="321309" h="706120">
                <a:moveTo>
                  <a:pt x="175922" y="378633"/>
                </a:moveTo>
                <a:lnTo>
                  <a:pt x="153365" y="378633"/>
                </a:lnTo>
                <a:lnTo>
                  <a:pt x="161963" y="378683"/>
                </a:lnTo>
                <a:lnTo>
                  <a:pt x="139395" y="466364"/>
                </a:lnTo>
                <a:lnTo>
                  <a:pt x="153349" y="466364"/>
                </a:lnTo>
                <a:lnTo>
                  <a:pt x="175922" y="378633"/>
                </a:lnTo>
                <a:close/>
              </a:path>
              <a:path w="321309" h="706120">
                <a:moveTo>
                  <a:pt x="129793" y="309278"/>
                </a:moveTo>
                <a:lnTo>
                  <a:pt x="182549" y="338996"/>
                </a:lnTo>
                <a:lnTo>
                  <a:pt x="213907" y="343657"/>
                </a:lnTo>
                <a:lnTo>
                  <a:pt x="221576" y="342984"/>
                </a:lnTo>
                <a:lnTo>
                  <a:pt x="247570" y="328366"/>
                </a:lnTo>
                <a:lnTo>
                  <a:pt x="212940" y="328366"/>
                </a:lnTo>
                <a:lnTo>
                  <a:pt x="208133" y="328142"/>
                </a:lnTo>
                <a:lnTo>
                  <a:pt x="201825" y="327242"/>
                </a:lnTo>
                <a:lnTo>
                  <a:pt x="194017" y="325666"/>
                </a:lnTo>
                <a:lnTo>
                  <a:pt x="184708" y="323413"/>
                </a:lnTo>
                <a:lnTo>
                  <a:pt x="129793" y="309278"/>
                </a:lnTo>
                <a:close/>
              </a:path>
              <a:path w="321309" h="706120">
                <a:moveTo>
                  <a:pt x="152387" y="221508"/>
                </a:moveTo>
                <a:lnTo>
                  <a:pt x="148412" y="236964"/>
                </a:lnTo>
                <a:lnTo>
                  <a:pt x="203326" y="251099"/>
                </a:lnTo>
                <a:lnTo>
                  <a:pt x="213359" y="253833"/>
                </a:lnTo>
                <a:lnTo>
                  <a:pt x="247078" y="284043"/>
                </a:lnTo>
                <a:lnTo>
                  <a:pt x="247268" y="291726"/>
                </a:lnTo>
                <a:lnTo>
                  <a:pt x="242925" y="308617"/>
                </a:lnTo>
                <a:lnTo>
                  <a:pt x="238963" y="315348"/>
                </a:lnTo>
                <a:lnTo>
                  <a:pt x="227469" y="325394"/>
                </a:lnTo>
                <a:lnTo>
                  <a:pt x="220700" y="328061"/>
                </a:lnTo>
                <a:lnTo>
                  <a:pt x="212940" y="328366"/>
                </a:lnTo>
                <a:lnTo>
                  <a:pt x="247570" y="328366"/>
                </a:lnTo>
                <a:lnTo>
                  <a:pt x="262121" y="287708"/>
                </a:lnTo>
                <a:lnTo>
                  <a:pt x="261688" y="280363"/>
                </a:lnTo>
                <a:lnTo>
                  <a:pt x="239023" y="247208"/>
                </a:lnTo>
                <a:lnTo>
                  <a:pt x="210108" y="236367"/>
                </a:lnTo>
                <a:lnTo>
                  <a:pt x="152387" y="221508"/>
                </a:lnTo>
                <a:close/>
              </a:path>
              <a:path w="321309" h="706120">
                <a:moveTo>
                  <a:pt x="281987" y="164498"/>
                </a:moveTo>
                <a:lnTo>
                  <a:pt x="254876" y="164498"/>
                </a:lnTo>
                <a:lnTo>
                  <a:pt x="264464" y="166962"/>
                </a:lnTo>
                <a:lnTo>
                  <a:pt x="268490" y="170276"/>
                </a:lnTo>
                <a:lnTo>
                  <a:pt x="274078" y="180805"/>
                </a:lnTo>
                <a:lnTo>
                  <a:pt x="274700" y="186469"/>
                </a:lnTo>
                <a:lnTo>
                  <a:pt x="273138" y="192527"/>
                </a:lnTo>
                <a:lnTo>
                  <a:pt x="270669" y="198732"/>
                </a:lnTo>
                <a:lnTo>
                  <a:pt x="266612" y="204339"/>
                </a:lnTo>
                <a:lnTo>
                  <a:pt x="260967" y="209348"/>
                </a:lnTo>
                <a:lnTo>
                  <a:pt x="253733" y="213761"/>
                </a:lnTo>
                <a:lnTo>
                  <a:pt x="262089" y="226055"/>
                </a:lnTo>
                <a:lnTo>
                  <a:pt x="287680" y="195587"/>
                </a:lnTo>
                <a:lnTo>
                  <a:pt x="288884" y="188399"/>
                </a:lnTo>
                <a:lnTo>
                  <a:pt x="288766" y="180949"/>
                </a:lnTo>
                <a:lnTo>
                  <a:pt x="287180" y="174097"/>
                </a:lnTo>
                <a:lnTo>
                  <a:pt x="284175" y="167559"/>
                </a:lnTo>
                <a:lnTo>
                  <a:pt x="281987" y="164498"/>
                </a:lnTo>
                <a:close/>
              </a:path>
              <a:path w="321309" h="706120">
                <a:moveTo>
                  <a:pt x="189039" y="132341"/>
                </a:moveTo>
                <a:lnTo>
                  <a:pt x="163732" y="166860"/>
                </a:lnTo>
                <a:lnTo>
                  <a:pt x="163669" y="174288"/>
                </a:lnTo>
                <a:lnTo>
                  <a:pt x="165028" y="180480"/>
                </a:lnTo>
                <a:lnTo>
                  <a:pt x="167717" y="186469"/>
                </a:lnTo>
                <a:lnTo>
                  <a:pt x="171998" y="193976"/>
                </a:lnTo>
                <a:lnTo>
                  <a:pt x="178638" y="198940"/>
                </a:lnTo>
                <a:lnTo>
                  <a:pt x="194411" y="202992"/>
                </a:lnTo>
                <a:lnTo>
                  <a:pt x="201002" y="202649"/>
                </a:lnTo>
                <a:lnTo>
                  <a:pt x="223667" y="188399"/>
                </a:lnTo>
                <a:lnTo>
                  <a:pt x="194132" y="188399"/>
                </a:lnTo>
                <a:lnTo>
                  <a:pt x="185991" y="186304"/>
                </a:lnTo>
                <a:lnTo>
                  <a:pt x="182664" y="183586"/>
                </a:lnTo>
                <a:lnTo>
                  <a:pt x="177977" y="174899"/>
                </a:lnTo>
                <a:lnTo>
                  <a:pt x="177444" y="170276"/>
                </a:lnTo>
                <a:lnTo>
                  <a:pt x="178701" y="165361"/>
                </a:lnTo>
                <a:lnTo>
                  <a:pt x="180940" y="159718"/>
                </a:lnTo>
                <a:lnTo>
                  <a:pt x="184667" y="154387"/>
                </a:lnTo>
                <a:lnTo>
                  <a:pt x="189885" y="149368"/>
                </a:lnTo>
                <a:lnTo>
                  <a:pt x="196595" y="144660"/>
                </a:lnTo>
                <a:lnTo>
                  <a:pt x="189039" y="132341"/>
                </a:lnTo>
                <a:close/>
              </a:path>
              <a:path w="321309" h="706120">
                <a:moveTo>
                  <a:pt x="255409" y="149309"/>
                </a:moveTo>
                <a:lnTo>
                  <a:pt x="219468" y="170899"/>
                </a:lnTo>
                <a:lnTo>
                  <a:pt x="212331" y="178912"/>
                </a:lnTo>
                <a:lnTo>
                  <a:pt x="206628" y="183916"/>
                </a:lnTo>
                <a:lnTo>
                  <a:pt x="201385" y="186355"/>
                </a:lnTo>
                <a:lnTo>
                  <a:pt x="198145" y="187891"/>
                </a:lnTo>
                <a:lnTo>
                  <a:pt x="194132" y="188399"/>
                </a:lnTo>
                <a:lnTo>
                  <a:pt x="223667" y="188399"/>
                </a:lnTo>
                <a:lnTo>
                  <a:pt x="229107" y="182697"/>
                </a:lnTo>
                <a:lnTo>
                  <a:pt x="236691" y="174097"/>
                </a:lnTo>
                <a:lnTo>
                  <a:pt x="242506" y="168829"/>
                </a:lnTo>
                <a:lnTo>
                  <a:pt x="246545" y="166860"/>
                </a:lnTo>
                <a:lnTo>
                  <a:pt x="250659" y="164917"/>
                </a:lnTo>
                <a:lnTo>
                  <a:pt x="254876" y="164498"/>
                </a:lnTo>
                <a:lnTo>
                  <a:pt x="281987" y="164498"/>
                </a:lnTo>
                <a:lnTo>
                  <a:pt x="280017" y="161741"/>
                </a:lnTo>
                <a:lnTo>
                  <a:pt x="274977" y="157052"/>
                </a:lnTo>
                <a:lnTo>
                  <a:pt x="269055" y="153492"/>
                </a:lnTo>
                <a:lnTo>
                  <a:pt x="262254" y="151061"/>
                </a:lnTo>
                <a:lnTo>
                  <a:pt x="255409" y="149309"/>
                </a:lnTo>
                <a:close/>
              </a:path>
              <a:path w="321309" h="706120">
                <a:moveTo>
                  <a:pt x="249782" y="0"/>
                </a:moveTo>
                <a:lnTo>
                  <a:pt x="206689" y="21555"/>
                </a:lnTo>
                <a:lnTo>
                  <a:pt x="191851" y="61368"/>
                </a:lnTo>
                <a:lnTo>
                  <a:pt x="192836" y="74837"/>
                </a:lnTo>
                <a:lnTo>
                  <a:pt x="220371" y="114625"/>
                </a:lnTo>
                <a:lnTo>
                  <a:pt x="252494" y="125469"/>
                </a:lnTo>
                <a:lnTo>
                  <a:pt x="264245" y="125250"/>
                </a:lnTo>
                <a:lnTo>
                  <a:pt x="275906" y="122843"/>
                </a:lnTo>
                <a:lnTo>
                  <a:pt x="287477" y="118244"/>
                </a:lnTo>
                <a:lnTo>
                  <a:pt x="298016" y="111470"/>
                </a:lnTo>
                <a:lnTo>
                  <a:pt x="299717" y="109697"/>
                </a:lnTo>
                <a:lnTo>
                  <a:pt x="255555" y="109697"/>
                </a:lnTo>
                <a:lnTo>
                  <a:pt x="245516" y="108161"/>
                </a:lnTo>
                <a:lnTo>
                  <a:pt x="246771" y="103284"/>
                </a:lnTo>
                <a:lnTo>
                  <a:pt x="232829" y="103284"/>
                </a:lnTo>
                <a:lnTo>
                  <a:pt x="225899" y="98726"/>
                </a:lnTo>
                <a:lnTo>
                  <a:pt x="207117" y="59182"/>
                </a:lnTo>
                <a:lnTo>
                  <a:pt x="208572" y="50642"/>
                </a:lnTo>
                <a:lnTo>
                  <a:pt x="239585" y="16835"/>
                </a:lnTo>
                <a:lnTo>
                  <a:pt x="246799" y="15552"/>
                </a:lnTo>
                <a:lnTo>
                  <a:pt x="269354" y="15552"/>
                </a:lnTo>
                <a:lnTo>
                  <a:pt x="272757" y="2332"/>
                </a:lnTo>
                <a:lnTo>
                  <a:pt x="260970" y="253"/>
                </a:lnTo>
                <a:lnTo>
                  <a:pt x="249782" y="0"/>
                </a:lnTo>
                <a:close/>
              </a:path>
              <a:path w="321309" h="706120">
                <a:moveTo>
                  <a:pt x="297040" y="12733"/>
                </a:moveTo>
                <a:lnTo>
                  <a:pt x="287058" y="23769"/>
                </a:lnTo>
                <a:lnTo>
                  <a:pt x="293560" y="30360"/>
                </a:lnTo>
                <a:lnTo>
                  <a:pt x="298018" y="36088"/>
                </a:lnTo>
                <a:lnTo>
                  <a:pt x="302856" y="45791"/>
                </a:lnTo>
                <a:lnTo>
                  <a:pt x="304380" y="51315"/>
                </a:lnTo>
                <a:lnTo>
                  <a:pt x="305638" y="63723"/>
                </a:lnTo>
                <a:lnTo>
                  <a:pt x="305180" y="69819"/>
                </a:lnTo>
                <a:lnTo>
                  <a:pt x="282486" y="103716"/>
                </a:lnTo>
                <a:lnTo>
                  <a:pt x="255555" y="109697"/>
                </a:lnTo>
                <a:lnTo>
                  <a:pt x="299717" y="109697"/>
                </a:lnTo>
                <a:lnTo>
                  <a:pt x="320141" y="69438"/>
                </a:lnTo>
                <a:lnTo>
                  <a:pt x="320827" y="61348"/>
                </a:lnTo>
                <a:lnTo>
                  <a:pt x="319087" y="46286"/>
                </a:lnTo>
                <a:lnTo>
                  <a:pt x="302072" y="17502"/>
                </a:lnTo>
                <a:lnTo>
                  <a:pt x="297040" y="12733"/>
                </a:lnTo>
                <a:close/>
              </a:path>
              <a:path w="321309" h="706120">
                <a:moveTo>
                  <a:pt x="269354" y="15552"/>
                </a:moveTo>
                <a:lnTo>
                  <a:pt x="246799" y="15552"/>
                </a:lnTo>
                <a:lnTo>
                  <a:pt x="255384" y="15616"/>
                </a:lnTo>
                <a:lnTo>
                  <a:pt x="232829" y="103284"/>
                </a:lnTo>
                <a:lnTo>
                  <a:pt x="246771" y="103284"/>
                </a:lnTo>
                <a:lnTo>
                  <a:pt x="269354" y="15552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2603757" y="910208"/>
            <a:ext cx="4615815" cy="2303780"/>
            <a:chOff x="2603757" y="910208"/>
            <a:chExt cx="4615815" cy="2303780"/>
          </a:xfrm>
        </p:grpSpPr>
        <p:sp>
          <p:nvSpPr>
            <p:cNvPr id="51" name="object 51"/>
            <p:cNvSpPr/>
            <p:nvPr/>
          </p:nvSpPr>
          <p:spPr>
            <a:xfrm>
              <a:off x="6511892" y="1848346"/>
              <a:ext cx="486409" cy="1365885"/>
            </a:xfrm>
            <a:custGeom>
              <a:avLst/>
              <a:gdLst/>
              <a:ahLst/>
              <a:cxnLst/>
              <a:rect l="l" t="t" r="r" b="b"/>
              <a:pathLst>
                <a:path w="486409" h="1365885">
                  <a:moveTo>
                    <a:pt x="54477" y="1194536"/>
                  </a:moveTo>
                  <a:lnTo>
                    <a:pt x="22206" y="1217587"/>
                  </a:lnTo>
                  <a:lnTo>
                    <a:pt x="3054" y="1255534"/>
                  </a:lnTo>
                  <a:lnTo>
                    <a:pt x="0" y="1273575"/>
                  </a:lnTo>
                  <a:lnTo>
                    <a:pt x="322" y="1290834"/>
                  </a:lnTo>
                  <a:lnTo>
                    <a:pt x="20957" y="1336965"/>
                  </a:lnTo>
                  <a:lnTo>
                    <a:pt x="63557" y="1362608"/>
                  </a:lnTo>
                  <a:lnTo>
                    <a:pt x="79866" y="1365463"/>
                  </a:lnTo>
                  <a:lnTo>
                    <a:pt x="95673" y="1365463"/>
                  </a:lnTo>
                  <a:lnTo>
                    <a:pt x="110785" y="1362644"/>
                  </a:lnTo>
                  <a:lnTo>
                    <a:pt x="125394" y="1356969"/>
                  </a:lnTo>
                  <a:lnTo>
                    <a:pt x="138436" y="1348555"/>
                  </a:lnTo>
                  <a:lnTo>
                    <a:pt x="83529" y="1348555"/>
                  </a:lnTo>
                  <a:lnTo>
                    <a:pt x="69272" y="1346212"/>
                  </a:lnTo>
                  <a:lnTo>
                    <a:pt x="30869" y="1321587"/>
                  </a:lnTo>
                  <a:lnTo>
                    <a:pt x="16348" y="1278259"/>
                  </a:lnTo>
                  <a:lnTo>
                    <a:pt x="16946" y="1268831"/>
                  </a:lnTo>
                  <a:lnTo>
                    <a:pt x="33979" y="1229194"/>
                  </a:lnTo>
                  <a:lnTo>
                    <a:pt x="60865" y="1209548"/>
                  </a:lnTo>
                  <a:lnTo>
                    <a:pt x="54477" y="1194536"/>
                  </a:lnTo>
                  <a:close/>
                </a:path>
                <a:path w="486409" h="1365885">
                  <a:moveTo>
                    <a:pt x="156305" y="1220736"/>
                  </a:moveTo>
                  <a:lnTo>
                    <a:pt x="143567" y="1230833"/>
                  </a:lnTo>
                  <a:lnTo>
                    <a:pt x="151942" y="1245704"/>
                  </a:lnTo>
                  <a:lnTo>
                    <a:pt x="156697" y="1261095"/>
                  </a:lnTo>
                  <a:lnTo>
                    <a:pt x="150387" y="1307669"/>
                  </a:lnTo>
                  <a:lnTo>
                    <a:pt x="122942" y="1338757"/>
                  </a:lnTo>
                  <a:lnTo>
                    <a:pt x="83529" y="1348555"/>
                  </a:lnTo>
                  <a:lnTo>
                    <a:pt x="138436" y="1348555"/>
                  </a:lnTo>
                  <a:lnTo>
                    <a:pt x="163298" y="1317607"/>
                  </a:lnTo>
                  <a:lnTo>
                    <a:pt x="173419" y="1277008"/>
                  </a:lnTo>
                  <a:lnTo>
                    <a:pt x="173341" y="1266518"/>
                  </a:lnTo>
                  <a:lnTo>
                    <a:pt x="172079" y="1256436"/>
                  </a:lnTo>
                  <a:lnTo>
                    <a:pt x="169707" y="1246739"/>
                  </a:lnTo>
                  <a:lnTo>
                    <a:pt x="166288" y="1237557"/>
                  </a:lnTo>
                  <a:lnTo>
                    <a:pt x="161820" y="1228890"/>
                  </a:lnTo>
                  <a:lnTo>
                    <a:pt x="156305" y="1220736"/>
                  </a:lnTo>
                  <a:close/>
                </a:path>
                <a:path w="486409" h="1365885">
                  <a:moveTo>
                    <a:pt x="104108" y="1050937"/>
                  </a:moveTo>
                  <a:lnTo>
                    <a:pt x="100273" y="1065860"/>
                  </a:lnTo>
                  <a:lnTo>
                    <a:pt x="121888" y="1071422"/>
                  </a:lnTo>
                  <a:lnTo>
                    <a:pt x="114923" y="1074542"/>
                  </a:lnTo>
                  <a:lnTo>
                    <a:pt x="87403" y="1104910"/>
                  </a:lnTo>
                  <a:lnTo>
                    <a:pt x="83308" y="1126488"/>
                  </a:lnTo>
                  <a:lnTo>
                    <a:pt x="83722" y="1136313"/>
                  </a:lnTo>
                  <a:lnTo>
                    <a:pt x="108653" y="1177942"/>
                  </a:lnTo>
                  <a:lnTo>
                    <a:pt x="143839" y="1190570"/>
                  </a:lnTo>
                  <a:lnTo>
                    <a:pt x="156196" y="1190217"/>
                  </a:lnTo>
                  <a:lnTo>
                    <a:pt x="168141" y="1187403"/>
                  </a:lnTo>
                  <a:lnTo>
                    <a:pt x="179673" y="1182128"/>
                  </a:lnTo>
                  <a:lnTo>
                    <a:pt x="189984" y="1174868"/>
                  </a:lnTo>
                  <a:lnTo>
                    <a:pt x="148065" y="1174773"/>
                  </a:lnTo>
                  <a:lnTo>
                    <a:pt x="141749" y="1174422"/>
                  </a:lnTo>
                  <a:lnTo>
                    <a:pt x="106979" y="1154671"/>
                  </a:lnTo>
                  <a:lnTo>
                    <a:pt x="97936" y="1122819"/>
                  </a:lnTo>
                  <a:lnTo>
                    <a:pt x="100108" y="1114399"/>
                  </a:lnTo>
                  <a:lnTo>
                    <a:pt x="131125" y="1080821"/>
                  </a:lnTo>
                  <a:lnTo>
                    <a:pt x="149913" y="1078492"/>
                  </a:lnTo>
                  <a:lnTo>
                    <a:pt x="211193" y="1078492"/>
                  </a:lnTo>
                  <a:lnTo>
                    <a:pt x="104108" y="1050937"/>
                  </a:lnTo>
                  <a:close/>
                </a:path>
                <a:path w="486409" h="1365885">
                  <a:moveTo>
                    <a:pt x="211193" y="1078492"/>
                  </a:moveTo>
                  <a:lnTo>
                    <a:pt x="149913" y="1078492"/>
                  </a:lnTo>
                  <a:lnTo>
                    <a:pt x="159912" y="1080173"/>
                  </a:lnTo>
                  <a:lnTo>
                    <a:pt x="166344" y="1082220"/>
                  </a:lnTo>
                  <a:lnTo>
                    <a:pt x="195002" y="1113828"/>
                  </a:lnTo>
                  <a:lnTo>
                    <a:pt x="196756" y="1126488"/>
                  </a:lnTo>
                  <a:lnTo>
                    <a:pt x="196393" y="1132757"/>
                  </a:lnTo>
                  <a:lnTo>
                    <a:pt x="176905" y="1166482"/>
                  </a:lnTo>
                  <a:lnTo>
                    <a:pt x="148065" y="1174773"/>
                  </a:lnTo>
                  <a:lnTo>
                    <a:pt x="190074" y="1174773"/>
                  </a:lnTo>
                  <a:lnTo>
                    <a:pt x="210159" y="1137158"/>
                  </a:lnTo>
                  <a:lnTo>
                    <a:pt x="210689" y="1131125"/>
                  </a:lnTo>
                  <a:lnTo>
                    <a:pt x="210573" y="1123461"/>
                  </a:lnTo>
                  <a:lnTo>
                    <a:pt x="197669" y="1090917"/>
                  </a:lnTo>
                  <a:lnTo>
                    <a:pt x="219218" y="1090917"/>
                  </a:lnTo>
                  <a:lnTo>
                    <a:pt x="221723" y="1081201"/>
                  </a:lnTo>
                  <a:lnTo>
                    <a:pt x="211193" y="1078492"/>
                  </a:lnTo>
                  <a:close/>
                </a:path>
                <a:path w="486409" h="1365885">
                  <a:moveTo>
                    <a:pt x="219218" y="1090917"/>
                  </a:moveTo>
                  <a:lnTo>
                    <a:pt x="197669" y="1090917"/>
                  </a:lnTo>
                  <a:lnTo>
                    <a:pt x="217875" y="1096124"/>
                  </a:lnTo>
                  <a:lnTo>
                    <a:pt x="219218" y="1090917"/>
                  </a:lnTo>
                  <a:close/>
                </a:path>
                <a:path w="486409" h="1365885">
                  <a:moveTo>
                    <a:pt x="116592" y="1002436"/>
                  </a:moveTo>
                  <a:lnTo>
                    <a:pt x="112694" y="1017574"/>
                  </a:lnTo>
                  <a:lnTo>
                    <a:pt x="230308" y="1047838"/>
                  </a:lnTo>
                  <a:lnTo>
                    <a:pt x="234194" y="1032700"/>
                  </a:lnTo>
                  <a:lnTo>
                    <a:pt x="191065" y="1021600"/>
                  </a:lnTo>
                  <a:lnTo>
                    <a:pt x="180385" y="1018709"/>
                  </a:lnTo>
                  <a:lnTo>
                    <a:pt x="171585" y="1016015"/>
                  </a:lnTo>
                  <a:lnTo>
                    <a:pt x="164664" y="1013517"/>
                  </a:lnTo>
                  <a:lnTo>
                    <a:pt x="159620" y="1011212"/>
                  </a:lnTo>
                  <a:lnTo>
                    <a:pt x="154511" y="1007859"/>
                  </a:lnTo>
                  <a:lnTo>
                    <a:pt x="137662" y="1007859"/>
                  </a:lnTo>
                  <a:lnTo>
                    <a:pt x="116592" y="1002436"/>
                  </a:lnTo>
                  <a:close/>
                </a:path>
                <a:path w="486409" h="1365885">
                  <a:moveTo>
                    <a:pt x="166579" y="924972"/>
                  </a:moveTo>
                  <a:lnTo>
                    <a:pt x="131413" y="941539"/>
                  </a:lnTo>
                  <a:lnTo>
                    <a:pt x="123198" y="970424"/>
                  </a:lnTo>
                  <a:lnTo>
                    <a:pt x="123559" y="976783"/>
                  </a:lnTo>
                  <a:lnTo>
                    <a:pt x="137662" y="1007859"/>
                  </a:lnTo>
                  <a:lnTo>
                    <a:pt x="154511" y="1007859"/>
                  </a:lnTo>
                  <a:lnTo>
                    <a:pt x="153752" y="1007361"/>
                  </a:lnTo>
                  <a:lnTo>
                    <a:pt x="148665" y="1002725"/>
                  </a:lnTo>
                  <a:lnTo>
                    <a:pt x="144356" y="997303"/>
                  </a:lnTo>
                  <a:lnTo>
                    <a:pt x="140824" y="991095"/>
                  </a:lnTo>
                  <a:lnTo>
                    <a:pt x="138295" y="984461"/>
                  </a:lnTo>
                  <a:lnTo>
                    <a:pt x="136995" y="977760"/>
                  </a:lnTo>
                  <a:lnTo>
                    <a:pt x="137020" y="970424"/>
                  </a:lnTo>
                  <a:lnTo>
                    <a:pt x="160903" y="940396"/>
                  </a:lnTo>
                  <a:lnTo>
                    <a:pt x="237839" y="940396"/>
                  </a:lnTo>
                  <a:lnTo>
                    <a:pt x="196171" y="929678"/>
                  </a:lnTo>
                  <a:lnTo>
                    <a:pt x="184881" y="927091"/>
                  </a:lnTo>
                  <a:lnTo>
                    <a:pt x="175017" y="925523"/>
                  </a:lnTo>
                  <a:lnTo>
                    <a:pt x="166579" y="924972"/>
                  </a:lnTo>
                  <a:close/>
                </a:path>
                <a:path w="486409" h="1365885">
                  <a:moveTo>
                    <a:pt x="237839" y="940396"/>
                  </a:moveTo>
                  <a:lnTo>
                    <a:pt x="160903" y="940396"/>
                  </a:lnTo>
                  <a:lnTo>
                    <a:pt x="169132" y="940650"/>
                  </a:lnTo>
                  <a:lnTo>
                    <a:pt x="173576" y="941010"/>
                  </a:lnTo>
                  <a:lnTo>
                    <a:pt x="179651" y="942012"/>
                  </a:lnTo>
                  <a:lnTo>
                    <a:pt x="187360" y="943658"/>
                  </a:lnTo>
                  <a:lnTo>
                    <a:pt x="196704" y="945946"/>
                  </a:lnTo>
                  <a:lnTo>
                    <a:pt x="252813" y="960386"/>
                  </a:lnTo>
                  <a:lnTo>
                    <a:pt x="256699" y="945248"/>
                  </a:lnTo>
                  <a:lnTo>
                    <a:pt x="237839" y="940396"/>
                  </a:lnTo>
                  <a:close/>
                </a:path>
                <a:path w="486409" h="1365885">
                  <a:moveTo>
                    <a:pt x="177400" y="766089"/>
                  </a:moveTo>
                  <a:lnTo>
                    <a:pt x="173565" y="780999"/>
                  </a:lnTo>
                  <a:lnTo>
                    <a:pt x="195193" y="786561"/>
                  </a:lnTo>
                  <a:lnTo>
                    <a:pt x="188227" y="789688"/>
                  </a:lnTo>
                  <a:lnTo>
                    <a:pt x="160697" y="820061"/>
                  </a:lnTo>
                  <a:lnTo>
                    <a:pt x="156607" y="841629"/>
                  </a:lnTo>
                  <a:lnTo>
                    <a:pt x="157023" y="851458"/>
                  </a:lnTo>
                  <a:lnTo>
                    <a:pt x="181951" y="893086"/>
                  </a:lnTo>
                  <a:lnTo>
                    <a:pt x="217141" y="905715"/>
                  </a:lnTo>
                  <a:lnTo>
                    <a:pt x="229494" y="905360"/>
                  </a:lnTo>
                  <a:lnTo>
                    <a:pt x="241435" y="902544"/>
                  </a:lnTo>
                  <a:lnTo>
                    <a:pt x="252965" y="897267"/>
                  </a:lnTo>
                  <a:lnTo>
                    <a:pt x="263283" y="890014"/>
                  </a:lnTo>
                  <a:lnTo>
                    <a:pt x="221364" y="889919"/>
                  </a:lnTo>
                  <a:lnTo>
                    <a:pt x="215051" y="889568"/>
                  </a:lnTo>
                  <a:lnTo>
                    <a:pt x="180270" y="869822"/>
                  </a:lnTo>
                  <a:lnTo>
                    <a:pt x="171241" y="837958"/>
                  </a:lnTo>
                  <a:lnTo>
                    <a:pt x="173412" y="829538"/>
                  </a:lnTo>
                  <a:lnTo>
                    <a:pt x="204429" y="795967"/>
                  </a:lnTo>
                  <a:lnTo>
                    <a:pt x="223217" y="793638"/>
                  </a:lnTo>
                  <a:lnTo>
                    <a:pt x="284463" y="793638"/>
                  </a:lnTo>
                  <a:lnTo>
                    <a:pt x="177400" y="766089"/>
                  </a:lnTo>
                  <a:close/>
                </a:path>
                <a:path w="486409" h="1365885">
                  <a:moveTo>
                    <a:pt x="284463" y="793638"/>
                  </a:moveTo>
                  <a:lnTo>
                    <a:pt x="223217" y="793638"/>
                  </a:lnTo>
                  <a:lnTo>
                    <a:pt x="233217" y="795312"/>
                  </a:lnTo>
                  <a:lnTo>
                    <a:pt x="239646" y="797367"/>
                  </a:lnTo>
                  <a:lnTo>
                    <a:pt x="268307" y="828979"/>
                  </a:lnTo>
                  <a:lnTo>
                    <a:pt x="270056" y="841629"/>
                  </a:lnTo>
                  <a:lnTo>
                    <a:pt x="269696" y="847896"/>
                  </a:lnTo>
                  <a:lnTo>
                    <a:pt x="250209" y="881633"/>
                  </a:lnTo>
                  <a:lnTo>
                    <a:pt x="221364" y="889919"/>
                  </a:lnTo>
                  <a:lnTo>
                    <a:pt x="263373" y="889919"/>
                  </a:lnTo>
                  <a:lnTo>
                    <a:pt x="283458" y="852304"/>
                  </a:lnTo>
                  <a:lnTo>
                    <a:pt x="283990" y="846277"/>
                  </a:lnTo>
                  <a:lnTo>
                    <a:pt x="283871" y="838607"/>
                  </a:lnTo>
                  <a:lnTo>
                    <a:pt x="270961" y="806068"/>
                  </a:lnTo>
                  <a:lnTo>
                    <a:pt x="292516" y="806068"/>
                  </a:lnTo>
                  <a:lnTo>
                    <a:pt x="295015" y="796353"/>
                  </a:lnTo>
                  <a:lnTo>
                    <a:pt x="284463" y="793638"/>
                  </a:lnTo>
                  <a:close/>
                </a:path>
                <a:path w="486409" h="1365885">
                  <a:moveTo>
                    <a:pt x="292516" y="806068"/>
                  </a:moveTo>
                  <a:lnTo>
                    <a:pt x="270961" y="806068"/>
                  </a:lnTo>
                  <a:lnTo>
                    <a:pt x="291179" y="811263"/>
                  </a:lnTo>
                  <a:lnTo>
                    <a:pt x="292516" y="806068"/>
                  </a:lnTo>
                  <a:close/>
                </a:path>
                <a:path w="486409" h="1365885">
                  <a:moveTo>
                    <a:pt x="143897" y="708177"/>
                  </a:moveTo>
                  <a:lnTo>
                    <a:pt x="139999" y="723303"/>
                  </a:lnTo>
                  <a:lnTo>
                    <a:pt x="303016" y="765251"/>
                  </a:lnTo>
                  <a:lnTo>
                    <a:pt x="306915" y="750125"/>
                  </a:lnTo>
                  <a:lnTo>
                    <a:pt x="143897" y="708177"/>
                  </a:lnTo>
                  <a:close/>
                </a:path>
                <a:path w="486409" h="1365885">
                  <a:moveTo>
                    <a:pt x="367773" y="513638"/>
                  </a:moveTo>
                  <a:lnTo>
                    <a:pt x="189668" y="546874"/>
                  </a:lnTo>
                  <a:lnTo>
                    <a:pt x="188665" y="550760"/>
                  </a:lnTo>
                  <a:lnTo>
                    <a:pt x="328352" y="666813"/>
                  </a:lnTo>
                  <a:lnTo>
                    <a:pt x="332912" y="649084"/>
                  </a:lnTo>
                  <a:lnTo>
                    <a:pt x="286963" y="610844"/>
                  </a:lnTo>
                  <a:lnTo>
                    <a:pt x="289849" y="599630"/>
                  </a:lnTo>
                  <a:lnTo>
                    <a:pt x="273488" y="599630"/>
                  </a:lnTo>
                  <a:lnTo>
                    <a:pt x="222942" y="557568"/>
                  </a:lnTo>
                  <a:lnTo>
                    <a:pt x="287471" y="545261"/>
                  </a:lnTo>
                  <a:lnTo>
                    <a:pt x="303839" y="545261"/>
                  </a:lnTo>
                  <a:lnTo>
                    <a:pt x="304591" y="542340"/>
                  </a:lnTo>
                  <a:lnTo>
                    <a:pt x="363353" y="530796"/>
                  </a:lnTo>
                  <a:lnTo>
                    <a:pt x="367773" y="513638"/>
                  </a:lnTo>
                  <a:close/>
                </a:path>
                <a:path w="486409" h="1365885">
                  <a:moveTo>
                    <a:pt x="303839" y="545261"/>
                  </a:moveTo>
                  <a:lnTo>
                    <a:pt x="287471" y="545261"/>
                  </a:lnTo>
                  <a:lnTo>
                    <a:pt x="273488" y="599630"/>
                  </a:lnTo>
                  <a:lnTo>
                    <a:pt x="289849" y="599630"/>
                  </a:lnTo>
                  <a:lnTo>
                    <a:pt x="303839" y="545261"/>
                  </a:lnTo>
                  <a:close/>
                </a:path>
                <a:path w="486409" h="1365885">
                  <a:moveTo>
                    <a:pt x="214535" y="433654"/>
                  </a:moveTo>
                  <a:lnTo>
                    <a:pt x="210649" y="448792"/>
                  </a:lnTo>
                  <a:lnTo>
                    <a:pt x="373666" y="490740"/>
                  </a:lnTo>
                  <a:lnTo>
                    <a:pt x="377552" y="475602"/>
                  </a:lnTo>
                  <a:lnTo>
                    <a:pt x="214535" y="433654"/>
                  </a:lnTo>
                  <a:close/>
                </a:path>
                <a:path w="486409" h="1365885">
                  <a:moveTo>
                    <a:pt x="227146" y="384657"/>
                  </a:moveTo>
                  <a:lnTo>
                    <a:pt x="223260" y="399795"/>
                  </a:lnTo>
                  <a:lnTo>
                    <a:pt x="386264" y="441744"/>
                  </a:lnTo>
                  <a:lnTo>
                    <a:pt x="390163" y="426605"/>
                  </a:lnTo>
                  <a:lnTo>
                    <a:pt x="368548" y="421043"/>
                  </a:lnTo>
                  <a:lnTo>
                    <a:pt x="375520" y="417878"/>
                  </a:lnTo>
                  <a:lnTo>
                    <a:pt x="381808" y="414177"/>
                  </a:lnTo>
                  <a:lnTo>
                    <a:pt x="381957" y="414064"/>
                  </a:lnTo>
                  <a:lnTo>
                    <a:pt x="340443" y="414064"/>
                  </a:lnTo>
                  <a:lnTo>
                    <a:pt x="330435" y="412381"/>
                  </a:lnTo>
                  <a:lnTo>
                    <a:pt x="323996" y="410326"/>
                  </a:lnTo>
                  <a:lnTo>
                    <a:pt x="318089" y="407611"/>
                  </a:lnTo>
                  <a:lnTo>
                    <a:pt x="312713" y="404236"/>
                  </a:lnTo>
                  <a:lnTo>
                    <a:pt x="309469" y="401535"/>
                  </a:lnTo>
                  <a:lnTo>
                    <a:pt x="292767" y="401535"/>
                  </a:lnTo>
                  <a:lnTo>
                    <a:pt x="227146" y="384657"/>
                  </a:lnTo>
                  <a:close/>
                </a:path>
                <a:path w="486409" h="1365885">
                  <a:moveTo>
                    <a:pt x="385121" y="317863"/>
                  </a:moveTo>
                  <a:lnTo>
                    <a:pt x="342157" y="317863"/>
                  </a:lnTo>
                  <a:lnTo>
                    <a:pt x="348510" y="318224"/>
                  </a:lnTo>
                  <a:lnTo>
                    <a:pt x="354806" y="319417"/>
                  </a:lnTo>
                  <a:lnTo>
                    <a:pt x="387750" y="345147"/>
                  </a:lnTo>
                  <a:lnTo>
                    <a:pt x="392449" y="369811"/>
                  </a:lnTo>
                  <a:lnTo>
                    <a:pt x="390277" y="378231"/>
                  </a:lnTo>
                  <a:lnTo>
                    <a:pt x="359246" y="411749"/>
                  </a:lnTo>
                  <a:lnTo>
                    <a:pt x="340443" y="414064"/>
                  </a:lnTo>
                  <a:lnTo>
                    <a:pt x="381957" y="414064"/>
                  </a:lnTo>
                  <a:lnTo>
                    <a:pt x="405200" y="380733"/>
                  </a:lnTo>
                  <a:lnTo>
                    <a:pt x="407075" y="365975"/>
                  </a:lnTo>
                  <a:lnTo>
                    <a:pt x="406665" y="356323"/>
                  </a:lnTo>
                  <a:lnTo>
                    <a:pt x="403666" y="344603"/>
                  </a:lnTo>
                  <a:lnTo>
                    <a:pt x="398177" y="333209"/>
                  </a:lnTo>
                  <a:lnTo>
                    <a:pt x="390690" y="322973"/>
                  </a:lnTo>
                  <a:lnTo>
                    <a:pt x="385121" y="317863"/>
                  </a:lnTo>
                  <a:close/>
                </a:path>
                <a:path w="486409" h="1365885">
                  <a:moveTo>
                    <a:pt x="346477" y="302092"/>
                  </a:moveTo>
                  <a:lnTo>
                    <a:pt x="300401" y="317778"/>
                  </a:lnTo>
                  <a:lnTo>
                    <a:pt x="280232" y="355447"/>
                  </a:lnTo>
                  <a:lnTo>
                    <a:pt x="279691" y="361518"/>
                  </a:lnTo>
                  <a:lnTo>
                    <a:pt x="279718" y="365975"/>
                  </a:lnTo>
                  <a:lnTo>
                    <a:pt x="292767" y="401535"/>
                  </a:lnTo>
                  <a:lnTo>
                    <a:pt x="309469" y="401535"/>
                  </a:lnTo>
                  <a:lnTo>
                    <a:pt x="307867" y="400202"/>
                  </a:lnTo>
                  <a:lnTo>
                    <a:pt x="301758" y="394373"/>
                  </a:lnTo>
                  <a:lnTo>
                    <a:pt x="297555" y="387197"/>
                  </a:lnTo>
                  <a:lnTo>
                    <a:pt x="295256" y="378663"/>
                  </a:lnTo>
                  <a:lnTo>
                    <a:pt x="293941" y="372295"/>
                  </a:lnTo>
                  <a:lnTo>
                    <a:pt x="293461" y="365975"/>
                  </a:lnTo>
                  <a:lnTo>
                    <a:pt x="293811" y="359703"/>
                  </a:lnTo>
                  <a:lnTo>
                    <a:pt x="313265" y="326110"/>
                  </a:lnTo>
                  <a:lnTo>
                    <a:pt x="342157" y="317863"/>
                  </a:lnTo>
                  <a:lnTo>
                    <a:pt x="385121" y="317863"/>
                  </a:lnTo>
                  <a:lnTo>
                    <a:pt x="381699" y="314723"/>
                  </a:lnTo>
                  <a:lnTo>
                    <a:pt x="371202" y="308462"/>
                  </a:lnTo>
                  <a:lnTo>
                    <a:pt x="359201" y="304190"/>
                  </a:lnTo>
                  <a:lnTo>
                    <a:pt x="346477" y="302092"/>
                  </a:lnTo>
                  <a:close/>
                </a:path>
                <a:path w="486409" h="1365885">
                  <a:moveTo>
                    <a:pt x="373931" y="159338"/>
                  </a:moveTo>
                  <a:lnTo>
                    <a:pt x="330838" y="180894"/>
                  </a:lnTo>
                  <a:lnTo>
                    <a:pt x="316001" y="220707"/>
                  </a:lnTo>
                  <a:lnTo>
                    <a:pt x="316987" y="234176"/>
                  </a:lnTo>
                  <a:lnTo>
                    <a:pt x="344523" y="273964"/>
                  </a:lnTo>
                  <a:lnTo>
                    <a:pt x="376643" y="284813"/>
                  </a:lnTo>
                  <a:lnTo>
                    <a:pt x="388395" y="284595"/>
                  </a:lnTo>
                  <a:lnTo>
                    <a:pt x="400056" y="282189"/>
                  </a:lnTo>
                  <a:lnTo>
                    <a:pt x="411626" y="277596"/>
                  </a:lnTo>
                  <a:lnTo>
                    <a:pt x="422166" y="270814"/>
                  </a:lnTo>
                  <a:lnTo>
                    <a:pt x="423870" y="269037"/>
                  </a:lnTo>
                  <a:lnTo>
                    <a:pt x="379705" y="269037"/>
                  </a:lnTo>
                  <a:lnTo>
                    <a:pt x="369665" y="267500"/>
                  </a:lnTo>
                  <a:lnTo>
                    <a:pt x="370921" y="262623"/>
                  </a:lnTo>
                  <a:lnTo>
                    <a:pt x="356978" y="262623"/>
                  </a:lnTo>
                  <a:lnTo>
                    <a:pt x="350049" y="258065"/>
                  </a:lnTo>
                  <a:lnTo>
                    <a:pt x="331266" y="218526"/>
                  </a:lnTo>
                  <a:lnTo>
                    <a:pt x="332721" y="209994"/>
                  </a:lnTo>
                  <a:lnTo>
                    <a:pt x="363747" y="176174"/>
                  </a:lnTo>
                  <a:lnTo>
                    <a:pt x="370948" y="174904"/>
                  </a:lnTo>
                  <a:lnTo>
                    <a:pt x="393500" y="174904"/>
                  </a:lnTo>
                  <a:lnTo>
                    <a:pt x="396907" y="161670"/>
                  </a:lnTo>
                  <a:lnTo>
                    <a:pt x="385119" y="159592"/>
                  </a:lnTo>
                  <a:lnTo>
                    <a:pt x="373931" y="159338"/>
                  </a:lnTo>
                  <a:close/>
                </a:path>
                <a:path w="486409" h="1365885">
                  <a:moveTo>
                    <a:pt x="421202" y="172072"/>
                  </a:moveTo>
                  <a:lnTo>
                    <a:pt x="411207" y="183108"/>
                  </a:lnTo>
                  <a:lnTo>
                    <a:pt x="417709" y="189699"/>
                  </a:lnTo>
                  <a:lnTo>
                    <a:pt x="422167" y="195427"/>
                  </a:lnTo>
                  <a:lnTo>
                    <a:pt x="427019" y="205143"/>
                  </a:lnTo>
                  <a:lnTo>
                    <a:pt x="428543" y="210667"/>
                  </a:lnTo>
                  <a:lnTo>
                    <a:pt x="429787" y="223062"/>
                  </a:lnTo>
                  <a:lnTo>
                    <a:pt x="429330" y="229158"/>
                  </a:lnTo>
                  <a:lnTo>
                    <a:pt x="406635" y="263055"/>
                  </a:lnTo>
                  <a:lnTo>
                    <a:pt x="379705" y="269037"/>
                  </a:lnTo>
                  <a:lnTo>
                    <a:pt x="423870" y="269037"/>
                  </a:lnTo>
                  <a:lnTo>
                    <a:pt x="444291" y="228777"/>
                  </a:lnTo>
                  <a:lnTo>
                    <a:pt x="444976" y="220687"/>
                  </a:lnTo>
                  <a:lnTo>
                    <a:pt x="443236" y="205625"/>
                  </a:lnTo>
                  <a:lnTo>
                    <a:pt x="426226" y="176841"/>
                  </a:lnTo>
                  <a:lnTo>
                    <a:pt x="421202" y="172072"/>
                  </a:lnTo>
                  <a:close/>
                </a:path>
                <a:path w="486409" h="1365885">
                  <a:moveTo>
                    <a:pt x="393500" y="174904"/>
                  </a:moveTo>
                  <a:lnTo>
                    <a:pt x="370948" y="174904"/>
                  </a:lnTo>
                  <a:lnTo>
                    <a:pt x="379533" y="174955"/>
                  </a:lnTo>
                  <a:lnTo>
                    <a:pt x="356978" y="262623"/>
                  </a:lnTo>
                  <a:lnTo>
                    <a:pt x="370921" y="262623"/>
                  </a:lnTo>
                  <a:lnTo>
                    <a:pt x="393500" y="174904"/>
                  </a:lnTo>
                  <a:close/>
                </a:path>
                <a:path w="486409" h="1365885">
                  <a:moveTo>
                    <a:pt x="346488" y="109004"/>
                  </a:moveTo>
                  <a:lnTo>
                    <a:pt x="342513" y="124472"/>
                  </a:lnTo>
                  <a:lnTo>
                    <a:pt x="460127" y="154736"/>
                  </a:lnTo>
                  <a:lnTo>
                    <a:pt x="464103" y="139268"/>
                  </a:lnTo>
                  <a:lnTo>
                    <a:pt x="424313" y="129031"/>
                  </a:lnTo>
                  <a:lnTo>
                    <a:pt x="410352" y="125252"/>
                  </a:lnTo>
                  <a:lnTo>
                    <a:pt x="399045" y="121783"/>
                  </a:lnTo>
                  <a:lnTo>
                    <a:pt x="390393" y="118623"/>
                  </a:lnTo>
                  <a:lnTo>
                    <a:pt x="384397" y="115773"/>
                  </a:lnTo>
                  <a:lnTo>
                    <a:pt x="380374" y="113436"/>
                  </a:lnTo>
                  <a:lnTo>
                    <a:pt x="363671" y="113436"/>
                  </a:lnTo>
                  <a:lnTo>
                    <a:pt x="346488" y="109004"/>
                  </a:lnTo>
                  <a:close/>
                </a:path>
                <a:path w="486409" h="1365885">
                  <a:moveTo>
                    <a:pt x="358781" y="65265"/>
                  </a:moveTo>
                  <a:lnTo>
                    <a:pt x="354895" y="69329"/>
                  </a:lnTo>
                  <a:lnTo>
                    <a:pt x="352406" y="73456"/>
                  </a:lnTo>
                  <a:lnTo>
                    <a:pt x="349904" y="83184"/>
                  </a:lnTo>
                  <a:lnTo>
                    <a:pt x="350209" y="88950"/>
                  </a:lnTo>
                  <a:lnTo>
                    <a:pt x="354273" y="100914"/>
                  </a:lnTo>
                  <a:lnTo>
                    <a:pt x="358083" y="107073"/>
                  </a:lnTo>
                  <a:lnTo>
                    <a:pt x="363671" y="113436"/>
                  </a:lnTo>
                  <a:lnTo>
                    <a:pt x="380374" y="113436"/>
                  </a:lnTo>
                  <a:lnTo>
                    <a:pt x="376307" y="111074"/>
                  </a:lnTo>
                  <a:lnTo>
                    <a:pt x="370796" y="105854"/>
                  </a:lnTo>
                  <a:lnTo>
                    <a:pt x="364916" y="94348"/>
                  </a:lnTo>
                  <a:lnTo>
                    <a:pt x="364090" y="88950"/>
                  </a:lnTo>
                  <a:lnTo>
                    <a:pt x="365957" y="81749"/>
                  </a:lnTo>
                  <a:lnTo>
                    <a:pt x="367316" y="79260"/>
                  </a:lnTo>
                  <a:lnTo>
                    <a:pt x="369500" y="76441"/>
                  </a:lnTo>
                  <a:lnTo>
                    <a:pt x="358781" y="65265"/>
                  </a:lnTo>
                  <a:close/>
                </a:path>
                <a:path w="486409" h="1365885">
                  <a:moveTo>
                    <a:pt x="440220" y="42494"/>
                  </a:moveTo>
                  <a:lnTo>
                    <a:pt x="377552" y="42494"/>
                  </a:lnTo>
                  <a:lnTo>
                    <a:pt x="482086" y="69392"/>
                  </a:lnTo>
                  <a:lnTo>
                    <a:pt x="485972" y="54267"/>
                  </a:lnTo>
                  <a:lnTo>
                    <a:pt x="440220" y="42494"/>
                  </a:lnTo>
                  <a:close/>
                </a:path>
                <a:path w="486409" h="1365885">
                  <a:moveTo>
                    <a:pt x="324695" y="12763"/>
                  </a:moveTo>
                  <a:lnTo>
                    <a:pt x="320796" y="27901"/>
                  </a:lnTo>
                  <a:lnTo>
                    <a:pt x="364471" y="39128"/>
                  </a:lnTo>
                  <a:lnTo>
                    <a:pt x="359150" y="59778"/>
                  </a:lnTo>
                  <a:lnTo>
                    <a:pt x="372231" y="63144"/>
                  </a:lnTo>
                  <a:lnTo>
                    <a:pt x="377552" y="42494"/>
                  </a:lnTo>
                  <a:lnTo>
                    <a:pt x="440220" y="42494"/>
                  </a:lnTo>
                  <a:lnTo>
                    <a:pt x="381438" y="27368"/>
                  </a:lnTo>
                  <a:lnTo>
                    <a:pt x="382305" y="24002"/>
                  </a:lnTo>
                  <a:lnTo>
                    <a:pt x="368357" y="24002"/>
                  </a:lnTo>
                  <a:lnTo>
                    <a:pt x="324695" y="12763"/>
                  </a:lnTo>
                  <a:close/>
                </a:path>
                <a:path w="486409" h="1365885">
                  <a:moveTo>
                    <a:pt x="374542" y="0"/>
                  </a:moveTo>
                  <a:lnTo>
                    <a:pt x="368357" y="24002"/>
                  </a:lnTo>
                  <a:lnTo>
                    <a:pt x="382305" y="24002"/>
                  </a:lnTo>
                  <a:lnTo>
                    <a:pt x="387623" y="3365"/>
                  </a:lnTo>
                  <a:lnTo>
                    <a:pt x="37454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664494" y="919733"/>
              <a:ext cx="4545330" cy="1385570"/>
            </a:xfrm>
            <a:custGeom>
              <a:avLst/>
              <a:gdLst/>
              <a:ahLst/>
              <a:cxnLst/>
              <a:rect l="l" t="t" r="r" b="b"/>
              <a:pathLst>
                <a:path w="4545330" h="1385570">
                  <a:moveTo>
                    <a:pt x="4545317" y="0"/>
                  </a:moveTo>
                  <a:lnTo>
                    <a:pt x="0" y="1385519"/>
                  </a:lnTo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603757" y="2265104"/>
              <a:ext cx="84455" cy="73025"/>
            </a:xfrm>
            <a:custGeom>
              <a:avLst/>
              <a:gdLst/>
              <a:ahLst/>
              <a:cxnLst/>
              <a:rect l="l" t="t" r="r" b="b"/>
              <a:pathLst>
                <a:path w="84455" h="73025">
                  <a:moveTo>
                    <a:pt x="61772" y="0"/>
                  </a:moveTo>
                  <a:lnTo>
                    <a:pt x="0" y="58661"/>
                  </a:lnTo>
                  <a:lnTo>
                    <a:pt x="83997" y="72885"/>
                  </a:lnTo>
                  <a:lnTo>
                    <a:pt x="6177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5444760" y="3993849"/>
            <a:ext cx="1887220" cy="756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entury Gothic"/>
                <a:cs typeface="Century Gothic"/>
              </a:rPr>
              <a:t>Herstal</a:t>
            </a:r>
            <a:endParaRPr sz="1800">
              <a:latin typeface="Century Gothic"/>
              <a:cs typeface="Century Gothic"/>
            </a:endParaRPr>
          </a:p>
          <a:p>
            <a:pPr marL="1097915">
              <a:lnSpc>
                <a:spcPct val="100000"/>
              </a:lnSpc>
              <a:spcBef>
                <a:spcPts val="1430"/>
              </a:spcBef>
            </a:pPr>
            <a:r>
              <a:rPr sz="1800" spc="10" dirty="0">
                <a:solidFill>
                  <a:srgbClr val="FF0000"/>
                </a:solidFill>
                <a:latin typeface="Century Gothic"/>
                <a:cs typeface="Century Gothic"/>
              </a:rPr>
              <a:t>M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o</a:t>
            </a:r>
            <a:r>
              <a:rPr sz="1800" spc="-10" dirty="0">
                <a:solidFill>
                  <a:srgbClr val="FF0000"/>
                </a:solidFill>
                <a:latin typeface="Century Gothic"/>
                <a:cs typeface="Century Gothic"/>
              </a:rPr>
              <a:t>n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s</a:t>
            </a:r>
            <a:r>
              <a:rPr sz="1800" spc="20" dirty="0">
                <a:solidFill>
                  <a:srgbClr val="FF0000"/>
                </a:solidFill>
                <a:latin typeface="Century Gothic"/>
                <a:cs typeface="Century Gothic"/>
              </a:rPr>
              <a:t>i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n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7311566" y="651302"/>
            <a:ext cx="850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FF0000"/>
                </a:solidFill>
                <a:latin typeface="Century Gothic"/>
                <a:cs typeface="Century Gothic"/>
              </a:rPr>
              <a:t>L</a:t>
            </a:r>
            <a:r>
              <a:rPr sz="1800" b="0" spc="-10" dirty="0">
                <a:solidFill>
                  <a:srgbClr val="FF0000"/>
                </a:solidFill>
                <a:latin typeface="Century Gothic"/>
                <a:cs typeface="Century Gothic"/>
              </a:rPr>
              <a:t>anaye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14349" y="4746671"/>
            <a:ext cx="4328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Barrage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de Monsin : 2 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123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m³/s </a:t>
            </a:r>
            <a:r>
              <a:rPr sz="1800" spc="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Solutions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additionnelles</a:t>
            </a:r>
            <a:r>
              <a:rPr sz="1800" spc="-1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: 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826</a:t>
            </a:r>
            <a:r>
              <a:rPr sz="1800" spc="1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–</a:t>
            </a:r>
            <a:r>
              <a:rPr sz="1800" spc="1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946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 m³/s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4349" y="5569632"/>
            <a:ext cx="2816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TOTAL</a:t>
            </a:r>
            <a:r>
              <a:rPr sz="1800" spc="-1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: 2</a:t>
            </a:r>
            <a:r>
              <a:rPr sz="1800" spc="-1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949</a:t>
            </a:r>
            <a:r>
              <a:rPr sz="1800" spc="-1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–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3</a:t>
            </a:r>
            <a:r>
              <a:rPr sz="1800" spc="-1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entury Gothic"/>
                <a:cs typeface="Century Gothic"/>
              </a:rPr>
              <a:t>069</a:t>
            </a:r>
            <a:r>
              <a:rPr sz="1800" spc="5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FF0000"/>
                </a:solidFill>
                <a:latin typeface="Century Gothic"/>
                <a:cs typeface="Century Gothic"/>
              </a:rPr>
              <a:t>m³/s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9450070" cy="1007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95"/>
              </a:spcBef>
            </a:pPr>
            <a:r>
              <a:rPr spc="-5" dirty="0"/>
              <a:t>Chronologie</a:t>
            </a:r>
          </a:p>
          <a:p>
            <a:pPr marL="605155">
              <a:lnSpc>
                <a:spcPts val="2965"/>
              </a:lnSpc>
            </a:pPr>
            <a:r>
              <a:rPr sz="2500" spc="-10" dirty="0"/>
              <a:t>15</a:t>
            </a:r>
            <a:r>
              <a:rPr sz="2500" spc="10" dirty="0"/>
              <a:t> </a:t>
            </a:r>
            <a:r>
              <a:rPr sz="2500" spc="-5" dirty="0"/>
              <a:t>juillet </a:t>
            </a:r>
            <a:r>
              <a:rPr sz="2500" b="0" spc="-5" dirty="0">
                <a:latin typeface="Century Gothic"/>
                <a:cs typeface="Century Gothic"/>
              </a:rPr>
              <a:t>-</a:t>
            </a:r>
            <a:r>
              <a:rPr sz="2500" b="0" spc="-10" dirty="0">
                <a:latin typeface="Century Gothic"/>
                <a:cs typeface="Century Gothic"/>
              </a:rPr>
              <a:t> </a:t>
            </a:r>
            <a:r>
              <a:rPr sz="2500" b="0" spc="-5" dirty="0">
                <a:latin typeface="Century Gothic"/>
                <a:cs typeface="Century Gothic"/>
              </a:rPr>
              <a:t>Retrait</a:t>
            </a:r>
            <a:r>
              <a:rPr sz="2500" b="0" spc="15" dirty="0">
                <a:latin typeface="Century Gothic"/>
                <a:cs typeface="Century Gothic"/>
              </a:rPr>
              <a:t> </a:t>
            </a:r>
            <a:r>
              <a:rPr sz="2500" b="0" spc="-10" dirty="0">
                <a:latin typeface="Century Gothic"/>
                <a:cs typeface="Century Gothic"/>
              </a:rPr>
              <a:t>batardeau</a:t>
            </a:r>
            <a:r>
              <a:rPr sz="2500" b="0" spc="45" dirty="0">
                <a:latin typeface="Century Gothic"/>
                <a:cs typeface="Century Gothic"/>
              </a:rPr>
              <a:t> </a:t>
            </a:r>
            <a:r>
              <a:rPr sz="2500" b="0" spc="-5" dirty="0">
                <a:latin typeface="Century Gothic"/>
                <a:cs typeface="Century Gothic"/>
              </a:rPr>
              <a:t>supérieur</a:t>
            </a:r>
            <a:r>
              <a:rPr sz="2500" b="0" spc="25" dirty="0">
                <a:latin typeface="Century Gothic"/>
                <a:cs typeface="Century Gothic"/>
              </a:rPr>
              <a:t> </a:t>
            </a:r>
            <a:r>
              <a:rPr sz="2500" b="0" spc="-5" dirty="0">
                <a:latin typeface="Century Gothic"/>
                <a:cs typeface="Century Gothic"/>
              </a:rPr>
              <a:t>Lanaye</a:t>
            </a:r>
            <a:r>
              <a:rPr sz="2500" b="0" spc="-10" dirty="0">
                <a:latin typeface="Century Gothic"/>
                <a:cs typeface="Century Gothic"/>
              </a:rPr>
              <a:t> </a:t>
            </a:r>
            <a:r>
              <a:rPr sz="2500" b="0" spc="-5" dirty="0">
                <a:latin typeface="Century Gothic"/>
                <a:cs typeface="Century Gothic"/>
              </a:rPr>
              <a:t>écluse</a:t>
            </a:r>
            <a:r>
              <a:rPr sz="2500" b="0" spc="5" dirty="0">
                <a:latin typeface="Century Gothic"/>
                <a:cs typeface="Century Gothic"/>
              </a:rPr>
              <a:t> </a:t>
            </a:r>
            <a:r>
              <a:rPr sz="2500" b="0" spc="-10" dirty="0">
                <a:latin typeface="Century Gothic"/>
                <a:cs typeface="Century Gothic"/>
              </a:rPr>
              <a:t>16m</a:t>
            </a:r>
            <a:endParaRPr sz="25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6048" y="1539239"/>
            <a:ext cx="9310115" cy="52364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358" y="1268176"/>
            <a:ext cx="8962390" cy="198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b="1" spc="-10" dirty="0">
                <a:latin typeface="Century Gothic"/>
                <a:cs typeface="Century Gothic"/>
              </a:rPr>
              <a:t>15</a:t>
            </a:r>
            <a:r>
              <a:rPr sz="2800" b="1" spc="-7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juillet</a:t>
            </a:r>
            <a:endParaRPr sz="2800">
              <a:latin typeface="Century Gothic"/>
              <a:cs typeface="Century Gothic"/>
            </a:endParaRPr>
          </a:p>
          <a:p>
            <a:pPr marL="1143000" indent="-217170">
              <a:lnSpc>
                <a:spcPts val="3025"/>
              </a:lnSpc>
              <a:buChar char="-"/>
              <a:tabLst>
                <a:tab pos="1143635" algn="l"/>
              </a:tabLst>
            </a:pPr>
            <a:r>
              <a:rPr sz="2800" spc="-5" dirty="0">
                <a:latin typeface="Century Gothic"/>
                <a:cs typeface="Century Gothic"/>
              </a:rPr>
              <a:t>Inondation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généralisée</a:t>
            </a:r>
            <a:endParaRPr sz="2800">
              <a:latin typeface="Century Gothic"/>
              <a:cs typeface="Century Gothic"/>
            </a:endParaRPr>
          </a:p>
          <a:p>
            <a:pPr marL="1143000" indent="-217170">
              <a:lnSpc>
                <a:spcPts val="3025"/>
              </a:lnSpc>
              <a:buChar char="-"/>
              <a:tabLst>
                <a:tab pos="1143635" algn="l"/>
              </a:tabLst>
            </a:pPr>
            <a:r>
              <a:rPr sz="2800" spc="-10" dirty="0">
                <a:latin typeface="Century Gothic"/>
                <a:cs typeface="Century Gothic"/>
              </a:rPr>
              <a:t>Constat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d’effondrement</a:t>
            </a:r>
            <a:r>
              <a:rPr sz="2800" spc="4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des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berges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Fétinne</a:t>
            </a:r>
            <a:endParaRPr sz="2800">
              <a:latin typeface="Century Gothic"/>
              <a:cs typeface="Century Gothic"/>
            </a:endParaRPr>
          </a:p>
          <a:p>
            <a:pPr marL="1142365" indent="-216535">
              <a:lnSpc>
                <a:spcPts val="3025"/>
              </a:lnSpc>
              <a:buChar char="-"/>
              <a:tabLst>
                <a:tab pos="1143000" algn="l"/>
              </a:tabLst>
            </a:pPr>
            <a:r>
              <a:rPr sz="2800" spc="-5" dirty="0">
                <a:latin typeface="Century Gothic"/>
                <a:cs typeface="Century Gothic"/>
              </a:rPr>
              <a:t>Fermeture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E25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au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droit</a:t>
            </a:r>
            <a:r>
              <a:rPr sz="2800" spc="-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du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barrage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de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Monsin</a:t>
            </a:r>
            <a:endParaRPr sz="2800">
              <a:latin typeface="Century Gothic"/>
              <a:cs typeface="Century Gothic"/>
            </a:endParaRPr>
          </a:p>
          <a:p>
            <a:pPr marL="1142365" indent="-216535">
              <a:lnSpc>
                <a:spcPts val="3195"/>
              </a:lnSpc>
              <a:buChar char="-"/>
              <a:tabLst>
                <a:tab pos="1143000" algn="l"/>
              </a:tabLst>
            </a:pPr>
            <a:r>
              <a:rPr sz="2800" spc="-5" dirty="0">
                <a:latin typeface="Century Gothic"/>
                <a:cs typeface="Century Gothic"/>
              </a:rPr>
              <a:t>Risque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majeur</a:t>
            </a:r>
            <a:r>
              <a:rPr sz="2800" spc="-10" dirty="0">
                <a:latin typeface="Century Gothic"/>
                <a:cs typeface="Century Gothic"/>
              </a:rPr>
              <a:t> canal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Albert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–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Evacuations</a:t>
            </a:r>
            <a:endParaRPr sz="28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4563" y="3429000"/>
            <a:ext cx="4462271" cy="33467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3429000"/>
            <a:ext cx="6095999" cy="27462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785" y="1140820"/>
            <a:ext cx="1048956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b="1" spc="-10" dirty="0">
                <a:latin typeface="Century Gothic"/>
                <a:cs typeface="Century Gothic"/>
              </a:rPr>
              <a:t>16</a:t>
            </a:r>
            <a:r>
              <a:rPr sz="2800" b="1" spc="-7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juillet</a:t>
            </a:r>
            <a:endParaRPr sz="2800">
              <a:latin typeface="Century Gothic"/>
              <a:cs typeface="Century Gothic"/>
            </a:endParaRPr>
          </a:p>
          <a:p>
            <a:pPr marL="926465">
              <a:lnSpc>
                <a:spcPts val="3195"/>
              </a:lnSpc>
            </a:pP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Constat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d’effondrement</a:t>
            </a:r>
            <a:r>
              <a:rPr sz="2800" spc="4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berge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Monsin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supportant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E25</a:t>
            </a:r>
            <a:endParaRPr sz="28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1964" y="2764536"/>
            <a:ext cx="4629911" cy="34731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2764535"/>
            <a:ext cx="7015752" cy="34706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905971"/>
            <a:ext cx="935291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85"/>
              </a:lnSpc>
              <a:spcBef>
                <a:spcPts val="100"/>
              </a:spcBef>
            </a:pPr>
            <a:r>
              <a:rPr sz="2400" b="1" spc="-5" dirty="0">
                <a:latin typeface="Century Gothic"/>
                <a:cs typeface="Century Gothic"/>
              </a:rPr>
              <a:t>17</a:t>
            </a:r>
            <a:r>
              <a:rPr sz="2400" b="1" spc="-85" dirty="0">
                <a:latin typeface="Century Gothic"/>
                <a:cs typeface="Century Gothic"/>
              </a:rPr>
              <a:t> </a:t>
            </a:r>
            <a:r>
              <a:rPr sz="2400" b="1" dirty="0">
                <a:latin typeface="Century Gothic"/>
                <a:cs typeface="Century Gothic"/>
              </a:rPr>
              <a:t>juillet</a:t>
            </a:r>
            <a:endParaRPr sz="2400">
              <a:latin typeface="Century Gothic"/>
              <a:cs typeface="Century Gothic"/>
            </a:endParaRPr>
          </a:p>
          <a:p>
            <a:pPr marL="926465">
              <a:lnSpc>
                <a:spcPts val="2805"/>
              </a:lnSpc>
            </a:pPr>
            <a:r>
              <a:rPr sz="2400" dirty="0">
                <a:latin typeface="Century Gothic"/>
                <a:cs typeface="Century Gothic"/>
              </a:rPr>
              <a:t>-</a:t>
            </a:r>
            <a:r>
              <a:rPr sz="2400" spc="2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Mise</a:t>
            </a:r>
            <a:r>
              <a:rPr sz="250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en</a:t>
            </a:r>
            <a:r>
              <a:rPr sz="2500" spc="5" dirty="0">
                <a:latin typeface="Century Gothic"/>
                <a:cs typeface="Century Gothic"/>
              </a:rPr>
              <a:t> </a:t>
            </a:r>
            <a:r>
              <a:rPr sz="2500" dirty="0">
                <a:latin typeface="Century Gothic"/>
                <a:cs typeface="Century Gothic"/>
              </a:rPr>
              <a:t>place</a:t>
            </a:r>
            <a:r>
              <a:rPr sz="2500" spc="-2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d’enrochements</a:t>
            </a:r>
            <a:r>
              <a:rPr sz="2500" spc="4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berge</a:t>
            </a:r>
            <a:r>
              <a:rPr sz="250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supportant</a:t>
            </a:r>
            <a:r>
              <a:rPr sz="2500" spc="20" dirty="0">
                <a:latin typeface="Century Gothic"/>
                <a:cs typeface="Century Gothic"/>
              </a:rPr>
              <a:t> </a:t>
            </a:r>
            <a:r>
              <a:rPr sz="2500" spc="-5" dirty="0">
                <a:latin typeface="Century Gothic"/>
                <a:cs typeface="Century Gothic"/>
              </a:rPr>
              <a:t>E25</a:t>
            </a:r>
            <a:endParaRPr sz="25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5108" y="1671827"/>
            <a:ext cx="9012935" cy="507034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785" y="1162855"/>
            <a:ext cx="482536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b="1" spc="-10" dirty="0">
                <a:latin typeface="Century Gothic"/>
                <a:cs typeface="Century Gothic"/>
              </a:rPr>
              <a:t>16</a:t>
            </a:r>
            <a:r>
              <a:rPr sz="2800" b="1" spc="-70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juillet</a:t>
            </a:r>
            <a:endParaRPr sz="2800">
              <a:latin typeface="Century Gothic"/>
              <a:cs typeface="Century Gothic"/>
            </a:endParaRPr>
          </a:p>
          <a:p>
            <a:pPr marL="926465">
              <a:lnSpc>
                <a:spcPts val="3195"/>
              </a:lnSpc>
            </a:pP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-2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Déchets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canal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Albert</a:t>
            </a:r>
            <a:endParaRPr sz="280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3689603"/>
            <a:ext cx="6900659" cy="30362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2922" y="386064"/>
            <a:ext cx="3073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Chronologie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4240" y="633983"/>
            <a:ext cx="4571999" cy="6095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350</Words>
  <Application>Microsoft Office PowerPoint</Application>
  <PresentationFormat>Grand écran</PresentationFormat>
  <Paragraphs>97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Calibri</vt:lpstr>
      <vt:lpstr>Calibri Light</vt:lpstr>
      <vt:lpstr>Century Gothic</vt:lpstr>
      <vt:lpstr>Times New Roman</vt:lpstr>
      <vt:lpstr>Office Theme</vt:lpstr>
      <vt:lpstr>Journée des ouvrages d’art – 4 mai 2022 - Marlagne</vt:lpstr>
      <vt:lpstr>Chronologie</vt:lpstr>
      <vt:lpstr>Présentation PowerPoint</vt:lpstr>
      <vt:lpstr>Lanaye</vt:lpstr>
      <vt:lpstr>Chronologie 15 juillet - Retrait batardeau supérieur Lanaye écluse 16m</vt:lpstr>
      <vt:lpstr>Chronologie</vt:lpstr>
      <vt:lpstr>Chronologie</vt:lpstr>
      <vt:lpstr>Chronologie</vt:lpstr>
      <vt:lpstr>Chronologie</vt:lpstr>
      <vt:lpstr>Chronologie</vt:lpstr>
      <vt:lpstr>Chronologie</vt:lpstr>
      <vt:lpstr>Présentation PowerPoint</vt:lpstr>
      <vt:lpstr>Présentation PowerPoint</vt:lpstr>
      <vt:lpstr>Présentation PowerPoint</vt:lpstr>
      <vt:lpstr>Présentation PowerPoint</vt:lpstr>
      <vt:lpstr>Chronologie</vt:lpstr>
      <vt:lpstr>Chronologie</vt:lpstr>
      <vt:lpstr>Chronologie</vt:lpstr>
      <vt:lpstr>Chronologie Ourthe – Esneux - Curage</vt:lpstr>
      <vt:lpstr>Présentation PowerPoint</vt:lpstr>
      <vt:lpstr>Opérations structurelles</vt:lpstr>
      <vt:lpstr>Choix des priorités</vt:lpstr>
      <vt:lpstr>Collaboration continue et spontanée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Conséquences des inondations de juillet 2021  Partie 1 : Introduction et Gestion de l’urgence</dc:title>
  <dc:creator>BARLET Stéphane</dc:creator>
  <cp:lastModifiedBy>VERVIER Séverine</cp:lastModifiedBy>
  <cp:revision>1</cp:revision>
  <dcterms:created xsi:type="dcterms:W3CDTF">2022-05-03T14:00:27Z</dcterms:created>
  <dcterms:modified xsi:type="dcterms:W3CDTF">2022-05-03T14:00:56Z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2022-04-25T00:00:00Z</vt:filetime>
  </property>
  <property fmtid="{D5CDD505-2E9C-101B-9397-08002B2CF9AE}" pid="3" name="Creator">
    <vt:lpwstr>Acrobat PDFMaker 22 pour PowerPoint</vt:lpwstr>
  </property>
  <property fmtid="{D5CDD505-2E9C-101B-9397-08002B2CF9AE}" pid="4" name="LastSaved">
    <vt:filetime>2022-05-03T00:00:00Z</vt:filetime>
  </property>
  <property fmtid="{D5CDD505-2E9C-101B-9397-08002B2CF9AE}" pid="5" name="MSIP_Label_97a477d1-147d-4e34-b5e3-7b26d2f44870_Enabled">
    <vt:lpwstr>true</vt:lpwstr>
  </property>
  <property fmtid="{D5CDD505-2E9C-101B-9397-08002B2CF9AE}" pid="6" name="MSIP_Label_97a477d1-147d-4e34-b5e3-7b26d2f44870_SetDate">
    <vt:lpwstr>2022-05-03T14:00:38Z</vt:lpwstr>
  </property>
  <property fmtid="{D5CDD505-2E9C-101B-9397-08002B2CF9AE}" pid="7" name="MSIP_Label_97a477d1-147d-4e34-b5e3-7b26d2f44870_Method">
    <vt:lpwstr>Standard</vt:lpwstr>
  </property>
  <property fmtid="{D5CDD505-2E9C-101B-9397-08002B2CF9AE}" pid="8" name="MSIP_Label_97a477d1-147d-4e34-b5e3-7b26d2f44870_Name">
    <vt:lpwstr>97a477d1-147d-4e34-b5e3-7b26d2f44870</vt:lpwstr>
  </property>
  <property fmtid="{D5CDD505-2E9C-101B-9397-08002B2CF9AE}" pid="9" name="MSIP_Label_97a477d1-147d-4e34-b5e3-7b26d2f44870_SiteId">
    <vt:lpwstr>1f816a84-7aa6-4a56-b22a-7b3452fa8681</vt:lpwstr>
  </property>
  <property fmtid="{D5CDD505-2E9C-101B-9397-08002B2CF9AE}" pid="10" name="MSIP_Label_97a477d1-147d-4e34-b5e3-7b26d2f44870_ActionId">
    <vt:lpwstr>e91c10b0-20b1-4512-9f2a-78bdda8b81c3</vt:lpwstr>
  </property>
  <property fmtid="{D5CDD505-2E9C-101B-9397-08002B2CF9AE}" pid="11" name="MSIP_Label_97a477d1-147d-4e34-b5e3-7b26d2f44870_ContentBits">
    <vt:lpwstr>0</vt:lpwstr>
  </property>
</Properties>
</file>