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8"/>
  </p:notesMasterIdLst>
  <p:sldIdLst>
    <p:sldId id="345" r:id="rId2"/>
    <p:sldId id="371" r:id="rId3"/>
    <p:sldId id="396" r:id="rId4"/>
    <p:sldId id="372" r:id="rId5"/>
    <p:sldId id="374" r:id="rId6"/>
    <p:sldId id="358" r:id="rId7"/>
    <p:sldId id="359" r:id="rId8"/>
    <p:sldId id="375" r:id="rId9"/>
    <p:sldId id="376" r:id="rId10"/>
    <p:sldId id="279" r:id="rId11"/>
    <p:sldId id="393" r:id="rId12"/>
    <p:sldId id="365" r:id="rId13"/>
    <p:sldId id="366" r:id="rId14"/>
    <p:sldId id="368" r:id="rId15"/>
    <p:sldId id="377" r:id="rId16"/>
    <p:sldId id="378" r:id="rId17"/>
    <p:sldId id="379" r:id="rId18"/>
    <p:sldId id="380" r:id="rId19"/>
    <p:sldId id="381" r:id="rId20"/>
    <p:sldId id="346" r:id="rId21"/>
    <p:sldId id="370" r:id="rId22"/>
    <p:sldId id="382" r:id="rId23"/>
    <p:sldId id="383" r:id="rId24"/>
    <p:sldId id="384" r:id="rId25"/>
    <p:sldId id="385" r:id="rId26"/>
    <p:sldId id="386" r:id="rId27"/>
    <p:sldId id="387" r:id="rId28"/>
    <p:sldId id="388" r:id="rId29"/>
    <p:sldId id="389" r:id="rId30"/>
    <p:sldId id="390" r:id="rId31"/>
    <p:sldId id="395" r:id="rId32"/>
    <p:sldId id="391" r:id="rId33"/>
    <p:sldId id="355" r:id="rId34"/>
    <p:sldId id="347" r:id="rId35"/>
    <p:sldId id="348" r:id="rId36"/>
    <p:sldId id="357" r:id="rId37"/>
    <p:sldId id="356" r:id="rId38"/>
    <p:sldId id="361" r:id="rId39"/>
    <p:sldId id="360" r:id="rId40"/>
    <p:sldId id="352" r:id="rId41"/>
    <p:sldId id="363" r:id="rId42"/>
    <p:sldId id="353" r:id="rId43"/>
    <p:sldId id="367" r:id="rId44"/>
    <p:sldId id="369" r:id="rId45"/>
    <p:sldId id="392" r:id="rId46"/>
    <p:sldId id="362" r:id="rId47"/>
  </p:sldIdLst>
  <p:sldSz cx="9144000" cy="5143500" type="screen16x9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9900"/>
    <a:srgbClr val="99FF99"/>
    <a:srgbClr val="00FFCC"/>
    <a:srgbClr val="FF7C80"/>
    <a:srgbClr val="49C5B1"/>
    <a:srgbClr val="00CC99"/>
    <a:srgbClr val="000000"/>
    <a:srgbClr val="F9B000"/>
    <a:srgbClr val="A10E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5" autoAdjust="0"/>
    <p:restoredTop sz="94634" autoAdjust="0"/>
  </p:normalViewPr>
  <p:slideViewPr>
    <p:cSldViewPr snapToGrid="0" snapToObjects="1">
      <p:cViewPr varScale="1">
        <p:scale>
          <a:sx n="137" d="100"/>
          <a:sy n="137" d="100"/>
        </p:scale>
        <p:origin x="1176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F2D31A-B8F3-462E-9BDF-3941316915D4}" type="datetimeFigureOut">
              <a:rPr lang="fr-BE" smtClean="0"/>
              <a:pPr/>
              <a:t>09/03/2020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2BD47-BE80-4863-A1EB-C09158015944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5026" cy="40417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3256E-AC6D-41E2-B20E-D5F08DE7BB14}" type="slidenum">
              <a:rPr lang="fr-BE" smtClean="0"/>
              <a:pPr/>
              <a:t>10</a:t>
            </a:fld>
            <a:endParaRPr lang="fr-B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2BD47-BE80-4863-A1EB-C09158015944}" type="slidenum">
              <a:rPr lang="fr-BE" smtClean="0"/>
              <a:pPr/>
              <a:t>34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38193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2BD47-BE80-4863-A1EB-C09158015944}" type="slidenum">
              <a:rPr lang="fr-BE" smtClean="0"/>
              <a:pPr/>
              <a:t>35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58537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2BD47-BE80-4863-A1EB-C09158015944}" type="slidenum">
              <a:rPr lang="fr-BE" smtClean="0"/>
              <a:pPr/>
              <a:t>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42885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2BD47-BE80-4863-A1EB-C09158015944}" type="slidenum">
              <a:rPr lang="fr-BE" smtClean="0"/>
              <a:pPr/>
              <a:t>37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43167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2BD47-BE80-4863-A1EB-C09158015944}" type="slidenum">
              <a:rPr lang="fr-BE" smtClean="0"/>
              <a:pPr/>
              <a:t>38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65538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2BD47-BE80-4863-A1EB-C09158015944}" type="slidenum">
              <a:rPr lang="fr-BE" smtClean="0"/>
              <a:pPr/>
              <a:t>39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570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2BD47-BE80-4863-A1EB-C09158015944}" type="slidenum">
              <a:rPr lang="fr-BE" smtClean="0"/>
              <a:pPr/>
              <a:t>40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74829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2BD47-BE80-4863-A1EB-C09158015944}" type="slidenum">
              <a:rPr lang="fr-BE" smtClean="0"/>
              <a:pPr/>
              <a:t>41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58116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2BD47-BE80-4863-A1EB-C09158015944}" type="slidenum">
              <a:rPr lang="fr-BE" smtClean="0"/>
              <a:pPr/>
              <a:t>42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83166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2BD47-BE80-4863-A1EB-C09158015944}" type="slidenum">
              <a:rPr lang="fr-BE" smtClean="0"/>
              <a:pPr/>
              <a:t>43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44591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2BD47-BE80-4863-A1EB-C09158015944}" type="slidenum">
              <a:rPr lang="fr-BE" smtClean="0"/>
              <a:pPr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67760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2BD47-BE80-4863-A1EB-C09158015944}" type="slidenum">
              <a:rPr lang="fr-BE" smtClean="0"/>
              <a:pPr/>
              <a:t>44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54554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2BD47-BE80-4863-A1EB-C09158015944}" type="slidenum">
              <a:rPr lang="fr-BE" smtClean="0"/>
              <a:pPr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31109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2BD47-BE80-4863-A1EB-C09158015944}" type="slidenum">
              <a:rPr lang="fr-BE" smtClean="0"/>
              <a:pPr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1644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2BD47-BE80-4863-A1EB-C09158015944}" type="slidenum">
              <a:rPr lang="fr-BE" smtClean="0"/>
              <a:pPr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95285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2BD47-BE80-4863-A1EB-C09158015944}" type="slidenum">
              <a:rPr lang="fr-BE" smtClean="0"/>
              <a:pPr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54631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2BD47-BE80-4863-A1EB-C09158015944}" type="slidenum">
              <a:rPr lang="fr-BE" smtClean="0"/>
              <a:pPr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87002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2BD47-BE80-4863-A1EB-C09158015944}" type="slidenum">
              <a:rPr lang="fr-BE" smtClean="0"/>
              <a:pPr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60946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2BD47-BE80-4863-A1EB-C09158015944}" type="slidenum">
              <a:rPr lang="fr-BE" smtClean="0"/>
              <a:pPr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19890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82289" cy="2160000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0" y="4248000"/>
            <a:ext cx="3078788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62364" y="2880000"/>
            <a:ext cx="7060578" cy="1544400"/>
          </a:xfrm>
        </p:spPr>
        <p:txBody>
          <a:bodyPr anchor="t">
            <a:normAutofit/>
          </a:bodyPr>
          <a:lstStyle>
            <a:lvl1pPr algn="l">
              <a:defRPr sz="3000" b="1">
                <a:solidFill>
                  <a:srgbClr val="49C5B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E4DF8A-CE28-43BB-BABC-8996A49CC5FB}"/>
              </a:ext>
            </a:extLst>
          </p:cNvPr>
          <p:cNvSpPr/>
          <p:nvPr userDrawn="1"/>
        </p:nvSpPr>
        <p:spPr>
          <a:xfrm>
            <a:off x="7994073" y="193964"/>
            <a:ext cx="1004454" cy="4710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47234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ABA51E-D3B7-4941-9EC7-8A5D659BD94D}"/>
              </a:ext>
            </a:extLst>
          </p:cNvPr>
          <p:cNvSpPr/>
          <p:nvPr userDrawn="1"/>
        </p:nvSpPr>
        <p:spPr>
          <a:xfrm>
            <a:off x="7994073" y="193964"/>
            <a:ext cx="1004454" cy="4710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9404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9ED468-5627-45F1-A87B-4DD73AA26682}"/>
              </a:ext>
            </a:extLst>
          </p:cNvPr>
          <p:cNvSpPr/>
          <p:nvPr userDrawn="1"/>
        </p:nvSpPr>
        <p:spPr>
          <a:xfrm>
            <a:off x="7994073" y="193964"/>
            <a:ext cx="1004454" cy="4710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35769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AFA09B-389F-4958-8E29-2E91C7293088}"/>
              </a:ext>
            </a:extLst>
          </p:cNvPr>
          <p:cNvSpPr/>
          <p:nvPr userDrawn="1"/>
        </p:nvSpPr>
        <p:spPr>
          <a:xfrm>
            <a:off x="7994073" y="193964"/>
            <a:ext cx="1004454" cy="4710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56453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CD8200-A22D-420E-A562-DB41DCE49457}"/>
              </a:ext>
            </a:extLst>
          </p:cNvPr>
          <p:cNvSpPr/>
          <p:nvPr userDrawn="1"/>
        </p:nvSpPr>
        <p:spPr>
          <a:xfrm>
            <a:off x="7994073" y="193964"/>
            <a:ext cx="1004454" cy="4710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320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54302" y="900113"/>
            <a:ext cx="3741498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3774102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D5A302-A412-4587-AB11-CCB6984E5661}"/>
              </a:ext>
            </a:extLst>
          </p:cNvPr>
          <p:cNvSpPr/>
          <p:nvPr userDrawn="1"/>
        </p:nvSpPr>
        <p:spPr>
          <a:xfrm>
            <a:off x="7994073" y="193964"/>
            <a:ext cx="1004454" cy="4710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8561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FDC988-935D-418F-880B-960F34EC359E}"/>
              </a:ext>
            </a:extLst>
          </p:cNvPr>
          <p:cNvSpPr/>
          <p:nvPr userDrawn="1"/>
        </p:nvSpPr>
        <p:spPr>
          <a:xfrm>
            <a:off x="7994073" y="193964"/>
            <a:ext cx="1004454" cy="4710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89174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09/03/2020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F5EBED-1DC5-42AF-9B1A-DEFDD8506F41}"/>
              </a:ext>
            </a:extLst>
          </p:cNvPr>
          <p:cNvSpPr/>
          <p:nvPr userDrawn="1"/>
        </p:nvSpPr>
        <p:spPr>
          <a:xfrm>
            <a:off x="7994073" y="193964"/>
            <a:ext cx="1004454" cy="4710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99954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09/03/2020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6F67CF-3C02-4BE0-874C-6451F9E04FDD}"/>
              </a:ext>
            </a:extLst>
          </p:cNvPr>
          <p:cNvSpPr/>
          <p:nvPr userDrawn="1"/>
        </p:nvSpPr>
        <p:spPr>
          <a:xfrm>
            <a:off x="7994073" y="193964"/>
            <a:ext cx="1004454" cy="4710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75803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09/03/2020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28F1D4-0529-45B7-AA9F-C90560DCAE0A}"/>
              </a:ext>
            </a:extLst>
          </p:cNvPr>
          <p:cNvSpPr/>
          <p:nvPr userDrawn="1"/>
        </p:nvSpPr>
        <p:spPr>
          <a:xfrm>
            <a:off x="7994073" y="193964"/>
            <a:ext cx="1004454" cy="4710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7331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3D7CC2-BEDF-4F40-8537-C264EB0D2CFB}"/>
              </a:ext>
            </a:extLst>
          </p:cNvPr>
          <p:cNvSpPr/>
          <p:nvPr userDrawn="1"/>
        </p:nvSpPr>
        <p:spPr>
          <a:xfrm>
            <a:off x="7994073" y="193964"/>
            <a:ext cx="1004454" cy="4710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77294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43500"/>
            <a:ext cx="2867623" cy="900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54182" y="1200150"/>
            <a:ext cx="7868120" cy="322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7128000" y="216000"/>
            <a:ext cx="1800000" cy="54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EB6A17-D7A4-3049-9C0B-80302430D2B0}" type="datetimeFigureOut">
              <a:rPr lang="fr-FR" sz="1200" smtClean="0">
                <a:solidFill>
                  <a:srgbClr val="898989"/>
                </a:solidFill>
              </a:rPr>
              <a:pPr/>
              <a:t>09/03/2020</a:t>
            </a:fld>
            <a:endParaRPr lang="fr-FR" sz="1200" dirty="0">
              <a:solidFill>
                <a:srgbClr val="898989"/>
              </a:solidFill>
            </a:endParaRPr>
          </a:p>
          <a:p>
            <a:fld id="{2E794143-8163-F543-A4DC-FC997488DC9F}" type="slidenum">
              <a:rPr lang="fr-FR" sz="1200" b="1" smtClean="0">
                <a:solidFill>
                  <a:srgbClr val="898989"/>
                </a:solidFill>
              </a:rPr>
              <a:pPr/>
              <a:t>‹N°›</a:t>
            </a:fld>
            <a:endParaRPr lang="fr-FR" sz="1200" b="1" dirty="0">
              <a:solidFill>
                <a:srgbClr val="898989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8244000" y="4963500"/>
            <a:ext cx="900000" cy="180000"/>
          </a:xfrm>
          <a:prstGeom prst="rect">
            <a:avLst/>
          </a:prstGeom>
          <a:solidFill>
            <a:srgbClr val="49C5B1"/>
          </a:solidFill>
          <a:ln>
            <a:noFill/>
          </a:ln>
          <a:extLst/>
        </p:spPr>
        <p:txBody>
          <a:bodyPr/>
          <a:lstStyle/>
          <a:p>
            <a:endParaRPr lang="fr-FR"/>
          </a:p>
        </p:txBody>
      </p:sp>
      <p:sp>
        <p:nvSpPr>
          <p:cNvPr id="10" name="ZoneTexte 12"/>
          <p:cNvSpPr txBox="1">
            <a:spLocks noChangeArrowheads="1"/>
          </p:cNvSpPr>
          <p:nvPr userDrawn="1"/>
        </p:nvSpPr>
        <p:spPr bwMode="auto">
          <a:xfrm>
            <a:off x="0" y="4649500"/>
            <a:ext cx="806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Service public de Wallonie</a:t>
            </a:r>
            <a:r>
              <a:rPr lang="fr-FR" sz="1200" b="1" dirty="0">
                <a:solidFill>
                  <a:srgbClr val="002D59"/>
                </a:solidFill>
                <a:latin typeface="Arial" charset="0"/>
                <a:cs typeface="Arial" charset="0"/>
              </a:rPr>
              <a:t> </a:t>
            </a:r>
            <a:r>
              <a:rPr lang="fr-FR" sz="1200" b="1" kern="1200" dirty="0">
                <a:solidFill>
                  <a:srgbClr val="49C5B1"/>
                </a:solidFill>
                <a:effectLst/>
                <a:latin typeface="Arial"/>
                <a:ea typeface="ＭＳ Ｐゴシック" charset="0"/>
                <a:cs typeface="Arial"/>
              </a:rPr>
              <a:t>mobilité infrastructures</a:t>
            </a:r>
            <a:endParaRPr lang="fr-FR" sz="1200" b="1" dirty="0">
              <a:solidFill>
                <a:srgbClr val="49C5B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91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49C5B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38D88-D9F0-4F39-A2F8-C0ED11BFF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1711" y="2148480"/>
            <a:ext cx="7060578" cy="1143360"/>
          </a:xfrm>
        </p:spPr>
        <p:txBody>
          <a:bodyPr/>
          <a:lstStyle/>
          <a:p>
            <a:pPr algn="ctr"/>
            <a:r>
              <a:rPr lang="fr-BE" dirty="0"/>
              <a:t>Stabilisation des parois rocheuses le long des routes en Wallonie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6B69941-D737-4DC6-9886-BAE99894C94A}"/>
              </a:ext>
            </a:extLst>
          </p:cNvPr>
          <p:cNvSpPr txBox="1"/>
          <p:nvPr/>
        </p:nvSpPr>
        <p:spPr>
          <a:xfrm>
            <a:off x="1832137" y="3575937"/>
            <a:ext cx="2597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BE" sz="1600" b="1" dirty="0"/>
              <a:t>Ir Luc FUNCKEN</a:t>
            </a:r>
          </a:p>
          <a:p>
            <a:pPr algn="ctr">
              <a:defRPr/>
            </a:pPr>
            <a:r>
              <a:rPr lang="fr-BE" sz="1200" dirty="0"/>
              <a:t>Ingénieur des Mines et Hydrologue</a:t>
            </a:r>
            <a:endParaRPr lang="de-DE" sz="12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8CB37DB-5C88-4CB2-8138-6B8A7BB3B535}"/>
              </a:ext>
            </a:extLst>
          </p:cNvPr>
          <p:cNvSpPr txBox="1"/>
          <p:nvPr/>
        </p:nvSpPr>
        <p:spPr>
          <a:xfrm>
            <a:off x="4708293" y="3571204"/>
            <a:ext cx="2597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BE" sz="1600" b="1" dirty="0"/>
              <a:t>Simon DELVOIE</a:t>
            </a:r>
          </a:p>
          <a:p>
            <a:pPr algn="ctr">
              <a:defRPr/>
            </a:pPr>
            <a:r>
              <a:rPr lang="fr-BE" sz="1200" dirty="0"/>
              <a:t>Géologue</a:t>
            </a:r>
            <a:endParaRPr lang="de-DE" sz="12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F68547B-7258-4864-B93F-88E07ED52E55}"/>
              </a:ext>
            </a:extLst>
          </p:cNvPr>
          <p:cNvSpPr txBox="1"/>
          <p:nvPr/>
        </p:nvSpPr>
        <p:spPr>
          <a:xfrm>
            <a:off x="4211062" y="4412990"/>
            <a:ext cx="2597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BE" sz="1400" dirty="0"/>
              <a:t>Direction de la Géotechnique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474484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/>
          <p:cNvSpPr/>
          <p:nvPr/>
        </p:nvSpPr>
        <p:spPr>
          <a:xfrm>
            <a:off x="139687" y="1196797"/>
            <a:ext cx="6236731" cy="3176157"/>
          </a:xfrm>
          <a:prstGeom prst="rect">
            <a:avLst/>
          </a:prstGeom>
          <a:solidFill>
            <a:schemeClr val="accent5">
              <a:lumMod val="20000"/>
              <a:lumOff val="80000"/>
              <a:alpha val="20000"/>
            </a:schemeClr>
          </a:solidFill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2" name="Rectangle 51"/>
          <p:cNvSpPr/>
          <p:nvPr/>
        </p:nvSpPr>
        <p:spPr>
          <a:xfrm>
            <a:off x="795712" y="3172666"/>
            <a:ext cx="642156" cy="257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3" name="Forme libre 52"/>
          <p:cNvSpPr/>
          <p:nvPr/>
        </p:nvSpPr>
        <p:spPr>
          <a:xfrm>
            <a:off x="1439007" y="1270350"/>
            <a:ext cx="4191846" cy="1902222"/>
          </a:xfrm>
          <a:custGeom>
            <a:avLst/>
            <a:gdLst>
              <a:gd name="connsiteX0" fmla="*/ 0 w 5452534"/>
              <a:gd name="connsiteY0" fmla="*/ 3268134 h 3268134"/>
              <a:gd name="connsiteX1" fmla="*/ 321734 w 5452534"/>
              <a:gd name="connsiteY1" fmla="*/ 3217334 h 3268134"/>
              <a:gd name="connsiteX2" fmla="*/ 465667 w 5452534"/>
              <a:gd name="connsiteY2" fmla="*/ 2921000 h 3268134"/>
              <a:gd name="connsiteX3" fmla="*/ 660400 w 5452534"/>
              <a:gd name="connsiteY3" fmla="*/ 2853267 h 3268134"/>
              <a:gd name="connsiteX4" fmla="*/ 914400 w 5452534"/>
              <a:gd name="connsiteY4" fmla="*/ 2743200 h 3268134"/>
              <a:gd name="connsiteX5" fmla="*/ 1075267 w 5452534"/>
              <a:gd name="connsiteY5" fmla="*/ 2463800 h 3268134"/>
              <a:gd name="connsiteX6" fmla="*/ 1151467 w 5452534"/>
              <a:gd name="connsiteY6" fmla="*/ 1667934 h 3268134"/>
              <a:gd name="connsiteX7" fmla="*/ 1312334 w 5452534"/>
              <a:gd name="connsiteY7" fmla="*/ 1989667 h 3268134"/>
              <a:gd name="connsiteX8" fmla="*/ 1642534 w 5452534"/>
              <a:gd name="connsiteY8" fmla="*/ 2201334 h 3268134"/>
              <a:gd name="connsiteX9" fmla="*/ 1871134 w 5452534"/>
              <a:gd name="connsiteY9" fmla="*/ 1871134 h 3268134"/>
              <a:gd name="connsiteX10" fmla="*/ 2167467 w 5452534"/>
              <a:gd name="connsiteY10" fmla="*/ 1261534 h 3268134"/>
              <a:gd name="connsiteX11" fmla="*/ 2523067 w 5452534"/>
              <a:gd name="connsiteY11" fmla="*/ 1143000 h 3268134"/>
              <a:gd name="connsiteX12" fmla="*/ 2980267 w 5452534"/>
              <a:gd name="connsiteY12" fmla="*/ 863600 h 3268134"/>
              <a:gd name="connsiteX13" fmla="*/ 3513667 w 5452534"/>
              <a:gd name="connsiteY13" fmla="*/ 863600 h 3268134"/>
              <a:gd name="connsiteX14" fmla="*/ 3598334 w 5452534"/>
              <a:gd name="connsiteY14" fmla="*/ 897467 h 3268134"/>
              <a:gd name="connsiteX15" fmla="*/ 4385734 w 5452534"/>
              <a:gd name="connsiteY15" fmla="*/ 1092200 h 3268134"/>
              <a:gd name="connsiteX16" fmla="*/ 5054600 w 5452534"/>
              <a:gd name="connsiteY16" fmla="*/ 211667 h 3268134"/>
              <a:gd name="connsiteX17" fmla="*/ 5401734 w 5452534"/>
              <a:gd name="connsiteY17" fmla="*/ 42334 h 3268134"/>
              <a:gd name="connsiteX18" fmla="*/ 5452534 w 5452534"/>
              <a:gd name="connsiteY18" fmla="*/ 0 h 3268134"/>
              <a:gd name="connsiteX0" fmla="*/ 0 w 5452534"/>
              <a:gd name="connsiteY0" fmla="*/ 3268134 h 3268134"/>
              <a:gd name="connsiteX1" fmla="*/ 321734 w 5452534"/>
              <a:gd name="connsiteY1" fmla="*/ 3217334 h 3268134"/>
              <a:gd name="connsiteX2" fmla="*/ 465667 w 5452534"/>
              <a:gd name="connsiteY2" fmla="*/ 2921000 h 3268134"/>
              <a:gd name="connsiteX3" fmla="*/ 660400 w 5452534"/>
              <a:gd name="connsiteY3" fmla="*/ 2853267 h 3268134"/>
              <a:gd name="connsiteX4" fmla="*/ 914400 w 5452534"/>
              <a:gd name="connsiteY4" fmla="*/ 2743200 h 3268134"/>
              <a:gd name="connsiteX5" fmla="*/ 1075267 w 5452534"/>
              <a:gd name="connsiteY5" fmla="*/ 2463800 h 3268134"/>
              <a:gd name="connsiteX6" fmla="*/ 1312334 w 5452534"/>
              <a:gd name="connsiteY6" fmla="*/ 1989667 h 3268134"/>
              <a:gd name="connsiteX7" fmla="*/ 1642534 w 5452534"/>
              <a:gd name="connsiteY7" fmla="*/ 2201334 h 3268134"/>
              <a:gd name="connsiteX8" fmla="*/ 1871134 w 5452534"/>
              <a:gd name="connsiteY8" fmla="*/ 1871134 h 3268134"/>
              <a:gd name="connsiteX9" fmla="*/ 2167467 w 5452534"/>
              <a:gd name="connsiteY9" fmla="*/ 1261534 h 3268134"/>
              <a:gd name="connsiteX10" fmla="*/ 2523067 w 5452534"/>
              <a:gd name="connsiteY10" fmla="*/ 1143000 h 3268134"/>
              <a:gd name="connsiteX11" fmla="*/ 2980267 w 5452534"/>
              <a:gd name="connsiteY11" fmla="*/ 863600 h 3268134"/>
              <a:gd name="connsiteX12" fmla="*/ 3513667 w 5452534"/>
              <a:gd name="connsiteY12" fmla="*/ 863600 h 3268134"/>
              <a:gd name="connsiteX13" fmla="*/ 3598334 w 5452534"/>
              <a:gd name="connsiteY13" fmla="*/ 897467 h 3268134"/>
              <a:gd name="connsiteX14" fmla="*/ 4385734 w 5452534"/>
              <a:gd name="connsiteY14" fmla="*/ 1092200 h 3268134"/>
              <a:gd name="connsiteX15" fmla="*/ 5054600 w 5452534"/>
              <a:gd name="connsiteY15" fmla="*/ 211667 h 3268134"/>
              <a:gd name="connsiteX16" fmla="*/ 5401734 w 5452534"/>
              <a:gd name="connsiteY16" fmla="*/ 42334 h 3268134"/>
              <a:gd name="connsiteX17" fmla="*/ 5452534 w 5452534"/>
              <a:gd name="connsiteY17" fmla="*/ 0 h 3268134"/>
              <a:gd name="connsiteX0" fmla="*/ 0 w 5452534"/>
              <a:gd name="connsiteY0" fmla="*/ 3268134 h 3268134"/>
              <a:gd name="connsiteX1" fmla="*/ 321734 w 5452534"/>
              <a:gd name="connsiteY1" fmla="*/ 3217334 h 3268134"/>
              <a:gd name="connsiteX2" fmla="*/ 465667 w 5452534"/>
              <a:gd name="connsiteY2" fmla="*/ 2921000 h 3268134"/>
              <a:gd name="connsiteX3" fmla="*/ 660400 w 5452534"/>
              <a:gd name="connsiteY3" fmla="*/ 2853267 h 3268134"/>
              <a:gd name="connsiteX4" fmla="*/ 914400 w 5452534"/>
              <a:gd name="connsiteY4" fmla="*/ 2743200 h 3268134"/>
              <a:gd name="connsiteX5" fmla="*/ 1075267 w 5452534"/>
              <a:gd name="connsiteY5" fmla="*/ 2463800 h 3268134"/>
              <a:gd name="connsiteX6" fmla="*/ 1642534 w 5452534"/>
              <a:gd name="connsiteY6" fmla="*/ 2201334 h 3268134"/>
              <a:gd name="connsiteX7" fmla="*/ 1871134 w 5452534"/>
              <a:gd name="connsiteY7" fmla="*/ 1871134 h 3268134"/>
              <a:gd name="connsiteX8" fmla="*/ 2167467 w 5452534"/>
              <a:gd name="connsiteY8" fmla="*/ 1261534 h 3268134"/>
              <a:gd name="connsiteX9" fmla="*/ 2523067 w 5452534"/>
              <a:gd name="connsiteY9" fmla="*/ 1143000 h 3268134"/>
              <a:gd name="connsiteX10" fmla="*/ 2980267 w 5452534"/>
              <a:gd name="connsiteY10" fmla="*/ 863600 h 3268134"/>
              <a:gd name="connsiteX11" fmla="*/ 3513667 w 5452534"/>
              <a:gd name="connsiteY11" fmla="*/ 863600 h 3268134"/>
              <a:gd name="connsiteX12" fmla="*/ 3598334 w 5452534"/>
              <a:gd name="connsiteY12" fmla="*/ 897467 h 3268134"/>
              <a:gd name="connsiteX13" fmla="*/ 4385734 w 5452534"/>
              <a:gd name="connsiteY13" fmla="*/ 1092200 h 3268134"/>
              <a:gd name="connsiteX14" fmla="*/ 5054600 w 5452534"/>
              <a:gd name="connsiteY14" fmla="*/ 211667 h 3268134"/>
              <a:gd name="connsiteX15" fmla="*/ 5401734 w 5452534"/>
              <a:gd name="connsiteY15" fmla="*/ 42334 h 3268134"/>
              <a:gd name="connsiteX16" fmla="*/ 5452534 w 5452534"/>
              <a:gd name="connsiteY16" fmla="*/ 0 h 3268134"/>
              <a:gd name="connsiteX0" fmla="*/ 0 w 5452534"/>
              <a:gd name="connsiteY0" fmla="*/ 3268134 h 3268134"/>
              <a:gd name="connsiteX1" fmla="*/ 321734 w 5452534"/>
              <a:gd name="connsiteY1" fmla="*/ 3217334 h 3268134"/>
              <a:gd name="connsiteX2" fmla="*/ 465667 w 5452534"/>
              <a:gd name="connsiteY2" fmla="*/ 2921000 h 3268134"/>
              <a:gd name="connsiteX3" fmla="*/ 660400 w 5452534"/>
              <a:gd name="connsiteY3" fmla="*/ 2853267 h 3268134"/>
              <a:gd name="connsiteX4" fmla="*/ 914400 w 5452534"/>
              <a:gd name="connsiteY4" fmla="*/ 2743200 h 3268134"/>
              <a:gd name="connsiteX5" fmla="*/ 1075267 w 5452534"/>
              <a:gd name="connsiteY5" fmla="*/ 2463800 h 3268134"/>
              <a:gd name="connsiteX6" fmla="*/ 1642534 w 5452534"/>
              <a:gd name="connsiteY6" fmla="*/ 2201334 h 3268134"/>
              <a:gd name="connsiteX7" fmla="*/ 1871134 w 5452534"/>
              <a:gd name="connsiteY7" fmla="*/ 1871134 h 3268134"/>
              <a:gd name="connsiteX8" fmla="*/ 2523067 w 5452534"/>
              <a:gd name="connsiteY8" fmla="*/ 1143000 h 3268134"/>
              <a:gd name="connsiteX9" fmla="*/ 2980267 w 5452534"/>
              <a:gd name="connsiteY9" fmla="*/ 863600 h 3268134"/>
              <a:gd name="connsiteX10" fmla="*/ 3513667 w 5452534"/>
              <a:gd name="connsiteY10" fmla="*/ 863600 h 3268134"/>
              <a:gd name="connsiteX11" fmla="*/ 3598334 w 5452534"/>
              <a:gd name="connsiteY11" fmla="*/ 897467 h 3268134"/>
              <a:gd name="connsiteX12" fmla="*/ 4385734 w 5452534"/>
              <a:gd name="connsiteY12" fmla="*/ 1092200 h 3268134"/>
              <a:gd name="connsiteX13" fmla="*/ 5054600 w 5452534"/>
              <a:gd name="connsiteY13" fmla="*/ 211667 h 3268134"/>
              <a:gd name="connsiteX14" fmla="*/ 5401734 w 5452534"/>
              <a:gd name="connsiteY14" fmla="*/ 42334 h 3268134"/>
              <a:gd name="connsiteX15" fmla="*/ 5452534 w 5452534"/>
              <a:gd name="connsiteY15" fmla="*/ 0 h 3268134"/>
              <a:gd name="connsiteX0" fmla="*/ 0 w 5452534"/>
              <a:gd name="connsiteY0" fmla="*/ 3268134 h 3268134"/>
              <a:gd name="connsiteX1" fmla="*/ 321734 w 5452534"/>
              <a:gd name="connsiteY1" fmla="*/ 3217334 h 3268134"/>
              <a:gd name="connsiteX2" fmla="*/ 465667 w 5452534"/>
              <a:gd name="connsiteY2" fmla="*/ 2921000 h 3268134"/>
              <a:gd name="connsiteX3" fmla="*/ 660400 w 5452534"/>
              <a:gd name="connsiteY3" fmla="*/ 2853267 h 3268134"/>
              <a:gd name="connsiteX4" fmla="*/ 914400 w 5452534"/>
              <a:gd name="connsiteY4" fmla="*/ 2743200 h 3268134"/>
              <a:gd name="connsiteX5" fmla="*/ 1075267 w 5452534"/>
              <a:gd name="connsiteY5" fmla="*/ 2463800 h 3268134"/>
              <a:gd name="connsiteX6" fmla="*/ 1642534 w 5452534"/>
              <a:gd name="connsiteY6" fmla="*/ 2201334 h 3268134"/>
              <a:gd name="connsiteX7" fmla="*/ 1871134 w 5452534"/>
              <a:gd name="connsiteY7" fmla="*/ 1871134 h 3268134"/>
              <a:gd name="connsiteX8" fmla="*/ 2523067 w 5452534"/>
              <a:gd name="connsiteY8" fmla="*/ 1143000 h 3268134"/>
              <a:gd name="connsiteX9" fmla="*/ 2980267 w 5452534"/>
              <a:gd name="connsiteY9" fmla="*/ 863600 h 3268134"/>
              <a:gd name="connsiteX10" fmla="*/ 3513667 w 5452534"/>
              <a:gd name="connsiteY10" fmla="*/ 863600 h 3268134"/>
              <a:gd name="connsiteX11" fmla="*/ 3598334 w 5452534"/>
              <a:gd name="connsiteY11" fmla="*/ 897467 h 3268134"/>
              <a:gd name="connsiteX12" fmla="*/ 4385734 w 5452534"/>
              <a:gd name="connsiteY12" fmla="*/ 1092200 h 3268134"/>
              <a:gd name="connsiteX13" fmla="*/ 5054600 w 5452534"/>
              <a:gd name="connsiteY13" fmla="*/ 211667 h 3268134"/>
              <a:gd name="connsiteX14" fmla="*/ 5452534 w 5452534"/>
              <a:gd name="connsiteY14" fmla="*/ 0 h 3268134"/>
              <a:gd name="connsiteX0" fmla="*/ 0 w 5054600"/>
              <a:gd name="connsiteY0" fmla="*/ 3056467 h 3056467"/>
              <a:gd name="connsiteX1" fmla="*/ 321734 w 5054600"/>
              <a:gd name="connsiteY1" fmla="*/ 3005667 h 3056467"/>
              <a:gd name="connsiteX2" fmla="*/ 465667 w 5054600"/>
              <a:gd name="connsiteY2" fmla="*/ 2709333 h 3056467"/>
              <a:gd name="connsiteX3" fmla="*/ 660400 w 5054600"/>
              <a:gd name="connsiteY3" fmla="*/ 2641600 h 3056467"/>
              <a:gd name="connsiteX4" fmla="*/ 914400 w 5054600"/>
              <a:gd name="connsiteY4" fmla="*/ 2531533 h 3056467"/>
              <a:gd name="connsiteX5" fmla="*/ 1075267 w 5054600"/>
              <a:gd name="connsiteY5" fmla="*/ 2252133 h 3056467"/>
              <a:gd name="connsiteX6" fmla="*/ 1642534 w 5054600"/>
              <a:gd name="connsiteY6" fmla="*/ 1989667 h 3056467"/>
              <a:gd name="connsiteX7" fmla="*/ 1871134 w 5054600"/>
              <a:gd name="connsiteY7" fmla="*/ 1659467 h 3056467"/>
              <a:gd name="connsiteX8" fmla="*/ 2523067 w 5054600"/>
              <a:gd name="connsiteY8" fmla="*/ 931333 h 3056467"/>
              <a:gd name="connsiteX9" fmla="*/ 2980267 w 5054600"/>
              <a:gd name="connsiteY9" fmla="*/ 651933 h 3056467"/>
              <a:gd name="connsiteX10" fmla="*/ 3513667 w 5054600"/>
              <a:gd name="connsiteY10" fmla="*/ 651933 h 3056467"/>
              <a:gd name="connsiteX11" fmla="*/ 3598334 w 5054600"/>
              <a:gd name="connsiteY11" fmla="*/ 685800 h 3056467"/>
              <a:gd name="connsiteX12" fmla="*/ 4385734 w 5054600"/>
              <a:gd name="connsiteY12" fmla="*/ 880533 h 3056467"/>
              <a:gd name="connsiteX13" fmla="*/ 5054600 w 5054600"/>
              <a:gd name="connsiteY13" fmla="*/ 0 h 3056467"/>
              <a:gd name="connsiteX0" fmla="*/ 0 w 5054600"/>
              <a:gd name="connsiteY0" fmla="*/ 3056467 h 3056467"/>
              <a:gd name="connsiteX1" fmla="*/ 321734 w 5054600"/>
              <a:gd name="connsiteY1" fmla="*/ 3005667 h 3056467"/>
              <a:gd name="connsiteX2" fmla="*/ 465667 w 5054600"/>
              <a:gd name="connsiteY2" fmla="*/ 2709333 h 3056467"/>
              <a:gd name="connsiteX3" fmla="*/ 660400 w 5054600"/>
              <a:gd name="connsiteY3" fmla="*/ 2641600 h 3056467"/>
              <a:gd name="connsiteX4" fmla="*/ 914400 w 5054600"/>
              <a:gd name="connsiteY4" fmla="*/ 2531533 h 3056467"/>
              <a:gd name="connsiteX5" fmla="*/ 1075267 w 5054600"/>
              <a:gd name="connsiteY5" fmla="*/ 2252133 h 3056467"/>
              <a:gd name="connsiteX6" fmla="*/ 1642534 w 5054600"/>
              <a:gd name="connsiteY6" fmla="*/ 1989667 h 3056467"/>
              <a:gd name="connsiteX7" fmla="*/ 1871134 w 5054600"/>
              <a:gd name="connsiteY7" fmla="*/ 1659467 h 3056467"/>
              <a:gd name="connsiteX8" fmla="*/ 2523067 w 5054600"/>
              <a:gd name="connsiteY8" fmla="*/ 931333 h 3056467"/>
              <a:gd name="connsiteX9" fmla="*/ 2980267 w 5054600"/>
              <a:gd name="connsiteY9" fmla="*/ 651933 h 3056467"/>
              <a:gd name="connsiteX10" fmla="*/ 3513667 w 5054600"/>
              <a:gd name="connsiteY10" fmla="*/ 651933 h 3056467"/>
              <a:gd name="connsiteX11" fmla="*/ 3598334 w 5054600"/>
              <a:gd name="connsiteY11" fmla="*/ 685800 h 3056467"/>
              <a:gd name="connsiteX12" fmla="*/ 5054600 w 5054600"/>
              <a:gd name="connsiteY12" fmla="*/ 0 h 3056467"/>
              <a:gd name="connsiteX0" fmla="*/ 0 w 3959035"/>
              <a:gd name="connsiteY0" fmla="*/ 3312203 h 3312203"/>
              <a:gd name="connsiteX1" fmla="*/ 321734 w 3959035"/>
              <a:gd name="connsiteY1" fmla="*/ 3261403 h 3312203"/>
              <a:gd name="connsiteX2" fmla="*/ 465667 w 3959035"/>
              <a:gd name="connsiteY2" fmla="*/ 2965069 h 3312203"/>
              <a:gd name="connsiteX3" fmla="*/ 660400 w 3959035"/>
              <a:gd name="connsiteY3" fmla="*/ 2897336 h 3312203"/>
              <a:gd name="connsiteX4" fmla="*/ 914400 w 3959035"/>
              <a:gd name="connsiteY4" fmla="*/ 2787269 h 3312203"/>
              <a:gd name="connsiteX5" fmla="*/ 1075267 w 3959035"/>
              <a:gd name="connsiteY5" fmla="*/ 2507869 h 3312203"/>
              <a:gd name="connsiteX6" fmla="*/ 1642534 w 3959035"/>
              <a:gd name="connsiteY6" fmla="*/ 2245403 h 3312203"/>
              <a:gd name="connsiteX7" fmla="*/ 1871134 w 3959035"/>
              <a:gd name="connsiteY7" fmla="*/ 1915203 h 3312203"/>
              <a:gd name="connsiteX8" fmla="*/ 2523067 w 3959035"/>
              <a:gd name="connsiteY8" fmla="*/ 1187069 h 3312203"/>
              <a:gd name="connsiteX9" fmla="*/ 2980267 w 3959035"/>
              <a:gd name="connsiteY9" fmla="*/ 907669 h 3312203"/>
              <a:gd name="connsiteX10" fmla="*/ 3513667 w 3959035"/>
              <a:gd name="connsiteY10" fmla="*/ 907669 h 3312203"/>
              <a:gd name="connsiteX11" fmla="*/ 3598334 w 3959035"/>
              <a:gd name="connsiteY11" fmla="*/ 941536 h 3312203"/>
              <a:gd name="connsiteX12" fmla="*/ 3959035 w 3959035"/>
              <a:gd name="connsiteY12" fmla="*/ 0 h 3312203"/>
              <a:gd name="connsiteX0" fmla="*/ 0 w 3959035"/>
              <a:gd name="connsiteY0" fmla="*/ 3312203 h 3312203"/>
              <a:gd name="connsiteX1" fmla="*/ 321734 w 3959035"/>
              <a:gd name="connsiteY1" fmla="*/ 3261403 h 3312203"/>
              <a:gd name="connsiteX2" fmla="*/ 465667 w 3959035"/>
              <a:gd name="connsiteY2" fmla="*/ 2965069 h 3312203"/>
              <a:gd name="connsiteX3" fmla="*/ 660400 w 3959035"/>
              <a:gd name="connsiteY3" fmla="*/ 2897336 h 3312203"/>
              <a:gd name="connsiteX4" fmla="*/ 914400 w 3959035"/>
              <a:gd name="connsiteY4" fmla="*/ 2787269 h 3312203"/>
              <a:gd name="connsiteX5" fmla="*/ 1075267 w 3959035"/>
              <a:gd name="connsiteY5" fmla="*/ 2507869 h 3312203"/>
              <a:gd name="connsiteX6" fmla="*/ 1642534 w 3959035"/>
              <a:gd name="connsiteY6" fmla="*/ 2245403 h 3312203"/>
              <a:gd name="connsiteX7" fmla="*/ 1871134 w 3959035"/>
              <a:gd name="connsiteY7" fmla="*/ 1915203 h 3312203"/>
              <a:gd name="connsiteX8" fmla="*/ 2523067 w 3959035"/>
              <a:gd name="connsiteY8" fmla="*/ 1187069 h 3312203"/>
              <a:gd name="connsiteX9" fmla="*/ 2980267 w 3959035"/>
              <a:gd name="connsiteY9" fmla="*/ 907669 h 3312203"/>
              <a:gd name="connsiteX10" fmla="*/ 3513667 w 3959035"/>
              <a:gd name="connsiteY10" fmla="*/ 907669 h 3312203"/>
              <a:gd name="connsiteX11" fmla="*/ 3959035 w 3959035"/>
              <a:gd name="connsiteY11" fmla="*/ 0 h 3312203"/>
              <a:gd name="connsiteX0" fmla="*/ 0 w 3959035"/>
              <a:gd name="connsiteY0" fmla="*/ 3312203 h 3312203"/>
              <a:gd name="connsiteX1" fmla="*/ 321734 w 3959035"/>
              <a:gd name="connsiteY1" fmla="*/ 3261403 h 3312203"/>
              <a:gd name="connsiteX2" fmla="*/ 790684 w 3959035"/>
              <a:gd name="connsiteY2" fmla="*/ 3240360 h 3312203"/>
              <a:gd name="connsiteX3" fmla="*/ 660400 w 3959035"/>
              <a:gd name="connsiteY3" fmla="*/ 2897336 h 3312203"/>
              <a:gd name="connsiteX4" fmla="*/ 914400 w 3959035"/>
              <a:gd name="connsiteY4" fmla="*/ 2787269 h 3312203"/>
              <a:gd name="connsiteX5" fmla="*/ 1075267 w 3959035"/>
              <a:gd name="connsiteY5" fmla="*/ 2507869 h 3312203"/>
              <a:gd name="connsiteX6" fmla="*/ 1642534 w 3959035"/>
              <a:gd name="connsiteY6" fmla="*/ 2245403 h 3312203"/>
              <a:gd name="connsiteX7" fmla="*/ 1871134 w 3959035"/>
              <a:gd name="connsiteY7" fmla="*/ 1915203 h 3312203"/>
              <a:gd name="connsiteX8" fmla="*/ 2523067 w 3959035"/>
              <a:gd name="connsiteY8" fmla="*/ 1187069 h 3312203"/>
              <a:gd name="connsiteX9" fmla="*/ 2980267 w 3959035"/>
              <a:gd name="connsiteY9" fmla="*/ 907669 h 3312203"/>
              <a:gd name="connsiteX10" fmla="*/ 3513667 w 3959035"/>
              <a:gd name="connsiteY10" fmla="*/ 907669 h 3312203"/>
              <a:gd name="connsiteX11" fmla="*/ 3959035 w 3959035"/>
              <a:gd name="connsiteY11" fmla="*/ 0 h 3312203"/>
              <a:gd name="connsiteX0" fmla="*/ 0 w 3959035"/>
              <a:gd name="connsiteY0" fmla="*/ 3312203 h 3312203"/>
              <a:gd name="connsiteX1" fmla="*/ 321734 w 3959035"/>
              <a:gd name="connsiteY1" fmla="*/ 3261403 h 3312203"/>
              <a:gd name="connsiteX2" fmla="*/ 790684 w 3959035"/>
              <a:gd name="connsiteY2" fmla="*/ 3240360 h 3312203"/>
              <a:gd name="connsiteX3" fmla="*/ 914400 w 3959035"/>
              <a:gd name="connsiteY3" fmla="*/ 2787269 h 3312203"/>
              <a:gd name="connsiteX4" fmla="*/ 1075267 w 3959035"/>
              <a:gd name="connsiteY4" fmla="*/ 2507869 h 3312203"/>
              <a:gd name="connsiteX5" fmla="*/ 1642534 w 3959035"/>
              <a:gd name="connsiteY5" fmla="*/ 2245403 h 3312203"/>
              <a:gd name="connsiteX6" fmla="*/ 1871134 w 3959035"/>
              <a:gd name="connsiteY6" fmla="*/ 1915203 h 3312203"/>
              <a:gd name="connsiteX7" fmla="*/ 2523067 w 3959035"/>
              <a:gd name="connsiteY7" fmla="*/ 1187069 h 3312203"/>
              <a:gd name="connsiteX8" fmla="*/ 2980267 w 3959035"/>
              <a:gd name="connsiteY8" fmla="*/ 907669 h 3312203"/>
              <a:gd name="connsiteX9" fmla="*/ 3513667 w 3959035"/>
              <a:gd name="connsiteY9" fmla="*/ 907669 h 3312203"/>
              <a:gd name="connsiteX10" fmla="*/ 3959035 w 3959035"/>
              <a:gd name="connsiteY10" fmla="*/ 0 h 3312203"/>
              <a:gd name="connsiteX0" fmla="*/ 0 w 3959035"/>
              <a:gd name="connsiteY0" fmla="*/ 3312203 h 3312203"/>
              <a:gd name="connsiteX1" fmla="*/ 321734 w 3959035"/>
              <a:gd name="connsiteY1" fmla="*/ 3261403 h 3312203"/>
              <a:gd name="connsiteX2" fmla="*/ 790684 w 3959035"/>
              <a:gd name="connsiteY2" fmla="*/ 3240360 h 3312203"/>
              <a:gd name="connsiteX3" fmla="*/ 1075267 w 3959035"/>
              <a:gd name="connsiteY3" fmla="*/ 2507869 h 3312203"/>
              <a:gd name="connsiteX4" fmla="*/ 1642534 w 3959035"/>
              <a:gd name="connsiteY4" fmla="*/ 2245403 h 3312203"/>
              <a:gd name="connsiteX5" fmla="*/ 1871134 w 3959035"/>
              <a:gd name="connsiteY5" fmla="*/ 1915203 h 3312203"/>
              <a:gd name="connsiteX6" fmla="*/ 2523067 w 3959035"/>
              <a:gd name="connsiteY6" fmla="*/ 1187069 h 3312203"/>
              <a:gd name="connsiteX7" fmla="*/ 2980267 w 3959035"/>
              <a:gd name="connsiteY7" fmla="*/ 907669 h 3312203"/>
              <a:gd name="connsiteX8" fmla="*/ 3513667 w 3959035"/>
              <a:gd name="connsiteY8" fmla="*/ 907669 h 3312203"/>
              <a:gd name="connsiteX9" fmla="*/ 3959035 w 3959035"/>
              <a:gd name="connsiteY9" fmla="*/ 0 h 3312203"/>
              <a:gd name="connsiteX0" fmla="*/ 0 w 3959035"/>
              <a:gd name="connsiteY0" fmla="*/ 3312203 h 3312203"/>
              <a:gd name="connsiteX1" fmla="*/ 321734 w 3959035"/>
              <a:gd name="connsiteY1" fmla="*/ 3261403 h 3312203"/>
              <a:gd name="connsiteX2" fmla="*/ 790684 w 3959035"/>
              <a:gd name="connsiteY2" fmla="*/ 3240360 h 3312203"/>
              <a:gd name="connsiteX3" fmla="*/ 1075267 w 3959035"/>
              <a:gd name="connsiteY3" fmla="*/ 2507869 h 3312203"/>
              <a:gd name="connsiteX4" fmla="*/ 1871134 w 3959035"/>
              <a:gd name="connsiteY4" fmla="*/ 1915203 h 3312203"/>
              <a:gd name="connsiteX5" fmla="*/ 2523067 w 3959035"/>
              <a:gd name="connsiteY5" fmla="*/ 1187069 h 3312203"/>
              <a:gd name="connsiteX6" fmla="*/ 2980267 w 3959035"/>
              <a:gd name="connsiteY6" fmla="*/ 907669 h 3312203"/>
              <a:gd name="connsiteX7" fmla="*/ 3513667 w 3959035"/>
              <a:gd name="connsiteY7" fmla="*/ 907669 h 3312203"/>
              <a:gd name="connsiteX8" fmla="*/ 3959035 w 3959035"/>
              <a:gd name="connsiteY8" fmla="*/ 0 h 3312203"/>
              <a:gd name="connsiteX0" fmla="*/ 0 w 3959035"/>
              <a:gd name="connsiteY0" fmla="*/ 3312203 h 3312203"/>
              <a:gd name="connsiteX1" fmla="*/ 321734 w 3959035"/>
              <a:gd name="connsiteY1" fmla="*/ 3261403 h 3312203"/>
              <a:gd name="connsiteX2" fmla="*/ 790684 w 3959035"/>
              <a:gd name="connsiteY2" fmla="*/ 3240360 h 3312203"/>
              <a:gd name="connsiteX3" fmla="*/ 1075267 w 3959035"/>
              <a:gd name="connsiteY3" fmla="*/ 2507869 h 3312203"/>
              <a:gd name="connsiteX4" fmla="*/ 1726788 w 3959035"/>
              <a:gd name="connsiteY4" fmla="*/ 360040 h 3312203"/>
              <a:gd name="connsiteX5" fmla="*/ 2523067 w 3959035"/>
              <a:gd name="connsiteY5" fmla="*/ 1187069 h 3312203"/>
              <a:gd name="connsiteX6" fmla="*/ 2980267 w 3959035"/>
              <a:gd name="connsiteY6" fmla="*/ 907669 h 3312203"/>
              <a:gd name="connsiteX7" fmla="*/ 3513667 w 3959035"/>
              <a:gd name="connsiteY7" fmla="*/ 907669 h 3312203"/>
              <a:gd name="connsiteX8" fmla="*/ 3959035 w 3959035"/>
              <a:gd name="connsiteY8" fmla="*/ 0 h 3312203"/>
              <a:gd name="connsiteX0" fmla="*/ 0 w 3959035"/>
              <a:gd name="connsiteY0" fmla="*/ 3312203 h 3312203"/>
              <a:gd name="connsiteX1" fmla="*/ 321734 w 3959035"/>
              <a:gd name="connsiteY1" fmla="*/ 3261403 h 3312203"/>
              <a:gd name="connsiteX2" fmla="*/ 790684 w 3959035"/>
              <a:gd name="connsiteY2" fmla="*/ 3240360 h 3312203"/>
              <a:gd name="connsiteX3" fmla="*/ 1075267 w 3959035"/>
              <a:gd name="connsiteY3" fmla="*/ 2507869 h 3312203"/>
              <a:gd name="connsiteX4" fmla="*/ 1726788 w 3959035"/>
              <a:gd name="connsiteY4" fmla="*/ 360040 h 3312203"/>
              <a:gd name="connsiteX5" fmla="*/ 2806908 w 3959035"/>
              <a:gd name="connsiteY5" fmla="*/ 360040 h 3312203"/>
              <a:gd name="connsiteX6" fmla="*/ 2980267 w 3959035"/>
              <a:gd name="connsiteY6" fmla="*/ 907669 h 3312203"/>
              <a:gd name="connsiteX7" fmla="*/ 3513667 w 3959035"/>
              <a:gd name="connsiteY7" fmla="*/ 907669 h 3312203"/>
              <a:gd name="connsiteX8" fmla="*/ 3959035 w 3959035"/>
              <a:gd name="connsiteY8" fmla="*/ 0 h 3312203"/>
              <a:gd name="connsiteX0" fmla="*/ 0 w 3959035"/>
              <a:gd name="connsiteY0" fmla="*/ 3456219 h 3456219"/>
              <a:gd name="connsiteX1" fmla="*/ 321734 w 3959035"/>
              <a:gd name="connsiteY1" fmla="*/ 3405419 h 3456219"/>
              <a:gd name="connsiteX2" fmla="*/ 790684 w 3959035"/>
              <a:gd name="connsiteY2" fmla="*/ 3384376 h 3456219"/>
              <a:gd name="connsiteX3" fmla="*/ 1075267 w 3959035"/>
              <a:gd name="connsiteY3" fmla="*/ 2651885 h 3456219"/>
              <a:gd name="connsiteX4" fmla="*/ 1726788 w 3959035"/>
              <a:gd name="connsiteY4" fmla="*/ 504056 h 3456219"/>
              <a:gd name="connsiteX5" fmla="*/ 2806908 w 3959035"/>
              <a:gd name="connsiteY5" fmla="*/ 504056 h 3456219"/>
              <a:gd name="connsiteX6" fmla="*/ 3094940 w 3959035"/>
              <a:gd name="connsiteY6" fmla="*/ 0 h 3456219"/>
              <a:gd name="connsiteX7" fmla="*/ 3513667 w 3959035"/>
              <a:gd name="connsiteY7" fmla="*/ 1051685 h 3456219"/>
              <a:gd name="connsiteX8" fmla="*/ 3959035 w 3959035"/>
              <a:gd name="connsiteY8" fmla="*/ 144016 h 3456219"/>
              <a:gd name="connsiteX0" fmla="*/ 0 w 3959035"/>
              <a:gd name="connsiteY0" fmla="*/ 3456219 h 3456219"/>
              <a:gd name="connsiteX1" fmla="*/ 321734 w 3959035"/>
              <a:gd name="connsiteY1" fmla="*/ 3405419 h 3456219"/>
              <a:gd name="connsiteX2" fmla="*/ 790684 w 3959035"/>
              <a:gd name="connsiteY2" fmla="*/ 3384376 h 3456219"/>
              <a:gd name="connsiteX3" fmla="*/ 1075267 w 3959035"/>
              <a:gd name="connsiteY3" fmla="*/ 2651885 h 3456219"/>
              <a:gd name="connsiteX4" fmla="*/ 1438756 w 3959035"/>
              <a:gd name="connsiteY4" fmla="*/ 1440160 h 3456219"/>
              <a:gd name="connsiteX5" fmla="*/ 2806908 w 3959035"/>
              <a:gd name="connsiteY5" fmla="*/ 504056 h 3456219"/>
              <a:gd name="connsiteX6" fmla="*/ 3094940 w 3959035"/>
              <a:gd name="connsiteY6" fmla="*/ 0 h 3456219"/>
              <a:gd name="connsiteX7" fmla="*/ 3513667 w 3959035"/>
              <a:gd name="connsiteY7" fmla="*/ 1051685 h 3456219"/>
              <a:gd name="connsiteX8" fmla="*/ 3959035 w 3959035"/>
              <a:gd name="connsiteY8" fmla="*/ 144016 h 3456219"/>
              <a:gd name="connsiteX0" fmla="*/ 0 w 3959035"/>
              <a:gd name="connsiteY0" fmla="*/ 3312203 h 3312203"/>
              <a:gd name="connsiteX1" fmla="*/ 321734 w 3959035"/>
              <a:gd name="connsiteY1" fmla="*/ 3261403 h 3312203"/>
              <a:gd name="connsiteX2" fmla="*/ 790684 w 3959035"/>
              <a:gd name="connsiteY2" fmla="*/ 3240360 h 3312203"/>
              <a:gd name="connsiteX3" fmla="*/ 1075267 w 3959035"/>
              <a:gd name="connsiteY3" fmla="*/ 2507869 h 3312203"/>
              <a:gd name="connsiteX4" fmla="*/ 1438756 w 3959035"/>
              <a:gd name="connsiteY4" fmla="*/ 1296144 h 3312203"/>
              <a:gd name="connsiteX5" fmla="*/ 2806908 w 3959035"/>
              <a:gd name="connsiteY5" fmla="*/ 360040 h 3312203"/>
              <a:gd name="connsiteX6" fmla="*/ 3094940 w 3959035"/>
              <a:gd name="connsiteY6" fmla="*/ 216024 h 3312203"/>
              <a:gd name="connsiteX7" fmla="*/ 3513667 w 3959035"/>
              <a:gd name="connsiteY7" fmla="*/ 907669 h 3312203"/>
              <a:gd name="connsiteX8" fmla="*/ 3959035 w 3959035"/>
              <a:gd name="connsiteY8" fmla="*/ 0 h 3312203"/>
              <a:gd name="connsiteX0" fmla="*/ 0 w 3959035"/>
              <a:gd name="connsiteY0" fmla="*/ 3319465 h 3319465"/>
              <a:gd name="connsiteX1" fmla="*/ 321734 w 3959035"/>
              <a:gd name="connsiteY1" fmla="*/ 3268665 h 3319465"/>
              <a:gd name="connsiteX2" fmla="*/ 790684 w 3959035"/>
              <a:gd name="connsiteY2" fmla="*/ 3247622 h 3319465"/>
              <a:gd name="connsiteX3" fmla="*/ 1075267 w 3959035"/>
              <a:gd name="connsiteY3" fmla="*/ 2515131 h 3319465"/>
              <a:gd name="connsiteX4" fmla="*/ 1438756 w 3959035"/>
              <a:gd name="connsiteY4" fmla="*/ 1303406 h 3319465"/>
              <a:gd name="connsiteX5" fmla="*/ 2806908 w 3959035"/>
              <a:gd name="connsiteY5" fmla="*/ 367302 h 3319465"/>
              <a:gd name="connsiteX6" fmla="*/ 3094940 w 3959035"/>
              <a:gd name="connsiteY6" fmla="*/ 223286 h 3319465"/>
              <a:gd name="connsiteX7" fmla="*/ 3598996 w 3959035"/>
              <a:gd name="connsiteY7" fmla="*/ 151278 h 3319465"/>
              <a:gd name="connsiteX8" fmla="*/ 3959035 w 3959035"/>
              <a:gd name="connsiteY8" fmla="*/ 7262 h 3319465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1075267 w 5615220"/>
              <a:gd name="connsiteY3" fmla="*/ 2579877 h 3384211"/>
              <a:gd name="connsiteX4" fmla="*/ 1438756 w 5615220"/>
              <a:gd name="connsiteY4" fmla="*/ 1368152 h 3384211"/>
              <a:gd name="connsiteX5" fmla="*/ 2806908 w 5615220"/>
              <a:gd name="connsiteY5" fmla="*/ 432048 h 3384211"/>
              <a:gd name="connsiteX6" fmla="*/ 3094940 w 5615220"/>
              <a:gd name="connsiteY6" fmla="*/ 288032 h 3384211"/>
              <a:gd name="connsiteX7" fmla="*/ 3598996 w 5615220"/>
              <a:gd name="connsiteY7" fmla="*/ 216024 h 3384211"/>
              <a:gd name="connsiteX8" fmla="*/ 5615220 w 5615220"/>
              <a:gd name="connsiteY8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1075267 w 5615220"/>
              <a:gd name="connsiteY3" fmla="*/ 2579877 h 3384211"/>
              <a:gd name="connsiteX4" fmla="*/ 1870803 w 5615220"/>
              <a:gd name="connsiteY4" fmla="*/ 2304256 h 3384211"/>
              <a:gd name="connsiteX5" fmla="*/ 2806908 w 5615220"/>
              <a:gd name="connsiteY5" fmla="*/ 432048 h 3384211"/>
              <a:gd name="connsiteX6" fmla="*/ 3094940 w 5615220"/>
              <a:gd name="connsiteY6" fmla="*/ 288032 h 3384211"/>
              <a:gd name="connsiteX7" fmla="*/ 3598996 w 5615220"/>
              <a:gd name="connsiteY7" fmla="*/ 216024 h 3384211"/>
              <a:gd name="connsiteX8" fmla="*/ 5615220 w 5615220"/>
              <a:gd name="connsiteY8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1075267 w 5615220"/>
              <a:gd name="connsiteY3" fmla="*/ 2579877 h 3384211"/>
              <a:gd name="connsiteX4" fmla="*/ 1870803 w 5615220"/>
              <a:gd name="connsiteY4" fmla="*/ 2304256 h 3384211"/>
              <a:gd name="connsiteX5" fmla="*/ 2086827 w 5615220"/>
              <a:gd name="connsiteY5" fmla="*/ 720080 h 3384211"/>
              <a:gd name="connsiteX6" fmla="*/ 3094940 w 5615220"/>
              <a:gd name="connsiteY6" fmla="*/ 288032 h 3384211"/>
              <a:gd name="connsiteX7" fmla="*/ 3598996 w 5615220"/>
              <a:gd name="connsiteY7" fmla="*/ 216024 h 3384211"/>
              <a:gd name="connsiteX8" fmla="*/ 5615220 w 5615220"/>
              <a:gd name="connsiteY8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792238 w 5615220"/>
              <a:gd name="connsiteY3" fmla="*/ 3155918 h 3384211"/>
              <a:gd name="connsiteX4" fmla="*/ 1075267 w 5615220"/>
              <a:gd name="connsiteY4" fmla="*/ 2579877 h 3384211"/>
              <a:gd name="connsiteX5" fmla="*/ 1870803 w 5615220"/>
              <a:gd name="connsiteY5" fmla="*/ 2304256 h 3384211"/>
              <a:gd name="connsiteX6" fmla="*/ 2086827 w 5615220"/>
              <a:gd name="connsiteY6" fmla="*/ 720080 h 3384211"/>
              <a:gd name="connsiteX7" fmla="*/ 3094940 w 5615220"/>
              <a:gd name="connsiteY7" fmla="*/ 288032 h 3384211"/>
              <a:gd name="connsiteX8" fmla="*/ 3598996 w 5615220"/>
              <a:gd name="connsiteY8" fmla="*/ 216024 h 3384211"/>
              <a:gd name="connsiteX9" fmla="*/ 5615220 w 5615220"/>
              <a:gd name="connsiteY9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792238 w 5615220"/>
              <a:gd name="connsiteY3" fmla="*/ 3155918 h 3384211"/>
              <a:gd name="connsiteX4" fmla="*/ 1360987 w 5615220"/>
              <a:gd name="connsiteY4" fmla="*/ 2579877 h 3384211"/>
              <a:gd name="connsiteX5" fmla="*/ 1870803 w 5615220"/>
              <a:gd name="connsiteY5" fmla="*/ 2304256 h 3384211"/>
              <a:gd name="connsiteX6" fmla="*/ 2086827 w 5615220"/>
              <a:gd name="connsiteY6" fmla="*/ 720080 h 3384211"/>
              <a:gd name="connsiteX7" fmla="*/ 3094940 w 5615220"/>
              <a:gd name="connsiteY7" fmla="*/ 288032 h 3384211"/>
              <a:gd name="connsiteX8" fmla="*/ 3598996 w 5615220"/>
              <a:gd name="connsiteY8" fmla="*/ 216024 h 3384211"/>
              <a:gd name="connsiteX9" fmla="*/ 5615220 w 5615220"/>
              <a:gd name="connsiteY9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792238 w 5615220"/>
              <a:gd name="connsiteY3" fmla="*/ 3155918 h 3384211"/>
              <a:gd name="connsiteX4" fmla="*/ 943791 w 5615220"/>
              <a:gd name="connsiteY4" fmla="*/ 3142064 h 3384211"/>
              <a:gd name="connsiteX5" fmla="*/ 1360987 w 5615220"/>
              <a:gd name="connsiteY5" fmla="*/ 2579877 h 3384211"/>
              <a:gd name="connsiteX6" fmla="*/ 1870803 w 5615220"/>
              <a:gd name="connsiteY6" fmla="*/ 2304256 h 3384211"/>
              <a:gd name="connsiteX7" fmla="*/ 2086827 w 5615220"/>
              <a:gd name="connsiteY7" fmla="*/ 720080 h 3384211"/>
              <a:gd name="connsiteX8" fmla="*/ 3094940 w 5615220"/>
              <a:gd name="connsiteY8" fmla="*/ 288032 h 3384211"/>
              <a:gd name="connsiteX9" fmla="*/ 3598996 w 5615220"/>
              <a:gd name="connsiteY9" fmla="*/ 216024 h 3384211"/>
              <a:gd name="connsiteX10" fmla="*/ 5615220 w 5615220"/>
              <a:gd name="connsiteY10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792238 w 5615220"/>
              <a:gd name="connsiteY3" fmla="*/ 3155918 h 3384211"/>
              <a:gd name="connsiteX4" fmla="*/ 800947 w 5615220"/>
              <a:gd name="connsiteY4" fmla="*/ 3150773 h 3384211"/>
              <a:gd name="connsiteX5" fmla="*/ 943791 w 5615220"/>
              <a:gd name="connsiteY5" fmla="*/ 3142064 h 3384211"/>
              <a:gd name="connsiteX6" fmla="*/ 1360987 w 5615220"/>
              <a:gd name="connsiteY6" fmla="*/ 2579877 h 3384211"/>
              <a:gd name="connsiteX7" fmla="*/ 1870803 w 5615220"/>
              <a:gd name="connsiteY7" fmla="*/ 2304256 h 3384211"/>
              <a:gd name="connsiteX8" fmla="*/ 2086827 w 5615220"/>
              <a:gd name="connsiteY8" fmla="*/ 720080 h 3384211"/>
              <a:gd name="connsiteX9" fmla="*/ 3094940 w 5615220"/>
              <a:gd name="connsiteY9" fmla="*/ 288032 h 3384211"/>
              <a:gd name="connsiteX10" fmla="*/ 3598996 w 5615220"/>
              <a:gd name="connsiteY10" fmla="*/ 216024 h 3384211"/>
              <a:gd name="connsiteX11" fmla="*/ 5615220 w 5615220"/>
              <a:gd name="connsiteY11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792238 w 5615220"/>
              <a:gd name="connsiteY3" fmla="*/ 3155918 h 3384211"/>
              <a:gd name="connsiteX4" fmla="*/ 943791 w 5615220"/>
              <a:gd name="connsiteY4" fmla="*/ 3142064 h 3384211"/>
              <a:gd name="connsiteX5" fmla="*/ 1360987 w 5615220"/>
              <a:gd name="connsiteY5" fmla="*/ 2579877 h 3384211"/>
              <a:gd name="connsiteX6" fmla="*/ 1870803 w 5615220"/>
              <a:gd name="connsiteY6" fmla="*/ 2304256 h 3384211"/>
              <a:gd name="connsiteX7" fmla="*/ 2086827 w 5615220"/>
              <a:gd name="connsiteY7" fmla="*/ 720080 h 3384211"/>
              <a:gd name="connsiteX8" fmla="*/ 3094940 w 5615220"/>
              <a:gd name="connsiteY8" fmla="*/ 288032 h 3384211"/>
              <a:gd name="connsiteX9" fmla="*/ 3598996 w 5615220"/>
              <a:gd name="connsiteY9" fmla="*/ 216024 h 3384211"/>
              <a:gd name="connsiteX10" fmla="*/ 5615220 w 5615220"/>
              <a:gd name="connsiteY10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870803 w 5615220"/>
              <a:gd name="connsiteY5" fmla="*/ 2304256 h 3384211"/>
              <a:gd name="connsiteX6" fmla="*/ 2086827 w 5615220"/>
              <a:gd name="connsiteY6" fmla="*/ 720080 h 3384211"/>
              <a:gd name="connsiteX7" fmla="*/ 3094940 w 5615220"/>
              <a:gd name="connsiteY7" fmla="*/ 288032 h 3384211"/>
              <a:gd name="connsiteX8" fmla="*/ 3598996 w 5615220"/>
              <a:gd name="connsiteY8" fmla="*/ 216024 h 3384211"/>
              <a:gd name="connsiteX9" fmla="*/ 5615220 w 5615220"/>
              <a:gd name="connsiteY9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870803 w 5615220"/>
              <a:gd name="connsiteY5" fmla="*/ 2304256 h 3384211"/>
              <a:gd name="connsiteX6" fmla="*/ 2086827 w 5615220"/>
              <a:gd name="connsiteY6" fmla="*/ 720080 h 3384211"/>
              <a:gd name="connsiteX7" fmla="*/ 3094940 w 5615220"/>
              <a:gd name="connsiteY7" fmla="*/ 288032 h 3384211"/>
              <a:gd name="connsiteX8" fmla="*/ 3598996 w 5615220"/>
              <a:gd name="connsiteY8" fmla="*/ 216024 h 3384211"/>
              <a:gd name="connsiteX9" fmla="*/ 5615220 w 5615220"/>
              <a:gd name="connsiteY9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870803 w 5615220"/>
              <a:gd name="connsiteY6" fmla="*/ 2304256 h 3384211"/>
              <a:gd name="connsiteX7" fmla="*/ 2086827 w 5615220"/>
              <a:gd name="connsiteY7" fmla="*/ 720080 h 3384211"/>
              <a:gd name="connsiteX8" fmla="*/ 3094940 w 5615220"/>
              <a:gd name="connsiteY8" fmla="*/ 288032 h 3384211"/>
              <a:gd name="connsiteX9" fmla="*/ 3598996 w 5615220"/>
              <a:gd name="connsiteY9" fmla="*/ 216024 h 3384211"/>
              <a:gd name="connsiteX10" fmla="*/ 5615220 w 5615220"/>
              <a:gd name="connsiteY10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656457 w 5615220"/>
              <a:gd name="connsiteY6" fmla="*/ 2304256 h 3384211"/>
              <a:gd name="connsiteX7" fmla="*/ 2086827 w 5615220"/>
              <a:gd name="connsiteY7" fmla="*/ 720080 h 3384211"/>
              <a:gd name="connsiteX8" fmla="*/ 3094940 w 5615220"/>
              <a:gd name="connsiteY8" fmla="*/ 288032 h 3384211"/>
              <a:gd name="connsiteX9" fmla="*/ 3598996 w 5615220"/>
              <a:gd name="connsiteY9" fmla="*/ 216024 h 3384211"/>
              <a:gd name="connsiteX10" fmla="*/ 5615220 w 5615220"/>
              <a:gd name="connsiteY10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656457 w 5615220"/>
              <a:gd name="connsiteY6" fmla="*/ 2304256 h 3384211"/>
              <a:gd name="connsiteX7" fmla="*/ 1933061 w 5615220"/>
              <a:gd name="connsiteY7" fmla="*/ 1421282 h 3384211"/>
              <a:gd name="connsiteX8" fmla="*/ 2086827 w 5615220"/>
              <a:gd name="connsiteY8" fmla="*/ 720080 h 3384211"/>
              <a:gd name="connsiteX9" fmla="*/ 3094940 w 5615220"/>
              <a:gd name="connsiteY9" fmla="*/ 288032 h 3384211"/>
              <a:gd name="connsiteX10" fmla="*/ 3598996 w 5615220"/>
              <a:gd name="connsiteY10" fmla="*/ 216024 h 3384211"/>
              <a:gd name="connsiteX11" fmla="*/ 5615220 w 5615220"/>
              <a:gd name="connsiteY11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656457 w 5615220"/>
              <a:gd name="connsiteY6" fmla="*/ 2304256 h 3384211"/>
              <a:gd name="connsiteX7" fmla="*/ 1933061 w 5615220"/>
              <a:gd name="connsiteY7" fmla="*/ 1421282 h 3384211"/>
              <a:gd name="connsiteX8" fmla="*/ 2301109 w 5615220"/>
              <a:gd name="connsiteY8" fmla="*/ 934370 h 3384211"/>
              <a:gd name="connsiteX9" fmla="*/ 3094940 w 5615220"/>
              <a:gd name="connsiteY9" fmla="*/ 288032 h 3384211"/>
              <a:gd name="connsiteX10" fmla="*/ 3598996 w 5615220"/>
              <a:gd name="connsiteY10" fmla="*/ 216024 h 3384211"/>
              <a:gd name="connsiteX11" fmla="*/ 5615220 w 5615220"/>
              <a:gd name="connsiteY11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656457 w 5615220"/>
              <a:gd name="connsiteY6" fmla="*/ 2304256 h 3384211"/>
              <a:gd name="connsiteX7" fmla="*/ 1933061 w 5615220"/>
              <a:gd name="connsiteY7" fmla="*/ 1421282 h 3384211"/>
              <a:gd name="connsiteX8" fmla="*/ 2301109 w 5615220"/>
              <a:gd name="connsiteY8" fmla="*/ 934370 h 3384211"/>
              <a:gd name="connsiteX9" fmla="*/ 3094940 w 5615220"/>
              <a:gd name="connsiteY9" fmla="*/ 288032 h 3384211"/>
              <a:gd name="connsiteX10" fmla="*/ 3598996 w 5615220"/>
              <a:gd name="connsiteY10" fmla="*/ 216024 h 3384211"/>
              <a:gd name="connsiteX11" fmla="*/ 5615220 w 5615220"/>
              <a:gd name="connsiteY11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656457 w 5615220"/>
              <a:gd name="connsiteY6" fmla="*/ 2304256 h 3384211"/>
              <a:gd name="connsiteX7" fmla="*/ 1933061 w 5615220"/>
              <a:gd name="connsiteY7" fmla="*/ 1421282 h 3384211"/>
              <a:gd name="connsiteX8" fmla="*/ 2301109 w 5615220"/>
              <a:gd name="connsiteY8" fmla="*/ 934370 h 3384211"/>
              <a:gd name="connsiteX9" fmla="*/ 3094940 w 5615220"/>
              <a:gd name="connsiteY9" fmla="*/ 288032 h 3384211"/>
              <a:gd name="connsiteX10" fmla="*/ 3598996 w 5615220"/>
              <a:gd name="connsiteY10" fmla="*/ 216024 h 3384211"/>
              <a:gd name="connsiteX11" fmla="*/ 5615220 w 5615220"/>
              <a:gd name="connsiteY11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656457 w 5615220"/>
              <a:gd name="connsiteY6" fmla="*/ 2304256 h 3384211"/>
              <a:gd name="connsiteX7" fmla="*/ 1933061 w 5615220"/>
              <a:gd name="connsiteY7" fmla="*/ 1421282 h 3384211"/>
              <a:gd name="connsiteX8" fmla="*/ 2301109 w 5615220"/>
              <a:gd name="connsiteY8" fmla="*/ 934370 h 3384211"/>
              <a:gd name="connsiteX9" fmla="*/ 3094940 w 5615220"/>
              <a:gd name="connsiteY9" fmla="*/ 288032 h 3384211"/>
              <a:gd name="connsiteX10" fmla="*/ 3598996 w 5615220"/>
              <a:gd name="connsiteY10" fmla="*/ 216024 h 3384211"/>
              <a:gd name="connsiteX11" fmla="*/ 5615220 w 5615220"/>
              <a:gd name="connsiteY11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656457 w 5615220"/>
              <a:gd name="connsiteY6" fmla="*/ 2304256 h 3384211"/>
              <a:gd name="connsiteX7" fmla="*/ 1933061 w 5615220"/>
              <a:gd name="connsiteY7" fmla="*/ 1421282 h 3384211"/>
              <a:gd name="connsiteX8" fmla="*/ 2301109 w 5615220"/>
              <a:gd name="connsiteY8" fmla="*/ 934370 h 3384211"/>
              <a:gd name="connsiteX9" fmla="*/ 3094940 w 5615220"/>
              <a:gd name="connsiteY9" fmla="*/ 288032 h 3384211"/>
              <a:gd name="connsiteX10" fmla="*/ 3598996 w 5615220"/>
              <a:gd name="connsiteY10" fmla="*/ 216024 h 3384211"/>
              <a:gd name="connsiteX11" fmla="*/ 5615220 w 5615220"/>
              <a:gd name="connsiteY11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656457 w 5615220"/>
              <a:gd name="connsiteY6" fmla="*/ 2304256 h 3384211"/>
              <a:gd name="connsiteX7" fmla="*/ 1933061 w 5615220"/>
              <a:gd name="connsiteY7" fmla="*/ 1421282 h 3384211"/>
              <a:gd name="connsiteX8" fmla="*/ 2301109 w 5615220"/>
              <a:gd name="connsiteY8" fmla="*/ 934370 h 3384211"/>
              <a:gd name="connsiteX9" fmla="*/ 3094940 w 5615220"/>
              <a:gd name="connsiteY9" fmla="*/ 288032 h 3384211"/>
              <a:gd name="connsiteX10" fmla="*/ 3598996 w 5615220"/>
              <a:gd name="connsiteY10" fmla="*/ 216024 h 3384211"/>
              <a:gd name="connsiteX11" fmla="*/ 5615220 w 5615220"/>
              <a:gd name="connsiteY11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656457 w 5615220"/>
              <a:gd name="connsiteY6" fmla="*/ 2304256 h 3384211"/>
              <a:gd name="connsiteX7" fmla="*/ 1933061 w 5615220"/>
              <a:gd name="connsiteY7" fmla="*/ 1421282 h 3384211"/>
              <a:gd name="connsiteX8" fmla="*/ 2301109 w 5615220"/>
              <a:gd name="connsiteY8" fmla="*/ 934370 h 3384211"/>
              <a:gd name="connsiteX9" fmla="*/ 3094940 w 5615220"/>
              <a:gd name="connsiteY9" fmla="*/ 288032 h 3384211"/>
              <a:gd name="connsiteX10" fmla="*/ 3598996 w 5615220"/>
              <a:gd name="connsiteY10" fmla="*/ 216024 h 3384211"/>
              <a:gd name="connsiteX11" fmla="*/ 3605107 w 5615220"/>
              <a:gd name="connsiteY11" fmla="*/ 198567 h 3384211"/>
              <a:gd name="connsiteX12" fmla="*/ 5615220 w 5615220"/>
              <a:gd name="connsiteY12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656457 w 5615220"/>
              <a:gd name="connsiteY6" fmla="*/ 2304256 h 3384211"/>
              <a:gd name="connsiteX7" fmla="*/ 1933061 w 5615220"/>
              <a:gd name="connsiteY7" fmla="*/ 1421282 h 3384211"/>
              <a:gd name="connsiteX8" fmla="*/ 2301109 w 5615220"/>
              <a:gd name="connsiteY8" fmla="*/ 934370 h 3384211"/>
              <a:gd name="connsiteX9" fmla="*/ 3094940 w 5615220"/>
              <a:gd name="connsiteY9" fmla="*/ 288032 h 3384211"/>
              <a:gd name="connsiteX10" fmla="*/ 3598996 w 5615220"/>
              <a:gd name="connsiteY10" fmla="*/ 216024 h 3384211"/>
              <a:gd name="connsiteX11" fmla="*/ 3605107 w 5615220"/>
              <a:gd name="connsiteY11" fmla="*/ 198567 h 3384211"/>
              <a:gd name="connsiteX12" fmla="*/ 5615220 w 5615220"/>
              <a:gd name="connsiteY12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656457 w 5615220"/>
              <a:gd name="connsiteY6" fmla="*/ 2304256 h 3384211"/>
              <a:gd name="connsiteX7" fmla="*/ 1933061 w 5615220"/>
              <a:gd name="connsiteY7" fmla="*/ 1421282 h 3384211"/>
              <a:gd name="connsiteX8" fmla="*/ 2301109 w 5615220"/>
              <a:gd name="connsiteY8" fmla="*/ 934370 h 3384211"/>
              <a:gd name="connsiteX9" fmla="*/ 3094940 w 5615220"/>
              <a:gd name="connsiteY9" fmla="*/ 288032 h 3384211"/>
              <a:gd name="connsiteX10" fmla="*/ 3598996 w 5615220"/>
              <a:gd name="connsiteY10" fmla="*/ 216024 h 3384211"/>
              <a:gd name="connsiteX11" fmla="*/ 5615220 w 5615220"/>
              <a:gd name="connsiteY11" fmla="*/ 0 h 3384211"/>
              <a:gd name="connsiteX0" fmla="*/ 0 w 5615220"/>
              <a:gd name="connsiteY0" fmla="*/ 3384211 h 3384211"/>
              <a:gd name="connsiteX1" fmla="*/ 321734 w 5615220"/>
              <a:gd name="connsiteY1" fmla="*/ 3333411 h 3384211"/>
              <a:gd name="connsiteX2" fmla="*/ 790684 w 5615220"/>
              <a:gd name="connsiteY2" fmla="*/ 3312368 h 3384211"/>
              <a:gd name="connsiteX3" fmla="*/ 943791 w 5615220"/>
              <a:gd name="connsiteY3" fmla="*/ 3142064 h 3384211"/>
              <a:gd name="connsiteX4" fmla="*/ 1360987 w 5615220"/>
              <a:gd name="connsiteY4" fmla="*/ 2579877 h 3384211"/>
              <a:gd name="connsiteX5" fmla="*/ 1375713 w 5615220"/>
              <a:gd name="connsiteY5" fmla="*/ 2584715 h 3384211"/>
              <a:gd name="connsiteX6" fmla="*/ 1656457 w 5615220"/>
              <a:gd name="connsiteY6" fmla="*/ 2304256 h 3384211"/>
              <a:gd name="connsiteX7" fmla="*/ 1933061 w 5615220"/>
              <a:gd name="connsiteY7" fmla="*/ 1421282 h 3384211"/>
              <a:gd name="connsiteX8" fmla="*/ 2301109 w 5615220"/>
              <a:gd name="connsiteY8" fmla="*/ 934370 h 3384211"/>
              <a:gd name="connsiteX9" fmla="*/ 3094940 w 5615220"/>
              <a:gd name="connsiteY9" fmla="*/ 288032 h 3384211"/>
              <a:gd name="connsiteX10" fmla="*/ 3598996 w 5615220"/>
              <a:gd name="connsiteY10" fmla="*/ 216024 h 3384211"/>
              <a:gd name="connsiteX11" fmla="*/ 5615220 w 5615220"/>
              <a:gd name="connsiteY11" fmla="*/ 0 h 3384211"/>
              <a:gd name="connsiteX0" fmla="*/ 0 w 3598996"/>
              <a:gd name="connsiteY0" fmla="*/ 3168187 h 3168187"/>
              <a:gd name="connsiteX1" fmla="*/ 321734 w 3598996"/>
              <a:gd name="connsiteY1" fmla="*/ 3117387 h 3168187"/>
              <a:gd name="connsiteX2" fmla="*/ 790684 w 3598996"/>
              <a:gd name="connsiteY2" fmla="*/ 3096344 h 3168187"/>
              <a:gd name="connsiteX3" fmla="*/ 943791 w 3598996"/>
              <a:gd name="connsiteY3" fmla="*/ 2926040 h 3168187"/>
              <a:gd name="connsiteX4" fmla="*/ 1360987 w 3598996"/>
              <a:gd name="connsiteY4" fmla="*/ 2363853 h 3168187"/>
              <a:gd name="connsiteX5" fmla="*/ 1375713 w 3598996"/>
              <a:gd name="connsiteY5" fmla="*/ 2368691 h 3168187"/>
              <a:gd name="connsiteX6" fmla="*/ 1656457 w 3598996"/>
              <a:gd name="connsiteY6" fmla="*/ 2088232 h 3168187"/>
              <a:gd name="connsiteX7" fmla="*/ 1933061 w 3598996"/>
              <a:gd name="connsiteY7" fmla="*/ 1205258 h 3168187"/>
              <a:gd name="connsiteX8" fmla="*/ 2301109 w 3598996"/>
              <a:gd name="connsiteY8" fmla="*/ 718346 h 3168187"/>
              <a:gd name="connsiteX9" fmla="*/ 3094940 w 3598996"/>
              <a:gd name="connsiteY9" fmla="*/ 72008 h 3168187"/>
              <a:gd name="connsiteX10" fmla="*/ 3598996 w 3598996"/>
              <a:gd name="connsiteY10" fmla="*/ 0 h 3168187"/>
              <a:gd name="connsiteX0" fmla="*/ 0 w 4741972"/>
              <a:gd name="connsiteY0" fmla="*/ 3382525 h 3382525"/>
              <a:gd name="connsiteX1" fmla="*/ 321734 w 4741972"/>
              <a:gd name="connsiteY1" fmla="*/ 3331725 h 3382525"/>
              <a:gd name="connsiteX2" fmla="*/ 790684 w 4741972"/>
              <a:gd name="connsiteY2" fmla="*/ 3310682 h 3382525"/>
              <a:gd name="connsiteX3" fmla="*/ 943791 w 4741972"/>
              <a:gd name="connsiteY3" fmla="*/ 3140378 h 3382525"/>
              <a:gd name="connsiteX4" fmla="*/ 1360987 w 4741972"/>
              <a:gd name="connsiteY4" fmla="*/ 2578191 h 3382525"/>
              <a:gd name="connsiteX5" fmla="*/ 1375713 w 4741972"/>
              <a:gd name="connsiteY5" fmla="*/ 2583029 h 3382525"/>
              <a:gd name="connsiteX6" fmla="*/ 1656457 w 4741972"/>
              <a:gd name="connsiteY6" fmla="*/ 2302570 h 3382525"/>
              <a:gd name="connsiteX7" fmla="*/ 1933061 w 4741972"/>
              <a:gd name="connsiteY7" fmla="*/ 1419596 h 3382525"/>
              <a:gd name="connsiteX8" fmla="*/ 2301109 w 4741972"/>
              <a:gd name="connsiteY8" fmla="*/ 932684 h 3382525"/>
              <a:gd name="connsiteX9" fmla="*/ 3094940 w 4741972"/>
              <a:gd name="connsiteY9" fmla="*/ 286346 h 3382525"/>
              <a:gd name="connsiteX10" fmla="*/ 4741972 w 4741972"/>
              <a:gd name="connsiteY10" fmla="*/ 0 h 3382525"/>
              <a:gd name="connsiteX0" fmla="*/ 0 w 5170568"/>
              <a:gd name="connsiteY0" fmla="*/ 3382525 h 3382525"/>
              <a:gd name="connsiteX1" fmla="*/ 321734 w 5170568"/>
              <a:gd name="connsiteY1" fmla="*/ 3331725 h 3382525"/>
              <a:gd name="connsiteX2" fmla="*/ 790684 w 5170568"/>
              <a:gd name="connsiteY2" fmla="*/ 3310682 h 3382525"/>
              <a:gd name="connsiteX3" fmla="*/ 943791 w 5170568"/>
              <a:gd name="connsiteY3" fmla="*/ 3140378 h 3382525"/>
              <a:gd name="connsiteX4" fmla="*/ 1360987 w 5170568"/>
              <a:gd name="connsiteY4" fmla="*/ 2578191 h 3382525"/>
              <a:gd name="connsiteX5" fmla="*/ 1375713 w 5170568"/>
              <a:gd name="connsiteY5" fmla="*/ 2583029 h 3382525"/>
              <a:gd name="connsiteX6" fmla="*/ 1656457 w 5170568"/>
              <a:gd name="connsiteY6" fmla="*/ 2302570 h 3382525"/>
              <a:gd name="connsiteX7" fmla="*/ 1933061 w 5170568"/>
              <a:gd name="connsiteY7" fmla="*/ 1419596 h 3382525"/>
              <a:gd name="connsiteX8" fmla="*/ 2301109 w 5170568"/>
              <a:gd name="connsiteY8" fmla="*/ 932684 h 3382525"/>
              <a:gd name="connsiteX9" fmla="*/ 3094940 w 5170568"/>
              <a:gd name="connsiteY9" fmla="*/ 286346 h 3382525"/>
              <a:gd name="connsiteX10" fmla="*/ 5170568 w 5170568"/>
              <a:gd name="connsiteY10" fmla="*/ 0 h 338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70568" h="3382525">
                <a:moveTo>
                  <a:pt x="0" y="3382525"/>
                </a:moveTo>
                <a:lnTo>
                  <a:pt x="321734" y="3331725"/>
                </a:lnTo>
                <a:lnTo>
                  <a:pt x="790684" y="3310682"/>
                </a:lnTo>
                <a:lnTo>
                  <a:pt x="943791" y="3140378"/>
                </a:lnTo>
                <a:lnTo>
                  <a:pt x="1360987" y="2578191"/>
                </a:lnTo>
                <a:lnTo>
                  <a:pt x="1375713" y="2583029"/>
                </a:lnTo>
                <a:lnTo>
                  <a:pt x="1656457" y="2302570"/>
                </a:lnTo>
                <a:lnTo>
                  <a:pt x="1933061" y="1419596"/>
                </a:lnTo>
                <a:lnTo>
                  <a:pt x="2301109" y="932684"/>
                </a:lnTo>
                <a:lnTo>
                  <a:pt x="3094940" y="286346"/>
                </a:lnTo>
                <a:cubicBezTo>
                  <a:pt x="3326765" y="227141"/>
                  <a:pt x="5002549" y="24003"/>
                  <a:pt x="5170568" y="0"/>
                </a:cubicBezTo>
              </a:path>
            </a:pathLst>
          </a:custGeom>
          <a:noFill/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4" name="Connecteur droit 53"/>
          <p:cNvCxnSpPr>
            <a:cxnSpLocks/>
          </p:cNvCxnSpPr>
          <p:nvPr/>
        </p:nvCxnSpPr>
        <p:spPr>
          <a:xfrm>
            <a:off x="816507" y="3211557"/>
            <a:ext cx="4864920" cy="89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816509" y="2930335"/>
            <a:ext cx="5212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/>
              <a:t>Route</a:t>
            </a:r>
          </a:p>
        </p:txBody>
      </p:sp>
      <p:cxnSp>
        <p:nvCxnSpPr>
          <p:cNvPr id="56" name="Connecteur droit 55"/>
          <p:cNvCxnSpPr>
            <a:cxnSpLocks/>
          </p:cNvCxnSpPr>
          <p:nvPr/>
        </p:nvCxnSpPr>
        <p:spPr>
          <a:xfrm rot="5400000">
            <a:off x="1012208" y="3331981"/>
            <a:ext cx="883391" cy="644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/>
          <p:cNvSpPr txBox="1"/>
          <p:nvPr/>
        </p:nvSpPr>
        <p:spPr>
          <a:xfrm>
            <a:off x="1048170" y="2729464"/>
            <a:ext cx="4633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/>
              <a:t>Bord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3075222" y="2126847"/>
            <a:ext cx="11003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/>
              <a:t>Paroi rocheuse</a:t>
            </a:r>
          </a:p>
        </p:txBody>
      </p:sp>
      <p:cxnSp>
        <p:nvCxnSpPr>
          <p:cNvPr id="59" name="Connecteur droit avec flèche 58"/>
          <p:cNvCxnSpPr>
            <a:cxnSpLocks/>
          </p:cNvCxnSpPr>
          <p:nvPr/>
        </p:nvCxnSpPr>
        <p:spPr>
          <a:xfrm>
            <a:off x="1458632" y="3387411"/>
            <a:ext cx="4112016" cy="8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/>
          <p:cNvSpPr txBox="1"/>
          <p:nvPr/>
        </p:nvSpPr>
        <p:spPr>
          <a:xfrm>
            <a:off x="3191053" y="3172344"/>
            <a:ext cx="6677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/>
              <a:t>150 m</a:t>
            </a:r>
          </a:p>
        </p:txBody>
      </p:sp>
      <p:cxnSp>
        <p:nvCxnSpPr>
          <p:cNvPr id="62" name="Connecteur droit avec flèche 61"/>
          <p:cNvCxnSpPr>
            <a:cxnSpLocks/>
          </p:cNvCxnSpPr>
          <p:nvPr/>
        </p:nvCxnSpPr>
        <p:spPr>
          <a:xfrm>
            <a:off x="1453582" y="3572681"/>
            <a:ext cx="637073" cy="8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>
            <a:cxnSpLocks/>
          </p:cNvCxnSpPr>
          <p:nvPr/>
        </p:nvCxnSpPr>
        <p:spPr>
          <a:xfrm rot="5400000">
            <a:off x="1749716" y="3271273"/>
            <a:ext cx="682518" cy="64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/>
          <p:cNvSpPr txBox="1"/>
          <p:nvPr/>
        </p:nvSpPr>
        <p:spPr>
          <a:xfrm>
            <a:off x="1424945" y="3342651"/>
            <a:ext cx="6949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>
                <a:solidFill>
                  <a:srgbClr val="FF0000"/>
                </a:solidFill>
              </a:rPr>
              <a:t>Lim &gt;15°</a:t>
            </a:r>
          </a:p>
        </p:txBody>
      </p:sp>
      <p:cxnSp>
        <p:nvCxnSpPr>
          <p:cNvPr id="65" name="Connecteur droit 64"/>
          <p:cNvCxnSpPr>
            <a:cxnSpLocks/>
          </p:cNvCxnSpPr>
          <p:nvPr/>
        </p:nvCxnSpPr>
        <p:spPr>
          <a:xfrm rot="5400000" flipH="1" flipV="1">
            <a:off x="2278772" y="2018054"/>
            <a:ext cx="1245407" cy="57915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/>
          <p:cNvSpPr txBox="1"/>
          <p:nvPr/>
        </p:nvSpPr>
        <p:spPr>
          <a:xfrm>
            <a:off x="2901473" y="2488417"/>
            <a:ext cx="1563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>
                <a:solidFill>
                  <a:srgbClr val="00B050"/>
                </a:solidFill>
              </a:rPr>
              <a:t>Pente locale max (PLM).</a:t>
            </a:r>
          </a:p>
        </p:txBody>
      </p:sp>
      <p:cxnSp>
        <p:nvCxnSpPr>
          <p:cNvPr id="70" name="Connecteur droit 69"/>
          <p:cNvCxnSpPr>
            <a:cxnSpLocks/>
          </p:cNvCxnSpPr>
          <p:nvPr/>
        </p:nvCxnSpPr>
        <p:spPr>
          <a:xfrm rot="5400000">
            <a:off x="2221400" y="2990052"/>
            <a:ext cx="1244960" cy="64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>
            <a:cxnSpLocks/>
          </p:cNvCxnSpPr>
          <p:nvPr/>
        </p:nvCxnSpPr>
        <p:spPr>
          <a:xfrm>
            <a:off x="2090653" y="3572681"/>
            <a:ext cx="752904" cy="8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ZoneTexte 71"/>
          <p:cNvSpPr txBox="1"/>
          <p:nvPr/>
        </p:nvSpPr>
        <p:spPr>
          <a:xfrm>
            <a:off x="2081477" y="3321799"/>
            <a:ext cx="810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err="1">
                <a:solidFill>
                  <a:srgbClr val="00B050"/>
                </a:solidFill>
              </a:rPr>
              <a:t>Dist</a:t>
            </a:r>
            <a:r>
              <a:rPr lang="fr-BE" sz="1100" dirty="0">
                <a:solidFill>
                  <a:srgbClr val="00B050"/>
                </a:solidFill>
              </a:rPr>
              <a:t> (PLM</a:t>
            </a:r>
            <a:r>
              <a:rPr lang="fr-BE" sz="1100" dirty="0"/>
              <a:t>) </a:t>
            </a:r>
          </a:p>
        </p:txBody>
      </p:sp>
      <p:cxnSp>
        <p:nvCxnSpPr>
          <p:cNvPr id="73" name="Connecteur droit 72"/>
          <p:cNvCxnSpPr>
            <a:cxnSpLocks/>
          </p:cNvCxnSpPr>
          <p:nvPr/>
        </p:nvCxnSpPr>
        <p:spPr>
          <a:xfrm flipV="1">
            <a:off x="2032738" y="1403708"/>
            <a:ext cx="1516436" cy="17686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73"/>
          <p:cNvSpPr txBox="1"/>
          <p:nvPr/>
        </p:nvSpPr>
        <p:spPr>
          <a:xfrm>
            <a:off x="1738338" y="2077210"/>
            <a:ext cx="972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>
                <a:solidFill>
                  <a:srgbClr val="FF0000"/>
                </a:solidFill>
              </a:rPr>
              <a:t>Pente </a:t>
            </a:r>
            <a:r>
              <a:rPr lang="fr-BE" sz="1200" dirty="0" err="1">
                <a:solidFill>
                  <a:srgbClr val="FF0000"/>
                </a:solidFill>
              </a:rPr>
              <a:t>moy</a:t>
            </a:r>
            <a:r>
              <a:rPr lang="fr-BE" sz="1200" dirty="0">
                <a:solidFill>
                  <a:srgbClr val="FF0000"/>
                </a:solidFill>
              </a:rPr>
              <a:t>. </a:t>
            </a:r>
          </a:p>
        </p:txBody>
      </p:sp>
      <p:cxnSp>
        <p:nvCxnSpPr>
          <p:cNvPr id="78" name="Connecteur droit avec flèche 77"/>
          <p:cNvCxnSpPr>
            <a:cxnSpLocks/>
          </p:cNvCxnSpPr>
          <p:nvPr/>
        </p:nvCxnSpPr>
        <p:spPr>
          <a:xfrm rot="5400000" flipH="1" flipV="1">
            <a:off x="4713518" y="2251096"/>
            <a:ext cx="1943542" cy="77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/>
          <p:cNvCxnSpPr>
            <a:cxnSpLocks/>
          </p:cNvCxnSpPr>
          <p:nvPr/>
        </p:nvCxnSpPr>
        <p:spPr>
          <a:xfrm>
            <a:off x="2901473" y="1267695"/>
            <a:ext cx="2837870" cy="89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ZoneTexte 79"/>
          <p:cNvSpPr txBox="1"/>
          <p:nvPr/>
        </p:nvSpPr>
        <p:spPr>
          <a:xfrm>
            <a:off x="5739345" y="2006324"/>
            <a:ext cx="6370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/>
              <a:t>DZ max</a:t>
            </a:r>
          </a:p>
        </p:txBody>
      </p:sp>
      <p:cxnSp>
        <p:nvCxnSpPr>
          <p:cNvPr id="83" name="Connecteur droit 82"/>
          <p:cNvCxnSpPr>
            <a:cxnSpLocks/>
          </p:cNvCxnSpPr>
          <p:nvPr/>
        </p:nvCxnSpPr>
        <p:spPr>
          <a:xfrm rot="5400000">
            <a:off x="4440938" y="2327300"/>
            <a:ext cx="2249321" cy="128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C8AC4E8C-DA06-4D52-A347-9A2F2CD97630}"/>
              </a:ext>
            </a:extLst>
          </p:cNvPr>
          <p:cNvSpPr txBox="1"/>
          <p:nvPr/>
        </p:nvSpPr>
        <p:spPr>
          <a:xfrm>
            <a:off x="232601" y="3988834"/>
            <a:ext cx="605090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200" b="1" dirty="0"/>
              <a:t>Paramètres géométriques affectant la dangerosité d’une paroi rocheuse le long d’une route 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6474380" y="1897392"/>
            <a:ext cx="233355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" indent="-85725">
              <a:buFontTx/>
              <a:buChar char="-"/>
            </a:pPr>
            <a:r>
              <a:rPr lang="fr-BE" sz="1200" b="1" dirty="0"/>
              <a:t>Distance bord de route / versant</a:t>
            </a:r>
          </a:p>
          <a:p>
            <a:pPr>
              <a:buFontTx/>
              <a:buChar char="-"/>
            </a:pPr>
            <a:endParaRPr lang="fr-BE" sz="1200" b="1" dirty="0"/>
          </a:p>
          <a:p>
            <a:pPr>
              <a:buFontTx/>
              <a:buChar char="-"/>
            </a:pPr>
            <a:r>
              <a:rPr lang="fr-BE" sz="1200" b="1" dirty="0"/>
              <a:t> Pente locale maximum</a:t>
            </a:r>
          </a:p>
          <a:p>
            <a:pPr>
              <a:buFontTx/>
              <a:buChar char="-"/>
            </a:pPr>
            <a:endParaRPr lang="fr-BE" sz="1200" b="1" dirty="0"/>
          </a:p>
          <a:p>
            <a:pPr>
              <a:buFontTx/>
              <a:buChar char="-"/>
            </a:pPr>
            <a:r>
              <a:rPr lang="fr-BE" sz="1200" b="1" dirty="0"/>
              <a:t> Pente moyenne</a:t>
            </a:r>
          </a:p>
          <a:p>
            <a:pPr>
              <a:buFontTx/>
              <a:buChar char="-"/>
            </a:pPr>
            <a:endParaRPr lang="fr-BE" sz="1200" b="1" dirty="0"/>
          </a:p>
          <a:p>
            <a:pPr>
              <a:buFontTx/>
              <a:buChar char="-"/>
            </a:pPr>
            <a:r>
              <a:rPr lang="fr-BE" sz="1200" b="1" dirty="0"/>
              <a:t> Delta « Z » Max</a:t>
            </a: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E7108689-737F-421B-96CC-CD3956BAA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601" y="95730"/>
            <a:ext cx="8575337" cy="33117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BE" sz="2000" dirty="0"/>
              <a:t>Projet CLADAROC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4F7F72-3274-4AD1-8431-0A36A4409103}"/>
              </a:ext>
            </a:extLst>
          </p:cNvPr>
          <p:cNvSpPr/>
          <p:nvPr/>
        </p:nvSpPr>
        <p:spPr>
          <a:xfrm>
            <a:off x="0" y="4403310"/>
            <a:ext cx="8209280" cy="7316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9901231A-3E73-497C-B085-20AF741CB4E8}"/>
              </a:ext>
            </a:extLst>
          </p:cNvPr>
          <p:cNvSpPr txBox="1">
            <a:spLocks/>
          </p:cNvSpPr>
          <p:nvPr/>
        </p:nvSpPr>
        <p:spPr>
          <a:xfrm>
            <a:off x="897399" y="617445"/>
            <a:ext cx="4158986" cy="375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fr-BE" sz="1400" dirty="0">
                <a:latin typeface="Arial"/>
                <a:cs typeface="Arial"/>
              </a:rPr>
              <a:t>Détermination d’un facteur de dangerosité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6" grpId="0"/>
      <p:bldP spid="72" grpId="0"/>
      <p:bldP spid="74" grpId="0"/>
      <p:bldP spid="8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E36913-4444-4E27-9E4E-A50F7BEA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67584"/>
            <a:ext cx="8291954" cy="446457"/>
          </a:xfrm>
        </p:spPr>
        <p:txBody>
          <a:bodyPr>
            <a:normAutofit/>
          </a:bodyPr>
          <a:lstStyle/>
          <a:p>
            <a:pPr algn="ctr"/>
            <a:r>
              <a:rPr lang="fr-BE" sz="2000" dirty="0"/>
              <a:t>CLADAROC : Etat d’avancement</a:t>
            </a:r>
            <a:endParaRPr lang="fr-BE" sz="2000" dirty="0">
              <a:solidFill>
                <a:srgbClr val="FF0000"/>
              </a:solidFill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EB7007A-0BB3-41C1-BF27-BEBDD5D588F9}"/>
              </a:ext>
            </a:extLst>
          </p:cNvPr>
          <p:cNvSpPr txBox="1">
            <a:spLocks/>
          </p:cNvSpPr>
          <p:nvPr/>
        </p:nvSpPr>
        <p:spPr>
          <a:xfrm>
            <a:off x="125490" y="506897"/>
            <a:ext cx="8778240" cy="4970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>
                <a:latin typeface="Arial"/>
                <a:cs typeface="Arial"/>
              </a:rPr>
              <a:t>Le projet CLADAROC entre dans sa phase terminale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>
                <a:latin typeface="Arial"/>
                <a:cs typeface="Arial"/>
              </a:rPr>
              <a:t>Optimisation des temps de calculs pour la définition des transects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endParaRPr lang="fr-BE" sz="1400" dirty="0">
              <a:latin typeface="Arial"/>
              <a:cs typeface="Arial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endParaRPr lang="fr-BE" sz="1400" dirty="0">
              <a:latin typeface="Arial"/>
              <a:cs typeface="Arial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fr-BE" sz="1400" dirty="0">
              <a:latin typeface="Arial"/>
              <a:cs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A9671D5-8891-4195-BCEA-55BF3CB055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42" y="1103465"/>
            <a:ext cx="5693994" cy="399467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F752720-5E4D-43CA-9EC2-A39D2221496F}"/>
              </a:ext>
            </a:extLst>
          </p:cNvPr>
          <p:cNvSpPr txBox="1"/>
          <p:nvPr/>
        </p:nvSpPr>
        <p:spPr>
          <a:xfrm>
            <a:off x="230769" y="4667332"/>
            <a:ext cx="288313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 b="1"/>
            </a:lvl1pPr>
          </a:lstStyle>
          <a:p>
            <a:r>
              <a:rPr lang="fr-BE" dirty="0"/>
              <a:t>Réseau routier wallon qui sera traité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8AD7BCC-56CA-49C3-8495-E889C7AA7D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494" y="563468"/>
            <a:ext cx="2836019" cy="458003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64C4FB9-1440-435C-A173-C219FB0151C8}"/>
              </a:ext>
            </a:extLst>
          </p:cNvPr>
          <p:cNvSpPr txBox="1"/>
          <p:nvPr/>
        </p:nvSpPr>
        <p:spPr>
          <a:xfrm>
            <a:off x="6410067" y="614502"/>
            <a:ext cx="23039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 b="1"/>
            </a:lvl1pPr>
          </a:lstStyle>
          <a:p>
            <a:r>
              <a:rPr lang="fr-BE" dirty="0"/>
              <a:t>Classement par dangerosité </a:t>
            </a:r>
          </a:p>
        </p:txBody>
      </p:sp>
    </p:spTree>
    <p:extLst>
      <p:ext uri="{BB962C8B-B14F-4D97-AF65-F5344CB8AC3E}">
        <p14:creationId xmlns:p14="http://schemas.microsoft.com/office/powerpoint/2010/main" val="190344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E0DEE93-E158-4C19-B338-B021E50ACC28}"/>
              </a:ext>
            </a:extLst>
          </p:cNvPr>
          <p:cNvSpPr txBox="1">
            <a:spLocks/>
          </p:cNvSpPr>
          <p:nvPr/>
        </p:nvSpPr>
        <p:spPr>
          <a:xfrm>
            <a:off x="50074" y="838200"/>
            <a:ext cx="4920511" cy="42250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fr-BE" sz="1200" dirty="0">
                <a:latin typeface="Arial"/>
                <a:cs typeface="Arial"/>
              </a:rPr>
              <a:t>Création d’un fichier partagé entre les DT et la Géotechnique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fr-BE" sz="1200" dirty="0">
              <a:latin typeface="Arial"/>
              <a:cs typeface="Arial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fr-BE" sz="1200" dirty="0">
                <a:latin typeface="Arial"/>
                <a:cs typeface="Arial"/>
              </a:rPr>
              <a:t>Levé précis (sur base des BK) de zones à risques avec :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fr-BE" sz="1200" dirty="0">
              <a:latin typeface="Arial"/>
              <a:cs typeface="Arial"/>
            </a:endParaRP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fr-BE" sz="1200" dirty="0">
                <a:latin typeface="Arial"/>
                <a:cs typeface="Arial"/>
              </a:rPr>
              <a:t>Chutes récurrentes de blocs rocheux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endParaRPr lang="fr-BE" sz="1200" dirty="0">
              <a:latin typeface="Arial"/>
              <a:cs typeface="Arial"/>
            </a:endParaRP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fr-BE" sz="1200" dirty="0">
                <a:latin typeface="Arial"/>
                <a:cs typeface="Arial"/>
              </a:rPr>
              <a:t>Coulées de boue et/ou arrivées d’eau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endParaRPr lang="fr-BE" sz="1200" dirty="0">
              <a:latin typeface="Arial"/>
              <a:cs typeface="Arial"/>
            </a:endParaRP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fr-BE" sz="1200" dirty="0">
                <a:latin typeface="Arial"/>
                <a:cs typeface="Arial"/>
              </a:rPr>
              <a:t>Dispositifs de confortement existant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endParaRPr lang="fr-BE" sz="1200" dirty="0">
              <a:latin typeface="Arial"/>
              <a:cs typeface="Arial"/>
            </a:endParaRP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fr-BE" sz="1200" dirty="0">
                <a:latin typeface="Arial"/>
                <a:cs typeface="Arial"/>
              </a:rPr>
              <a:t>Relevé des accidents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endParaRPr lang="fr-BE" sz="1200" dirty="0">
              <a:latin typeface="Arial"/>
              <a:cs typeface="Arial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fr-BE" sz="1200" dirty="0">
                <a:latin typeface="Arial"/>
                <a:cs typeface="Arial"/>
              </a:rPr>
              <a:t>Importance sur la précision dans le levé des BK    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fr-BE" sz="1200" dirty="0">
              <a:latin typeface="Arial"/>
              <a:cs typeface="Arial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fr-BE" sz="1200" dirty="0">
                <a:latin typeface="Arial"/>
                <a:cs typeface="Arial"/>
              </a:rPr>
              <a:t>Plusieurs routes ont « </a:t>
            </a:r>
            <a:r>
              <a:rPr lang="fr-BE" sz="1200" b="1" dirty="0">
                <a:latin typeface="Arial"/>
                <a:cs typeface="Arial"/>
              </a:rPr>
              <a:t>perdu</a:t>
            </a:r>
            <a:r>
              <a:rPr lang="fr-BE" sz="1200" dirty="0">
                <a:latin typeface="Arial"/>
                <a:cs typeface="Arial"/>
              </a:rPr>
              <a:t> » leurs BK au fil des années,…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fr-BE" sz="1200" dirty="0">
              <a:latin typeface="Arial"/>
              <a:cs typeface="Arial"/>
            </a:endParaRPr>
          </a:p>
          <a:p>
            <a:pPr lvl="1">
              <a:spcBef>
                <a:spcPct val="20000"/>
              </a:spcBef>
            </a:pPr>
            <a:endParaRPr lang="fr-BE" sz="1200" dirty="0">
              <a:latin typeface="Arial"/>
              <a:cs typeface="Arial"/>
            </a:endParaRPr>
          </a:p>
          <a:p>
            <a:pPr lvl="1">
              <a:spcBef>
                <a:spcPct val="20000"/>
              </a:spcBef>
            </a:pPr>
            <a:endParaRPr lang="fr-BE" sz="1200" dirty="0">
              <a:latin typeface="Arial"/>
              <a:cs typeface="Arial"/>
            </a:endParaRPr>
          </a:p>
          <a:p>
            <a:pPr lvl="1">
              <a:spcBef>
                <a:spcPct val="20000"/>
              </a:spcBef>
            </a:pPr>
            <a:endParaRPr lang="fr-BE" sz="1200" dirty="0">
              <a:latin typeface="Arial"/>
              <a:cs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04FC899-7EB4-40B0-9CA4-3E5CE8D429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467" y="1398037"/>
            <a:ext cx="2482951" cy="185530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3C1B949-F18E-48B7-82D7-38BAD5B78373}"/>
              </a:ext>
            </a:extLst>
          </p:cNvPr>
          <p:cNvSpPr txBox="1">
            <a:spLocks/>
          </p:cNvSpPr>
          <p:nvPr/>
        </p:nvSpPr>
        <p:spPr>
          <a:xfrm>
            <a:off x="789354" y="90684"/>
            <a:ext cx="7573108" cy="544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CLADAROC : Etat d’avancement   </a:t>
            </a:r>
            <a:r>
              <a:rPr lang="fr-BE" sz="2000" dirty="0">
                <a:sym typeface="Wingdings" panose="05000000000000000000" pitchFamily="2" charset="2"/>
              </a:rPr>
              <a:t></a:t>
            </a:r>
            <a:r>
              <a:rPr lang="fr-BE" sz="2000" dirty="0"/>
              <a:t>   Implication des DT</a:t>
            </a:r>
            <a:endParaRPr lang="fr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42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8FBAFAE9-77CB-4A49-AF41-59944B090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22" y="958052"/>
            <a:ext cx="6463359" cy="400912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8B9D388-262E-4CD1-8975-18D8330B7B45}"/>
              </a:ext>
            </a:extLst>
          </p:cNvPr>
          <p:cNvSpPr txBox="1">
            <a:spLocks/>
          </p:cNvSpPr>
          <p:nvPr/>
        </p:nvSpPr>
        <p:spPr>
          <a:xfrm>
            <a:off x="6813797" y="739593"/>
            <a:ext cx="2330203" cy="16476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/>
          <a:p>
            <a:pPr marL="342900" lvl="0" indent="-342900">
              <a:spcAft>
                <a:spcPts val="600"/>
              </a:spcAft>
              <a:buFont typeface="Arial"/>
              <a:buChar char="•"/>
            </a:pPr>
            <a:r>
              <a:rPr lang="fr-BE" sz="1200" dirty="0">
                <a:latin typeface="Arial"/>
                <a:cs typeface="Arial"/>
              </a:rPr>
              <a:t>Relevé précis (5 m)  des cumulées</a:t>
            </a:r>
          </a:p>
          <a:p>
            <a:pPr marL="342900" lvl="0" indent="-342900">
              <a:spcAft>
                <a:spcPts val="600"/>
              </a:spcAft>
              <a:buFont typeface="Arial"/>
              <a:buChar char="•"/>
            </a:pPr>
            <a:r>
              <a:rPr lang="fr-BE" sz="1200" dirty="0">
                <a:latin typeface="Arial"/>
                <a:cs typeface="Arial"/>
              </a:rPr>
              <a:t>Visualisation de zones critiques avec récurrence dans les chutes de blocs</a:t>
            </a:r>
          </a:p>
          <a:p>
            <a:pPr marL="342900" lvl="0" indent="-342900">
              <a:spcAft>
                <a:spcPts val="600"/>
              </a:spcAft>
              <a:buFont typeface="Arial"/>
              <a:buChar char="•"/>
            </a:pPr>
            <a:r>
              <a:rPr lang="fr-BE" sz="1200" dirty="0">
                <a:latin typeface="Arial"/>
                <a:cs typeface="Arial"/>
              </a:rPr>
              <a:t>Zones situées fréquemment dans l’axe de thalwegs (petits vallons)</a:t>
            </a:r>
            <a:endParaRPr lang="fr-BE" sz="1400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E0DEE93-E158-4C19-B338-B021E50ACC28}"/>
              </a:ext>
            </a:extLst>
          </p:cNvPr>
          <p:cNvSpPr txBox="1">
            <a:spLocks/>
          </p:cNvSpPr>
          <p:nvPr/>
        </p:nvSpPr>
        <p:spPr>
          <a:xfrm>
            <a:off x="554182" y="617444"/>
            <a:ext cx="7868120" cy="479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lang="fr-BE" sz="1400" dirty="0">
                <a:latin typeface="Arial"/>
                <a:cs typeface="Arial"/>
              </a:rPr>
              <a:t>Localisation des zones avec chutes de blocs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03C1B21-14E2-4700-A44F-2D5F7FC7B8B0}"/>
              </a:ext>
            </a:extLst>
          </p:cNvPr>
          <p:cNvSpPr/>
          <p:nvPr/>
        </p:nvSpPr>
        <p:spPr>
          <a:xfrm>
            <a:off x="2202008" y="4013587"/>
            <a:ext cx="182293" cy="211880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2700">
            <a:solidFill>
              <a:srgbClr val="D622F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2E7E92F-6A4D-4A61-AE4E-C37C71FD650A}"/>
              </a:ext>
            </a:extLst>
          </p:cNvPr>
          <p:cNvSpPr/>
          <p:nvPr/>
        </p:nvSpPr>
        <p:spPr>
          <a:xfrm rot="865962">
            <a:off x="2531886" y="3522426"/>
            <a:ext cx="182293" cy="475953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2700">
            <a:solidFill>
              <a:srgbClr val="D622F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CE4FB2C-E133-4E31-884A-1A553539A601}"/>
              </a:ext>
            </a:extLst>
          </p:cNvPr>
          <p:cNvSpPr/>
          <p:nvPr/>
        </p:nvSpPr>
        <p:spPr>
          <a:xfrm rot="1520658">
            <a:off x="4172897" y="2222449"/>
            <a:ext cx="182293" cy="662647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2700">
            <a:solidFill>
              <a:srgbClr val="D622F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76C99C6-CA29-49EC-B92F-818CA430DC19}"/>
              </a:ext>
            </a:extLst>
          </p:cNvPr>
          <p:cNvSpPr/>
          <p:nvPr/>
        </p:nvSpPr>
        <p:spPr>
          <a:xfrm>
            <a:off x="3644287" y="2766566"/>
            <a:ext cx="182293" cy="265859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2700">
            <a:solidFill>
              <a:srgbClr val="D622F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8EB6A19-4941-450F-9108-3C1572A6AF07}"/>
              </a:ext>
            </a:extLst>
          </p:cNvPr>
          <p:cNvSpPr/>
          <p:nvPr/>
        </p:nvSpPr>
        <p:spPr>
          <a:xfrm>
            <a:off x="4901637" y="1995514"/>
            <a:ext cx="182293" cy="240364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2700">
            <a:solidFill>
              <a:srgbClr val="D622F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366226F-6648-4A21-81F2-469FBA5DE7BF}"/>
              </a:ext>
            </a:extLst>
          </p:cNvPr>
          <p:cNvSpPr/>
          <p:nvPr/>
        </p:nvSpPr>
        <p:spPr>
          <a:xfrm rot="431249">
            <a:off x="3254444" y="3102067"/>
            <a:ext cx="182293" cy="293806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2700">
            <a:solidFill>
              <a:srgbClr val="D622F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01D09F0-F32F-418A-826F-82E84AA94CF4}"/>
              </a:ext>
            </a:extLst>
          </p:cNvPr>
          <p:cNvSpPr/>
          <p:nvPr/>
        </p:nvSpPr>
        <p:spPr>
          <a:xfrm>
            <a:off x="1510735" y="4375262"/>
            <a:ext cx="182293" cy="211880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2700">
            <a:solidFill>
              <a:srgbClr val="D622F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2BB9CE1-9F94-47F9-AFF6-4954A96A724C}"/>
              </a:ext>
            </a:extLst>
          </p:cNvPr>
          <p:cNvSpPr/>
          <p:nvPr/>
        </p:nvSpPr>
        <p:spPr>
          <a:xfrm>
            <a:off x="4661026" y="2104363"/>
            <a:ext cx="182293" cy="211880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2700">
            <a:solidFill>
              <a:srgbClr val="D622F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109786E-4E79-41BF-98A6-A099455CF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599" y="2428956"/>
            <a:ext cx="1961093" cy="2612661"/>
          </a:xfrm>
          <a:prstGeom prst="rect">
            <a:avLst/>
          </a:prstGeom>
        </p:spPr>
      </p:pic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121EEF0D-D54F-4F70-AF42-9DCF01E83984}"/>
              </a:ext>
            </a:extLst>
          </p:cNvPr>
          <p:cNvSpPr/>
          <p:nvPr/>
        </p:nvSpPr>
        <p:spPr>
          <a:xfrm>
            <a:off x="7077759" y="3061473"/>
            <a:ext cx="1864164" cy="696385"/>
          </a:xfrm>
          <a:custGeom>
            <a:avLst/>
            <a:gdLst>
              <a:gd name="connsiteX0" fmla="*/ 0 w 1864164"/>
              <a:gd name="connsiteY0" fmla="*/ 0 h 687063"/>
              <a:gd name="connsiteX1" fmla="*/ 247545 w 1864164"/>
              <a:gd name="connsiteY1" fmla="*/ 85883 h 687063"/>
              <a:gd name="connsiteX2" fmla="*/ 434466 w 1864164"/>
              <a:gd name="connsiteY2" fmla="*/ 202077 h 687063"/>
              <a:gd name="connsiteX3" fmla="*/ 611284 w 1864164"/>
              <a:gd name="connsiteY3" fmla="*/ 338479 h 687063"/>
              <a:gd name="connsiteX4" fmla="*/ 767894 w 1864164"/>
              <a:gd name="connsiteY4" fmla="*/ 606232 h 687063"/>
              <a:gd name="connsiteX5" fmla="*/ 1005335 w 1864164"/>
              <a:gd name="connsiteY5" fmla="*/ 687063 h 687063"/>
              <a:gd name="connsiteX6" fmla="*/ 1121529 w 1864164"/>
              <a:gd name="connsiteY6" fmla="*/ 666855 h 687063"/>
              <a:gd name="connsiteX7" fmla="*/ 1207412 w 1864164"/>
              <a:gd name="connsiteY7" fmla="*/ 515297 h 687063"/>
              <a:gd name="connsiteX8" fmla="*/ 1273087 w 1864164"/>
              <a:gd name="connsiteY8" fmla="*/ 404155 h 687063"/>
              <a:gd name="connsiteX9" fmla="*/ 1485269 w 1864164"/>
              <a:gd name="connsiteY9" fmla="*/ 232389 h 687063"/>
              <a:gd name="connsiteX10" fmla="*/ 1864164 w 1864164"/>
              <a:gd name="connsiteY10" fmla="*/ 80831 h 687063"/>
              <a:gd name="connsiteX0" fmla="*/ 0 w 1864164"/>
              <a:gd name="connsiteY0" fmla="*/ 0 h 692115"/>
              <a:gd name="connsiteX1" fmla="*/ 247545 w 1864164"/>
              <a:gd name="connsiteY1" fmla="*/ 85883 h 692115"/>
              <a:gd name="connsiteX2" fmla="*/ 434466 w 1864164"/>
              <a:gd name="connsiteY2" fmla="*/ 202077 h 692115"/>
              <a:gd name="connsiteX3" fmla="*/ 611284 w 1864164"/>
              <a:gd name="connsiteY3" fmla="*/ 338479 h 692115"/>
              <a:gd name="connsiteX4" fmla="*/ 767894 w 1864164"/>
              <a:gd name="connsiteY4" fmla="*/ 606232 h 692115"/>
              <a:gd name="connsiteX5" fmla="*/ 990179 w 1864164"/>
              <a:gd name="connsiteY5" fmla="*/ 692115 h 692115"/>
              <a:gd name="connsiteX6" fmla="*/ 1121529 w 1864164"/>
              <a:gd name="connsiteY6" fmla="*/ 666855 h 692115"/>
              <a:gd name="connsiteX7" fmla="*/ 1207412 w 1864164"/>
              <a:gd name="connsiteY7" fmla="*/ 515297 h 692115"/>
              <a:gd name="connsiteX8" fmla="*/ 1273087 w 1864164"/>
              <a:gd name="connsiteY8" fmla="*/ 404155 h 692115"/>
              <a:gd name="connsiteX9" fmla="*/ 1485269 w 1864164"/>
              <a:gd name="connsiteY9" fmla="*/ 232389 h 692115"/>
              <a:gd name="connsiteX10" fmla="*/ 1864164 w 1864164"/>
              <a:gd name="connsiteY10" fmla="*/ 80831 h 692115"/>
              <a:gd name="connsiteX0" fmla="*/ 0 w 1864164"/>
              <a:gd name="connsiteY0" fmla="*/ 0 h 692115"/>
              <a:gd name="connsiteX1" fmla="*/ 247545 w 1864164"/>
              <a:gd name="connsiteY1" fmla="*/ 85883 h 692115"/>
              <a:gd name="connsiteX2" fmla="*/ 434466 w 1864164"/>
              <a:gd name="connsiteY2" fmla="*/ 202077 h 692115"/>
              <a:gd name="connsiteX3" fmla="*/ 611284 w 1864164"/>
              <a:gd name="connsiteY3" fmla="*/ 338479 h 692115"/>
              <a:gd name="connsiteX4" fmla="*/ 767894 w 1864164"/>
              <a:gd name="connsiteY4" fmla="*/ 606232 h 692115"/>
              <a:gd name="connsiteX5" fmla="*/ 990179 w 1864164"/>
              <a:gd name="connsiteY5" fmla="*/ 692115 h 692115"/>
              <a:gd name="connsiteX6" fmla="*/ 1121529 w 1864164"/>
              <a:gd name="connsiteY6" fmla="*/ 666855 h 692115"/>
              <a:gd name="connsiteX7" fmla="*/ 1207412 w 1864164"/>
              <a:gd name="connsiteY7" fmla="*/ 515297 h 692115"/>
              <a:gd name="connsiteX8" fmla="*/ 1273087 w 1864164"/>
              <a:gd name="connsiteY8" fmla="*/ 404155 h 692115"/>
              <a:gd name="connsiteX9" fmla="*/ 1485269 w 1864164"/>
              <a:gd name="connsiteY9" fmla="*/ 232389 h 692115"/>
              <a:gd name="connsiteX10" fmla="*/ 1864164 w 1864164"/>
              <a:gd name="connsiteY10" fmla="*/ 80831 h 692115"/>
              <a:gd name="connsiteX0" fmla="*/ 0 w 1864164"/>
              <a:gd name="connsiteY0" fmla="*/ 0 h 692115"/>
              <a:gd name="connsiteX1" fmla="*/ 247545 w 1864164"/>
              <a:gd name="connsiteY1" fmla="*/ 85883 h 692115"/>
              <a:gd name="connsiteX2" fmla="*/ 434466 w 1864164"/>
              <a:gd name="connsiteY2" fmla="*/ 202077 h 692115"/>
              <a:gd name="connsiteX3" fmla="*/ 611284 w 1864164"/>
              <a:gd name="connsiteY3" fmla="*/ 338479 h 692115"/>
              <a:gd name="connsiteX4" fmla="*/ 767894 w 1864164"/>
              <a:gd name="connsiteY4" fmla="*/ 606232 h 692115"/>
              <a:gd name="connsiteX5" fmla="*/ 990179 w 1864164"/>
              <a:gd name="connsiteY5" fmla="*/ 692115 h 692115"/>
              <a:gd name="connsiteX6" fmla="*/ 1121529 w 1864164"/>
              <a:gd name="connsiteY6" fmla="*/ 666855 h 692115"/>
              <a:gd name="connsiteX7" fmla="*/ 1207412 w 1864164"/>
              <a:gd name="connsiteY7" fmla="*/ 515297 h 692115"/>
              <a:gd name="connsiteX8" fmla="*/ 1273087 w 1864164"/>
              <a:gd name="connsiteY8" fmla="*/ 404155 h 692115"/>
              <a:gd name="connsiteX9" fmla="*/ 1485269 w 1864164"/>
              <a:gd name="connsiteY9" fmla="*/ 232389 h 692115"/>
              <a:gd name="connsiteX10" fmla="*/ 1864164 w 1864164"/>
              <a:gd name="connsiteY10" fmla="*/ 80831 h 692115"/>
              <a:gd name="connsiteX0" fmla="*/ 0 w 1864164"/>
              <a:gd name="connsiteY0" fmla="*/ 0 h 692115"/>
              <a:gd name="connsiteX1" fmla="*/ 247545 w 1864164"/>
              <a:gd name="connsiteY1" fmla="*/ 85883 h 692115"/>
              <a:gd name="connsiteX2" fmla="*/ 434466 w 1864164"/>
              <a:gd name="connsiteY2" fmla="*/ 202077 h 692115"/>
              <a:gd name="connsiteX3" fmla="*/ 611284 w 1864164"/>
              <a:gd name="connsiteY3" fmla="*/ 338479 h 692115"/>
              <a:gd name="connsiteX4" fmla="*/ 767894 w 1864164"/>
              <a:gd name="connsiteY4" fmla="*/ 606232 h 692115"/>
              <a:gd name="connsiteX5" fmla="*/ 990179 w 1864164"/>
              <a:gd name="connsiteY5" fmla="*/ 692115 h 692115"/>
              <a:gd name="connsiteX6" fmla="*/ 1121529 w 1864164"/>
              <a:gd name="connsiteY6" fmla="*/ 666855 h 692115"/>
              <a:gd name="connsiteX7" fmla="*/ 1207412 w 1864164"/>
              <a:gd name="connsiteY7" fmla="*/ 515297 h 692115"/>
              <a:gd name="connsiteX8" fmla="*/ 1273087 w 1864164"/>
              <a:gd name="connsiteY8" fmla="*/ 404155 h 692115"/>
              <a:gd name="connsiteX9" fmla="*/ 1485269 w 1864164"/>
              <a:gd name="connsiteY9" fmla="*/ 232389 h 692115"/>
              <a:gd name="connsiteX10" fmla="*/ 1864164 w 1864164"/>
              <a:gd name="connsiteY10" fmla="*/ 80831 h 692115"/>
              <a:gd name="connsiteX0" fmla="*/ 0 w 1864164"/>
              <a:gd name="connsiteY0" fmla="*/ 0 h 692115"/>
              <a:gd name="connsiteX1" fmla="*/ 247545 w 1864164"/>
              <a:gd name="connsiteY1" fmla="*/ 85883 h 692115"/>
              <a:gd name="connsiteX2" fmla="*/ 434466 w 1864164"/>
              <a:gd name="connsiteY2" fmla="*/ 202077 h 692115"/>
              <a:gd name="connsiteX3" fmla="*/ 611284 w 1864164"/>
              <a:gd name="connsiteY3" fmla="*/ 338479 h 692115"/>
              <a:gd name="connsiteX4" fmla="*/ 767894 w 1864164"/>
              <a:gd name="connsiteY4" fmla="*/ 606232 h 692115"/>
              <a:gd name="connsiteX5" fmla="*/ 990179 w 1864164"/>
              <a:gd name="connsiteY5" fmla="*/ 692115 h 692115"/>
              <a:gd name="connsiteX6" fmla="*/ 1121529 w 1864164"/>
              <a:gd name="connsiteY6" fmla="*/ 666855 h 692115"/>
              <a:gd name="connsiteX7" fmla="*/ 1207412 w 1864164"/>
              <a:gd name="connsiteY7" fmla="*/ 515297 h 692115"/>
              <a:gd name="connsiteX8" fmla="*/ 1273087 w 1864164"/>
              <a:gd name="connsiteY8" fmla="*/ 404155 h 692115"/>
              <a:gd name="connsiteX9" fmla="*/ 1485269 w 1864164"/>
              <a:gd name="connsiteY9" fmla="*/ 232389 h 692115"/>
              <a:gd name="connsiteX10" fmla="*/ 1864164 w 1864164"/>
              <a:gd name="connsiteY10" fmla="*/ 80831 h 692115"/>
              <a:gd name="connsiteX0" fmla="*/ 0 w 1864164"/>
              <a:gd name="connsiteY0" fmla="*/ 0 h 692115"/>
              <a:gd name="connsiteX1" fmla="*/ 247545 w 1864164"/>
              <a:gd name="connsiteY1" fmla="*/ 85883 h 692115"/>
              <a:gd name="connsiteX2" fmla="*/ 434466 w 1864164"/>
              <a:gd name="connsiteY2" fmla="*/ 202077 h 692115"/>
              <a:gd name="connsiteX3" fmla="*/ 611284 w 1864164"/>
              <a:gd name="connsiteY3" fmla="*/ 338479 h 692115"/>
              <a:gd name="connsiteX4" fmla="*/ 767894 w 1864164"/>
              <a:gd name="connsiteY4" fmla="*/ 606232 h 692115"/>
              <a:gd name="connsiteX5" fmla="*/ 990179 w 1864164"/>
              <a:gd name="connsiteY5" fmla="*/ 692115 h 692115"/>
              <a:gd name="connsiteX6" fmla="*/ 1121529 w 1864164"/>
              <a:gd name="connsiteY6" fmla="*/ 666855 h 692115"/>
              <a:gd name="connsiteX7" fmla="*/ 1207412 w 1864164"/>
              <a:gd name="connsiteY7" fmla="*/ 515297 h 692115"/>
              <a:gd name="connsiteX8" fmla="*/ 1273087 w 1864164"/>
              <a:gd name="connsiteY8" fmla="*/ 404155 h 692115"/>
              <a:gd name="connsiteX9" fmla="*/ 1485269 w 1864164"/>
              <a:gd name="connsiteY9" fmla="*/ 232389 h 692115"/>
              <a:gd name="connsiteX10" fmla="*/ 1864164 w 1864164"/>
              <a:gd name="connsiteY10" fmla="*/ 80831 h 692115"/>
              <a:gd name="connsiteX0" fmla="*/ 0 w 1864164"/>
              <a:gd name="connsiteY0" fmla="*/ 0 h 692115"/>
              <a:gd name="connsiteX1" fmla="*/ 247545 w 1864164"/>
              <a:gd name="connsiteY1" fmla="*/ 85883 h 692115"/>
              <a:gd name="connsiteX2" fmla="*/ 434466 w 1864164"/>
              <a:gd name="connsiteY2" fmla="*/ 202077 h 692115"/>
              <a:gd name="connsiteX3" fmla="*/ 611284 w 1864164"/>
              <a:gd name="connsiteY3" fmla="*/ 338479 h 692115"/>
              <a:gd name="connsiteX4" fmla="*/ 767894 w 1864164"/>
              <a:gd name="connsiteY4" fmla="*/ 606232 h 692115"/>
              <a:gd name="connsiteX5" fmla="*/ 990179 w 1864164"/>
              <a:gd name="connsiteY5" fmla="*/ 692115 h 692115"/>
              <a:gd name="connsiteX6" fmla="*/ 1121529 w 1864164"/>
              <a:gd name="connsiteY6" fmla="*/ 666855 h 692115"/>
              <a:gd name="connsiteX7" fmla="*/ 1207412 w 1864164"/>
              <a:gd name="connsiteY7" fmla="*/ 515297 h 692115"/>
              <a:gd name="connsiteX8" fmla="*/ 1273087 w 1864164"/>
              <a:gd name="connsiteY8" fmla="*/ 404155 h 692115"/>
              <a:gd name="connsiteX9" fmla="*/ 1485269 w 1864164"/>
              <a:gd name="connsiteY9" fmla="*/ 232389 h 692115"/>
              <a:gd name="connsiteX10" fmla="*/ 1864164 w 1864164"/>
              <a:gd name="connsiteY10" fmla="*/ 80831 h 692115"/>
              <a:gd name="connsiteX0" fmla="*/ 0 w 1864164"/>
              <a:gd name="connsiteY0" fmla="*/ 0 h 692115"/>
              <a:gd name="connsiteX1" fmla="*/ 247545 w 1864164"/>
              <a:gd name="connsiteY1" fmla="*/ 85883 h 692115"/>
              <a:gd name="connsiteX2" fmla="*/ 434466 w 1864164"/>
              <a:gd name="connsiteY2" fmla="*/ 202077 h 692115"/>
              <a:gd name="connsiteX3" fmla="*/ 611284 w 1864164"/>
              <a:gd name="connsiteY3" fmla="*/ 338479 h 692115"/>
              <a:gd name="connsiteX4" fmla="*/ 767894 w 1864164"/>
              <a:gd name="connsiteY4" fmla="*/ 606232 h 692115"/>
              <a:gd name="connsiteX5" fmla="*/ 990179 w 1864164"/>
              <a:gd name="connsiteY5" fmla="*/ 692115 h 692115"/>
              <a:gd name="connsiteX6" fmla="*/ 1121529 w 1864164"/>
              <a:gd name="connsiteY6" fmla="*/ 666855 h 692115"/>
              <a:gd name="connsiteX7" fmla="*/ 1207412 w 1864164"/>
              <a:gd name="connsiteY7" fmla="*/ 515297 h 692115"/>
              <a:gd name="connsiteX8" fmla="*/ 1273087 w 1864164"/>
              <a:gd name="connsiteY8" fmla="*/ 404155 h 692115"/>
              <a:gd name="connsiteX9" fmla="*/ 1485269 w 1864164"/>
              <a:gd name="connsiteY9" fmla="*/ 232389 h 692115"/>
              <a:gd name="connsiteX10" fmla="*/ 1864164 w 1864164"/>
              <a:gd name="connsiteY10" fmla="*/ 80831 h 692115"/>
              <a:gd name="connsiteX0" fmla="*/ 0 w 1864164"/>
              <a:gd name="connsiteY0" fmla="*/ 0 h 692115"/>
              <a:gd name="connsiteX1" fmla="*/ 247545 w 1864164"/>
              <a:gd name="connsiteY1" fmla="*/ 85883 h 692115"/>
              <a:gd name="connsiteX2" fmla="*/ 434466 w 1864164"/>
              <a:gd name="connsiteY2" fmla="*/ 202077 h 692115"/>
              <a:gd name="connsiteX3" fmla="*/ 611284 w 1864164"/>
              <a:gd name="connsiteY3" fmla="*/ 338479 h 692115"/>
              <a:gd name="connsiteX4" fmla="*/ 767894 w 1864164"/>
              <a:gd name="connsiteY4" fmla="*/ 606232 h 692115"/>
              <a:gd name="connsiteX5" fmla="*/ 990179 w 1864164"/>
              <a:gd name="connsiteY5" fmla="*/ 692115 h 692115"/>
              <a:gd name="connsiteX6" fmla="*/ 1121529 w 1864164"/>
              <a:gd name="connsiteY6" fmla="*/ 666855 h 692115"/>
              <a:gd name="connsiteX7" fmla="*/ 1207412 w 1864164"/>
              <a:gd name="connsiteY7" fmla="*/ 515297 h 692115"/>
              <a:gd name="connsiteX8" fmla="*/ 1273087 w 1864164"/>
              <a:gd name="connsiteY8" fmla="*/ 404155 h 692115"/>
              <a:gd name="connsiteX9" fmla="*/ 1485269 w 1864164"/>
              <a:gd name="connsiteY9" fmla="*/ 232389 h 692115"/>
              <a:gd name="connsiteX10" fmla="*/ 1864164 w 1864164"/>
              <a:gd name="connsiteY10" fmla="*/ 80831 h 692115"/>
              <a:gd name="connsiteX0" fmla="*/ 0 w 1864164"/>
              <a:gd name="connsiteY0" fmla="*/ 0 h 693508"/>
              <a:gd name="connsiteX1" fmla="*/ 247545 w 1864164"/>
              <a:gd name="connsiteY1" fmla="*/ 85883 h 693508"/>
              <a:gd name="connsiteX2" fmla="*/ 434466 w 1864164"/>
              <a:gd name="connsiteY2" fmla="*/ 202077 h 693508"/>
              <a:gd name="connsiteX3" fmla="*/ 611284 w 1864164"/>
              <a:gd name="connsiteY3" fmla="*/ 338479 h 693508"/>
              <a:gd name="connsiteX4" fmla="*/ 767894 w 1864164"/>
              <a:gd name="connsiteY4" fmla="*/ 606232 h 693508"/>
              <a:gd name="connsiteX5" fmla="*/ 990179 w 1864164"/>
              <a:gd name="connsiteY5" fmla="*/ 692115 h 693508"/>
              <a:gd name="connsiteX6" fmla="*/ 1121529 w 1864164"/>
              <a:gd name="connsiteY6" fmla="*/ 656751 h 693508"/>
              <a:gd name="connsiteX7" fmla="*/ 1207412 w 1864164"/>
              <a:gd name="connsiteY7" fmla="*/ 515297 h 693508"/>
              <a:gd name="connsiteX8" fmla="*/ 1273087 w 1864164"/>
              <a:gd name="connsiteY8" fmla="*/ 404155 h 693508"/>
              <a:gd name="connsiteX9" fmla="*/ 1485269 w 1864164"/>
              <a:gd name="connsiteY9" fmla="*/ 232389 h 693508"/>
              <a:gd name="connsiteX10" fmla="*/ 1864164 w 1864164"/>
              <a:gd name="connsiteY10" fmla="*/ 80831 h 693508"/>
              <a:gd name="connsiteX0" fmla="*/ 0 w 1864164"/>
              <a:gd name="connsiteY0" fmla="*/ 0 h 694431"/>
              <a:gd name="connsiteX1" fmla="*/ 247545 w 1864164"/>
              <a:gd name="connsiteY1" fmla="*/ 85883 h 694431"/>
              <a:gd name="connsiteX2" fmla="*/ 434466 w 1864164"/>
              <a:gd name="connsiteY2" fmla="*/ 202077 h 694431"/>
              <a:gd name="connsiteX3" fmla="*/ 611284 w 1864164"/>
              <a:gd name="connsiteY3" fmla="*/ 338479 h 694431"/>
              <a:gd name="connsiteX4" fmla="*/ 767894 w 1864164"/>
              <a:gd name="connsiteY4" fmla="*/ 606232 h 694431"/>
              <a:gd name="connsiteX5" fmla="*/ 990179 w 1864164"/>
              <a:gd name="connsiteY5" fmla="*/ 692115 h 694431"/>
              <a:gd name="connsiteX6" fmla="*/ 1121529 w 1864164"/>
              <a:gd name="connsiteY6" fmla="*/ 656751 h 694431"/>
              <a:gd name="connsiteX7" fmla="*/ 1207412 w 1864164"/>
              <a:gd name="connsiteY7" fmla="*/ 515297 h 694431"/>
              <a:gd name="connsiteX8" fmla="*/ 1273087 w 1864164"/>
              <a:gd name="connsiteY8" fmla="*/ 404155 h 694431"/>
              <a:gd name="connsiteX9" fmla="*/ 1485269 w 1864164"/>
              <a:gd name="connsiteY9" fmla="*/ 232389 h 694431"/>
              <a:gd name="connsiteX10" fmla="*/ 1864164 w 1864164"/>
              <a:gd name="connsiteY10" fmla="*/ 80831 h 694431"/>
              <a:gd name="connsiteX0" fmla="*/ 0 w 1864164"/>
              <a:gd name="connsiteY0" fmla="*/ 0 h 696385"/>
              <a:gd name="connsiteX1" fmla="*/ 247545 w 1864164"/>
              <a:gd name="connsiteY1" fmla="*/ 85883 h 696385"/>
              <a:gd name="connsiteX2" fmla="*/ 434466 w 1864164"/>
              <a:gd name="connsiteY2" fmla="*/ 202077 h 696385"/>
              <a:gd name="connsiteX3" fmla="*/ 611284 w 1864164"/>
              <a:gd name="connsiteY3" fmla="*/ 338479 h 696385"/>
              <a:gd name="connsiteX4" fmla="*/ 762842 w 1864164"/>
              <a:gd name="connsiteY4" fmla="*/ 575920 h 696385"/>
              <a:gd name="connsiteX5" fmla="*/ 990179 w 1864164"/>
              <a:gd name="connsiteY5" fmla="*/ 692115 h 696385"/>
              <a:gd name="connsiteX6" fmla="*/ 1121529 w 1864164"/>
              <a:gd name="connsiteY6" fmla="*/ 656751 h 696385"/>
              <a:gd name="connsiteX7" fmla="*/ 1207412 w 1864164"/>
              <a:gd name="connsiteY7" fmla="*/ 515297 h 696385"/>
              <a:gd name="connsiteX8" fmla="*/ 1273087 w 1864164"/>
              <a:gd name="connsiteY8" fmla="*/ 404155 h 696385"/>
              <a:gd name="connsiteX9" fmla="*/ 1485269 w 1864164"/>
              <a:gd name="connsiteY9" fmla="*/ 232389 h 696385"/>
              <a:gd name="connsiteX10" fmla="*/ 1864164 w 1864164"/>
              <a:gd name="connsiteY10" fmla="*/ 80831 h 696385"/>
              <a:gd name="connsiteX0" fmla="*/ 0 w 1864164"/>
              <a:gd name="connsiteY0" fmla="*/ 0 h 696385"/>
              <a:gd name="connsiteX1" fmla="*/ 247545 w 1864164"/>
              <a:gd name="connsiteY1" fmla="*/ 85883 h 696385"/>
              <a:gd name="connsiteX2" fmla="*/ 434466 w 1864164"/>
              <a:gd name="connsiteY2" fmla="*/ 202077 h 696385"/>
              <a:gd name="connsiteX3" fmla="*/ 611284 w 1864164"/>
              <a:gd name="connsiteY3" fmla="*/ 338479 h 696385"/>
              <a:gd name="connsiteX4" fmla="*/ 762842 w 1864164"/>
              <a:gd name="connsiteY4" fmla="*/ 575920 h 696385"/>
              <a:gd name="connsiteX5" fmla="*/ 990179 w 1864164"/>
              <a:gd name="connsiteY5" fmla="*/ 692115 h 696385"/>
              <a:gd name="connsiteX6" fmla="*/ 1121529 w 1864164"/>
              <a:gd name="connsiteY6" fmla="*/ 656751 h 696385"/>
              <a:gd name="connsiteX7" fmla="*/ 1207412 w 1864164"/>
              <a:gd name="connsiteY7" fmla="*/ 515297 h 696385"/>
              <a:gd name="connsiteX8" fmla="*/ 1273087 w 1864164"/>
              <a:gd name="connsiteY8" fmla="*/ 404155 h 696385"/>
              <a:gd name="connsiteX9" fmla="*/ 1485269 w 1864164"/>
              <a:gd name="connsiteY9" fmla="*/ 232389 h 696385"/>
              <a:gd name="connsiteX10" fmla="*/ 1864164 w 1864164"/>
              <a:gd name="connsiteY10" fmla="*/ 80831 h 69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64164" h="696385">
                <a:moveTo>
                  <a:pt x="0" y="0"/>
                </a:moveTo>
                <a:lnTo>
                  <a:pt x="247545" y="85883"/>
                </a:lnTo>
                <a:lnTo>
                  <a:pt x="434466" y="202077"/>
                </a:lnTo>
                <a:lnTo>
                  <a:pt x="611284" y="338479"/>
                </a:lnTo>
                <a:cubicBezTo>
                  <a:pt x="666855" y="405838"/>
                  <a:pt x="687319" y="514477"/>
                  <a:pt x="762842" y="575920"/>
                </a:cubicBezTo>
                <a:cubicBezTo>
                  <a:pt x="824459" y="626049"/>
                  <a:pt x="930398" y="678643"/>
                  <a:pt x="990179" y="692115"/>
                </a:cubicBezTo>
                <a:cubicBezTo>
                  <a:pt x="1049960" y="705587"/>
                  <a:pt x="1072694" y="685378"/>
                  <a:pt x="1121529" y="656751"/>
                </a:cubicBezTo>
                <a:cubicBezTo>
                  <a:pt x="1170364" y="628124"/>
                  <a:pt x="1182152" y="557396"/>
                  <a:pt x="1207412" y="515297"/>
                </a:cubicBezTo>
                <a:cubicBezTo>
                  <a:pt x="1232672" y="473198"/>
                  <a:pt x="1251195" y="441202"/>
                  <a:pt x="1273087" y="404155"/>
                </a:cubicBezTo>
                <a:cubicBezTo>
                  <a:pt x="1294979" y="367108"/>
                  <a:pt x="1386756" y="286276"/>
                  <a:pt x="1485269" y="232389"/>
                </a:cubicBezTo>
                <a:lnTo>
                  <a:pt x="1864164" y="80831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EF9D176-D8D9-4B1F-9DC6-39710CD3C880}"/>
              </a:ext>
            </a:extLst>
          </p:cNvPr>
          <p:cNvSpPr txBox="1"/>
          <p:nvPr/>
        </p:nvSpPr>
        <p:spPr>
          <a:xfrm>
            <a:off x="7302944" y="4733186"/>
            <a:ext cx="152966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000" dirty="0"/>
              <a:t>N633 – Comblain-au-Pont </a:t>
            </a: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46952C56-93BD-46BA-8F7B-FDB73F2B91B7}"/>
              </a:ext>
            </a:extLst>
          </p:cNvPr>
          <p:cNvSpPr txBox="1">
            <a:spLocks/>
          </p:cNvSpPr>
          <p:nvPr/>
        </p:nvSpPr>
        <p:spPr>
          <a:xfrm>
            <a:off x="789354" y="90684"/>
            <a:ext cx="7573108" cy="544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CLADAROC : Etat d’avancement   </a:t>
            </a:r>
            <a:r>
              <a:rPr lang="fr-BE" sz="2000" dirty="0">
                <a:sym typeface="Wingdings" panose="05000000000000000000" pitchFamily="2" charset="2"/>
              </a:rPr>
              <a:t></a:t>
            </a:r>
            <a:r>
              <a:rPr lang="fr-BE" sz="2000" dirty="0"/>
              <a:t>   Implication des DT</a:t>
            </a:r>
            <a:endParaRPr lang="fr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2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3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E0DEE93-E158-4C19-B338-B021E50ACC28}"/>
              </a:ext>
            </a:extLst>
          </p:cNvPr>
          <p:cNvSpPr txBox="1">
            <a:spLocks/>
          </p:cNvSpPr>
          <p:nvPr/>
        </p:nvSpPr>
        <p:spPr>
          <a:xfrm>
            <a:off x="773034" y="376703"/>
            <a:ext cx="7781686" cy="582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lang="fr-BE" sz="1200" dirty="0">
                <a:latin typeface="Arial"/>
                <a:cs typeface="Arial"/>
              </a:rPr>
              <a:t>Les informations des DT permettent de cerner des zones à risques</a:t>
            </a:r>
          </a:p>
          <a:p>
            <a:pPr lvl="0">
              <a:spcBef>
                <a:spcPct val="20000"/>
              </a:spcBef>
            </a:pPr>
            <a:r>
              <a:rPr lang="fr-BE" sz="1200" dirty="0">
                <a:latin typeface="Arial"/>
                <a:cs typeface="Arial"/>
              </a:rPr>
              <a:t>Diverses interventions suite à des chutes de blocs et accidents  </a:t>
            </a:r>
            <a:r>
              <a:rPr lang="fr-BE" sz="1200" dirty="0">
                <a:latin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fr-BE" sz="1200" dirty="0">
                <a:latin typeface="Arial"/>
                <a:cs typeface="Arial"/>
              </a:rPr>
              <a:t>  Plusieurs confortements mis en place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fr-BE" sz="1200" dirty="0">
              <a:latin typeface="Arial"/>
              <a:cs typeface="Arial"/>
            </a:endParaRPr>
          </a:p>
          <a:p>
            <a:pPr lvl="1">
              <a:spcBef>
                <a:spcPct val="20000"/>
              </a:spcBef>
            </a:pPr>
            <a:endParaRPr lang="fr-BE" sz="1200" dirty="0">
              <a:latin typeface="Arial"/>
              <a:cs typeface="Arial"/>
            </a:endParaRPr>
          </a:p>
          <a:p>
            <a:pPr lvl="1">
              <a:spcBef>
                <a:spcPct val="20000"/>
              </a:spcBef>
            </a:pPr>
            <a:endParaRPr lang="fr-BE" sz="1200" dirty="0">
              <a:latin typeface="Arial"/>
              <a:cs typeface="Arial"/>
            </a:endParaRPr>
          </a:p>
          <a:p>
            <a:pPr lvl="1">
              <a:spcBef>
                <a:spcPct val="20000"/>
              </a:spcBef>
            </a:pPr>
            <a:endParaRPr lang="fr-BE" sz="1200" dirty="0">
              <a:latin typeface="Arial"/>
              <a:cs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28EC7F-2AA2-4690-A3B7-468DDC5714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25" y="2967229"/>
            <a:ext cx="2675989" cy="204937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BF5CF4-F75F-4AFA-A2C1-17F629B84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25" y="929229"/>
            <a:ext cx="2675989" cy="19381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A5AD9BE-5734-41C7-986E-C479CB3C60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661" y="1042333"/>
            <a:ext cx="2986535" cy="20493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5952A90-835F-4FB4-833C-5D3D5C0B0F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989" y="959519"/>
            <a:ext cx="2691788" cy="357108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B29BA85-F2AE-4742-8225-E1D7CD934BA3}"/>
              </a:ext>
            </a:extLst>
          </p:cNvPr>
          <p:cNvSpPr txBox="1"/>
          <p:nvPr/>
        </p:nvSpPr>
        <p:spPr>
          <a:xfrm>
            <a:off x="199025" y="2699497"/>
            <a:ext cx="252440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000"/>
            </a:lvl1pPr>
          </a:lstStyle>
          <a:p>
            <a:r>
              <a:rPr lang="fr-BE" sz="1200" dirty="0"/>
              <a:t>Effondrement de strates rocheuses</a:t>
            </a:r>
          </a:p>
          <a:p>
            <a:r>
              <a:rPr lang="fr-BE" sz="1200" b="1" dirty="0"/>
              <a:t>Filet plaqué ancré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3235564-0D3B-4B84-B2A1-2FE9427993D3}"/>
              </a:ext>
            </a:extLst>
          </p:cNvPr>
          <p:cNvSpPr txBox="1"/>
          <p:nvPr/>
        </p:nvSpPr>
        <p:spPr>
          <a:xfrm>
            <a:off x="3743569" y="3301573"/>
            <a:ext cx="234451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BE" sz="1200" dirty="0"/>
              <a:t>Chutes de blocs venant du versant</a:t>
            </a:r>
          </a:p>
          <a:p>
            <a:pPr algn="r"/>
            <a:r>
              <a:rPr lang="fr-BE" sz="1200" b="1" dirty="0"/>
              <a:t>Ecran pare-blocs 50 kJ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D4B531D0-E953-44C4-82F5-1252DA5F6F65}"/>
              </a:ext>
            </a:extLst>
          </p:cNvPr>
          <p:cNvSpPr txBox="1">
            <a:spLocks/>
          </p:cNvSpPr>
          <p:nvPr/>
        </p:nvSpPr>
        <p:spPr>
          <a:xfrm>
            <a:off x="1846396" y="9671"/>
            <a:ext cx="5343757" cy="500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2000" dirty="0"/>
              <a:t>Etude d’un cas concret : N633 à Esneux</a:t>
            </a:r>
            <a:endParaRPr lang="fr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0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F45C649-03FA-442E-AD62-ECB181EA08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924490"/>
            <a:ext cx="4241800" cy="2212980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ED794D7E-72F4-4050-A934-498AB106C043}"/>
              </a:ext>
            </a:extLst>
          </p:cNvPr>
          <p:cNvSpPr/>
          <p:nvPr/>
        </p:nvSpPr>
        <p:spPr>
          <a:xfrm>
            <a:off x="3544906" y="4084796"/>
            <a:ext cx="204134" cy="199614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9142E2C-9BBB-477C-82D9-A5FB14AA4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995236"/>
            <a:ext cx="4241799" cy="1859932"/>
          </a:xfrm>
          <a:prstGeom prst="rect">
            <a:avLst/>
          </a:prstGeom>
        </p:spPr>
      </p:pic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8E15E393-CD29-48C8-9F3B-1088392F85EE}"/>
              </a:ext>
            </a:extLst>
          </p:cNvPr>
          <p:cNvSpPr/>
          <p:nvPr/>
        </p:nvSpPr>
        <p:spPr>
          <a:xfrm>
            <a:off x="1818076" y="2966720"/>
            <a:ext cx="660964" cy="2128520"/>
          </a:xfrm>
          <a:custGeom>
            <a:avLst/>
            <a:gdLst>
              <a:gd name="connsiteX0" fmla="*/ 660964 w 660964"/>
              <a:gd name="connsiteY0" fmla="*/ 0 h 2128520"/>
              <a:gd name="connsiteX1" fmla="*/ 401884 w 660964"/>
              <a:gd name="connsiteY1" fmla="*/ 467360 h 2128520"/>
              <a:gd name="connsiteX2" fmla="*/ 203764 w 660964"/>
              <a:gd name="connsiteY2" fmla="*/ 848360 h 2128520"/>
              <a:gd name="connsiteX3" fmla="*/ 86924 w 660964"/>
              <a:gd name="connsiteY3" fmla="*/ 1188720 h 2128520"/>
              <a:gd name="connsiteX4" fmla="*/ 41204 w 660964"/>
              <a:gd name="connsiteY4" fmla="*/ 1483360 h 2128520"/>
              <a:gd name="connsiteX5" fmla="*/ 5644 w 660964"/>
              <a:gd name="connsiteY5" fmla="*/ 1808480 h 2128520"/>
              <a:gd name="connsiteX6" fmla="*/ 564 w 660964"/>
              <a:gd name="connsiteY6" fmla="*/ 2128520 h 212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0964" h="2128520">
                <a:moveTo>
                  <a:pt x="660964" y="0"/>
                </a:moveTo>
                <a:cubicBezTo>
                  <a:pt x="569524" y="162983"/>
                  <a:pt x="478084" y="325967"/>
                  <a:pt x="401884" y="467360"/>
                </a:cubicBezTo>
                <a:cubicBezTo>
                  <a:pt x="325684" y="608753"/>
                  <a:pt x="256257" y="728133"/>
                  <a:pt x="203764" y="848360"/>
                </a:cubicBezTo>
                <a:cubicBezTo>
                  <a:pt x="151271" y="968587"/>
                  <a:pt x="114017" y="1082887"/>
                  <a:pt x="86924" y="1188720"/>
                </a:cubicBezTo>
                <a:cubicBezTo>
                  <a:pt x="59831" y="1294553"/>
                  <a:pt x="54751" y="1380067"/>
                  <a:pt x="41204" y="1483360"/>
                </a:cubicBezTo>
                <a:cubicBezTo>
                  <a:pt x="27657" y="1586653"/>
                  <a:pt x="12417" y="1700953"/>
                  <a:pt x="5644" y="1808480"/>
                </a:cubicBezTo>
                <a:cubicBezTo>
                  <a:pt x="-1129" y="1916007"/>
                  <a:pt x="-283" y="2022263"/>
                  <a:pt x="564" y="2128520"/>
                </a:cubicBezTo>
              </a:path>
            </a:pathLst>
          </a:custGeom>
          <a:noFill/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CE7E428-C0FF-42AF-BD38-9960062B33DA}"/>
              </a:ext>
            </a:extLst>
          </p:cNvPr>
          <p:cNvSpPr txBox="1"/>
          <p:nvPr/>
        </p:nvSpPr>
        <p:spPr>
          <a:xfrm>
            <a:off x="2057958" y="3062075"/>
            <a:ext cx="485881" cy="24622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BE" sz="1000" b="1" dirty="0"/>
              <a:t>N633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934EB6A-3A69-4749-BC27-B46D0374C3F7}"/>
              </a:ext>
            </a:extLst>
          </p:cNvPr>
          <p:cNvSpPr txBox="1"/>
          <p:nvPr/>
        </p:nvSpPr>
        <p:spPr>
          <a:xfrm>
            <a:off x="3811836" y="3834711"/>
            <a:ext cx="429964" cy="21544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BE" sz="800" b="1" dirty="0"/>
              <a:t>N633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21A4F18-3BBF-4235-904C-6F082F1F0010}"/>
              </a:ext>
            </a:extLst>
          </p:cNvPr>
          <p:cNvCxnSpPr>
            <a:cxnSpLocks/>
          </p:cNvCxnSpPr>
          <p:nvPr/>
        </p:nvCxnSpPr>
        <p:spPr>
          <a:xfrm>
            <a:off x="4023360" y="4084796"/>
            <a:ext cx="0" cy="45379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EB88AEBD-C550-4A6A-A554-33DED70DBCF4}"/>
              </a:ext>
            </a:extLst>
          </p:cNvPr>
          <p:cNvSpPr/>
          <p:nvPr/>
        </p:nvSpPr>
        <p:spPr>
          <a:xfrm rot="15750914">
            <a:off x="1749974" y="23930"/>
            <a:ext cx="750115" cy="3992472"/>
          </a:xfrm>
          <a:custGeom>
            <a:avLst/>
            <a:gdLst>
              <a:gd name="connsiteX0" fmla="*/ 660964 w 660964"/>
              <a:gd name="connsiteY0" fmla="*/ 0 h 2128520"/>
              <a:gd name="connsiteX1" fmla="*/ 401884 w 660964"/>
              <a:gd name="connsiteY1" fmla="*/ 467360 h 2128520"/>
              <a:gd name="connsiteX2" fmla="*/ 203764 w 660964"/>
              <a:gd name="connsiteY2" fmla="*/ 848360 h 2128520"/>
              <a:gd name="connsiteX3" fmla="*/ 86924 w 660964"/>
              <a:gd name="connsiteY3" fmla="*/ 1188720 h 2128520"/>
              <a:gd name="connsiteX4" fmla="*/ 41204 w 660964"/>
              <a:gd name="connsiteY4" fmla="*/ 1483360 h 2128520"/>
              <a:gd name="connsiteX5" fmla="*/ 5644 w 660964"/>
              <a:gd name="connsiteY5" fmla="*/ 1808480 h 2128520"/>
              <a:gd name="connsiteX6" fmla="*/ 564 w 660964"/>
              <a:gd name="connsiteY6" fmla="*/ 2128520 h 2128520"/>
              <a:gd name="connsiteX0" fmla="*/ 747020 w 747020"/>
              <a:gd name="connsiteY0" fmla="*/ 0 h 3992472"/>
              <a:gd name="connsiteX1" fmla="*/ 401884 w 747020"/>
              <a:gd name="connsiteY1" fmla="*/ 2331312 h 3992472"/>
              <a:gd name="connsiteX2" fmla="*/ 203764 w 747020"/>
              <a:gd name="connsiteY2" fmla="*/ 2712312 h 3992472"/>
              <a:gd name="connsiteX3" fmla="*/ 86924 w 747020"/>
              <a:gd name="connsiteY3" fmla="*/ 3052672 h 3992472"/>
              <a:gd name="connsiteX4" fmla="*/ 41204 w 747020"/>
              <a:gd name="connsiteY4" fmla="*/ 3347312 h 3992472"/>
              <a:gd name="connsiteX5" fmla="*/ 5644 w 747020"/>
              <a:gd name="connsiteY5" fmla="*/ 3672432 h 3992472"/>
              <a:gd name="connsiteX6" fmla="*/ 564 w 747020"/>
              <a:gd name="connsiteY6" fmla="*/ 3992472 h 3992472"/>
              <a:gd name="connsiteX0" fmla="*/ 747020 w 747020"/>
              <a:gd name="connsiteY0" fmla="*/ 0 h 3992472"/>
              <a:gd name="connsiteX1" fmla="*/ 441990 w 747020"/>
              <a:gd name="connsiteY1" fmla="*/ 1363087 h 3992472"/>
              <a:gd name="connsiteX2" fmla="*/ 203764 w 747020"/>
              <a:gd name="connsiteY2" fmla="*/ 2712312 h 3992472"/>
              <a:gd name="connsiteX3" fmla="*/ 86924 w 747020"/>
              <a:gd name="connsiteY3" fmla="*/ 3052672 h 3992472"/>
              <a:gd name="connsiteX4" fmla="*/ 41204 w 747020"/>
              <a:gd name="connsiteY4" fmla="*/ 3347312 h 3992472"/>
              <a:gd name="connsiteX5" fmla="*/ 5644 w 747020"/>
              <a:gd name="connsiteY5" fmla="*/ 3672432 h 3992472"/>
              <a:gd name="connsiteX6" fmla="*/ 564 w 747020"/>
              <a:gd name="connsiteY6" fmla="*/ 3992472 h 3992472"/>
              <a:gd name="connsiteX0" fmla="*/ 747020 w 747020"/>
              <a:gd name="connsiteY0" fmla="*/ 0 h 3992472"/>
              <a:gd name="connsiteX1" fmla="*/ 441990 w 747020"/>
              <a:gd name="connsiteY1" fmla="*/ 1363087 h 3992472"/>
              <a:gd name="connsiteX2" fmla="*/ 215086 w 747020"/>
              <a:gd name="connsiteY2" fmla="*/ 2314154 h 3992472"/>
              <a:gd name="connsiteX3" fmla="*/ 86924 w 747020"/>
              <a:gd name="connsiteY3" fmla="*/ 3052672 h 3992472"/>
              <a:gd name="connsiteX4" fmla="*/ 41204 w 747020"/>
              <a:gd name="connsiteY4" fmla="*/ 3347312 h 3992472"/>
              <a:gd name="connsiteX5" fmla="*/ 5644 w 747020"/>
              <a:gd name="connsiteY5" fmla="*/ 3672432 h 3992472"/>
              <a:gd name="connsiteX6" fmla="*/ 564 w 747020"/>
              <a:gd name="connsiteY6" fmla="*/ 3992472 h 3992472"/>
              <a:gd name="connsiteX0" fmla="*/ 747020 w 747020"/>
              <a:gd name="connsiteY0" fmla="*/ 0 h 3992472"/>
              <a:gd name="connsiteX1" fmla="*/ 441990 w 747020"/>
              <a:gd name="connsiteY1" fmla="*/ 1363087 h 3992472"/>
              <a:gd name="connsiteX2" fmla="*/ 215086 w 747020"/>
              <a:gd name="connsiteY2" fmla="*/ 2314154 h 3992472"/>
              <a:gd name="connsiteX3" fmla="*/ 123248 w 747020"/>
              <a:gd name="connsiteY3" fmla="*/ 3088186 h 3992472"/>
              <a:gd name="connsiteX4" fmla="*/ 41204 w 747020"/>
              <a:gd name="connsiteY4" fmla="*/ 3347312 h 3992472"/>
              <a:gd name="connsiteX5" fmla="*/ 5644 w 747020"/>
              <a:gd name="connsiteY5" fmla="*/ 3672432 h 3992472"/>
              <a:gd name="connsiteX6" fmla="*/ 564 w 747020"/>
              <a:gd name="connsiteY6" fmla="*/ 3992472 h 3992472"/>
              <a:gd name="connsiteX0" fmla="*/ 747608 w 747608"/>
              <a:gd name="connsiteY0" fmla="*/ 0 h 3992472"/>
              <a:gd name="connsiteX1" fmla="*/ 442578 w 747608"/>
              <a:gd name="connsiteY1" fmla="*/ 1363087 h 3992472"/>
              <a:gd name="connsiteX2" fmla="*/ 215674 w 747608"/>
              <a:gd name="connsiteY2" fmla="*/ 2314154 h 3992472"/>
              <a:gd name="connsiteX3" fmla="*/ 123836 w 747608"/>
              <a:gd name="connsiteY3" fmla="*/ 3088186 h 3992472"/>
              <a:gd name="connsiteX4" fmla="*/ 54402 w 747608"/>
              <a:gd name="connsiteY4" fmla="*/ 3446318 h 3992472"/>
              <a:gd name="connsiteX5" fmla="*/ 6232 w 747608"/>
              <a:gd name="connsiteY5" fmla="*/ 3672432 h 3992472"/>
              <a:gd name="connsiteX6" fmla="*/ 1152 w 747608"/>
              <a:gd name="connsiteY6" fmla="*/ 3992472 h 3992472"/>
              <a:gd name="connsiteX0" fmla="*/ 747608 w 747608"/>
              <a:gd name="connsiteY0" fmla="*/ 0 h 3992472"/>
              <a:gd name="connsiteX1" fmla="*/ 442578 w 747608"/>
              <a:gd name="connsiteY1" fmla="*/ 1363087 h 3992472"/>
              <a:gd name="connsiteX2" fmla="*/ 215674 w 747608"/>
              <a:gd name="connsiteY2" fmla="*/ 2314154 h 3992472"/>
              <a:gd name="connsiteX3" fmla="*/ 123836 w 747608"/>
              <a:gd name="connsiteY3" fmla="*/ 3088186 h 3992472"/>
              <a:gd name="connsiteX4" fmla="*/ 6232 w 747608"/>
              <a:gd name="connsiteY4" fmla="*/ 3672432 h 3992472"/>
              <a:gd name="connsiteX5" fmla="*/ 1152 w 747608"/>
              <a:gd name="connsiteY5" fmla="*/ 3992472 h 3992472"/>
              <a:gd name="connsiteX0" fmla="*/ 750115 w 750115"/>
              <a:gd name="connsiteY0" fmla="*/ 0 h 3992472"/>
              <a:gd name="connsiteX1" fmla="*/ 445085 w 750115"/>
              <a:gd name="connsiteY1" fmla="*/ 1363087 h 3992472"/>
              <a:gd name="connsiteX2" fmla="*/ 218181 w 750115"/>
              <a:gd name="connsiteY2" fmla="*/ 2314154 h 3992472"/>
              <a:gd name="connsiteX3" fmla="*/ 96122 w 750115"/>
              <a:gd name="connsiteY3" fmla="*/ 3084215 h 3992472"/>
              <a:gd name="connsiteX4" fmla="*/ 8739 w 750115"/>
              <a:gd name="connsiteY4" fmla="*/ 3672432 h 3992472"/>
              <a:gd name="connsiteX5" fmla="*/ 3659 w 750115"/>
              <a:gd name="connsiteY5" fmla="*/ 3992472 h 3992472"/>
              <a:gd name="connsiteX0" fmla="*/ 750115 w 750115"/>
              <a:gd name="connsiteY0" fmla="*/ 0 h 3992472"/>
              <a:gd name="connsiteX1" fmla="*/ 445085 w 750115"/>
              <a:gd name="connsiteY1" fmla="*/ 1363087 h 3992472"/>
              <a:gd name="connsiteX2" fmla="*/ 249320 w 750115"/>
              <a:gd name="connsiteY2" fmla="*/ 2272132 h 3992472"/>
              <a:gd name="connsiteX3" fmla="*/ 96122 w 750115"/>
              <a:gd name="connsiteY3" fmla="*/ 3084215 h 3992472"/>
              <a:gd name="connsiteX4" fmla="*/ 8739 w 750115"/>
              <a:gd name="connsiteY4" fmla="*/ 3672432 h 3992472"/>
              <a:gd name="connsiteX5" fmla="*/ 3659 w 750115"/>
              <a:gd name="connsiteY5" fmla="*/ 3992472 h 399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0115" h="3992472">
                <a:moveTo>
                  <a:pt x="750115" y="0"/>
                </a:moveTo>
                <a:cubicBezTo>
                  <a:pt x="658675" y="162983"/>
                  <a:pt x="528551" y="984398"/>
                  <a:pt x="445085" y="1363087"/>
                </a:cubicBezTo>
                <a:cubicBezTo>
                  <a:pt x="361619" y="1741776"/>
                  <a:pt x="307481" y="1985277"/>
                  <a:pt x="249320" y="2272132"/>
                </a:cubicBezTo>
                <a:cubicBezTo>
                  <a:pt x="191160" y="2558987"/>
                  <a:pt x="136219" y="2850832"/>
                  <a:pt x="96122" y="3084215"/>
                </a:cubicBezTo>
                <a:cubicBezTo>
                  <a:pt x="56025" y="3317598"/>
                  <a:pt x="24150" y="3521056"/>
                  <a:pt x="8739" y="3672432"/>
                </a:cubicBezTo>
                <a:cubicBezTo>
                  <a:pt x="-6672" y="3823808"/>
                  <a:pt x="2812" y="3886215"/>
                  <a:pt x="3659" y="3992472"/>
                </a:cubicBezTo>
              </a:path>
            </a:pathLst>
          </a:custGeom>
          <a:noFill/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3EF4CBD-2C34-4B34-AAA4-B84D3D878744}"/>
              </a:ext>
            </a:extLst>
          </p:cNvPr>
          <p:cNvSpPr txBox="1"/>
          <p:nvPr/>
        </p:nvSpPr>
        <p:spPr>
          <a:xfrm>
            <a:off x="4992875" y="818651"/>
            <a:ext cx="3113157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BE" sz="1200" dirty="0"/>
              <a:t>N633 en rive gauche de l’Ourthe en pied de versant</a:t>
            </a:r>
          </a:p>
          <a:p>
            <a:endParaRPr lang="fr-BE" sz="1200" dirty="0"/>
          </a:p>
          <a:p>
            <a:r>
              <a:rPr lang="fr-BE" sz="1200" dirty="0"/>
              <a:t>Carrière en contre-haut de la route avec un éperon rocheux en hauteur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ABE837F-EAEE-4001-856F-CE0ED8F54D65}"/>
              </a:ext>
            </a:extLst>
          </p:cNvPr>
          <p:cNvSpPr txBox="1"/>
          <p:nvPr/>
        </p:nvSpPr>
        <p:spPr>
          <a:xfrm>
            <a:off x="2120900" y="1998681"/>
            <a:ext cx="485881" cy="24622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BE" sz="1000" b="1" dirty="0"/>
              <a:t>N633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4CF4DB6-C8A7-4820-98B3-27E2F79BA00A}"/>
              </a:ext>
            </a:extLst>
          </p:cNvPr>
          <p:cNvSpPr/>
          <p:nvPr/>
        </p:nvSpPr>
        <p:spPr>
          <a:xfrm rot="20927598">
            <a:off x="2637669" y="984876"/>
            <a:ext cx="1616711" cy="476481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8FAE449-1D81-43E3-9707-0498E3530344}"/>
              </a:ext>
            </a:extLst>
          </p:cNvPr>
          <p:cNvSpPr/>
          <p:nvPr/>
        </p:nvSpPr>
        <p:spPr>
          <a:xfrm rot="18186066">
            <a:off x="-212516" y="2940929"/>
            <a:ext cx="1616711" cy="1039475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8241EB6-4C2E-414A-A980-722B161E53D1}"/>
              </a:ext>
            </a:extLst>
          </p:cNvPr>
          <p:cNvSpPr/>
          <p:nvPr/>
        </p:nvSpPr>
        <p:spPr>
          <a:xfrm>
            <a:off x="806972" y="3759084"/>
            <a:ext cx="204134" cy="199614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B179B86-0EE9-4AFC-85F3-4496594E10E9}"/>
              </a:ext>
            </a:extLst>
          </p:cNvPr>
          <p:cNvSpPr/>
          <p:nvPr/>
        </p:nvSpPr>
        <p:spPr>
          <a:xfrm>
            <a:off x="1452001" y="1288398"/>
            <a:ext cx="343651" cy="306034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C7B6EF8C-45C1-44D2-B900-7544C6E6D28C}"/>
              </a:ext>
            </a:extLst>
          </p:cNvPr>
          <p:cNvSpPr txBox="1">
            <a:spLocks/>
          </p:cNvSpPr>
          <p:nvPr/>
        </p:nvSpPr>
        <p:spPr>
          <a:xfrm>
            <a:off x="1846396" y="9671"/>
            <a:ext cx="5343757" cy="500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2000" dirty="0"/>
              <a:t>Etude d’un cas concret : N633 à Esneux</a:t>
            </a:r>
            <a:endParaRPr lang="fr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6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20" grpId="0" animBg="1"/>
      <p:bldP spid="21" grpId="0" animBg="1"/>
      <p:bldP spid="25" grpId="0" animBg="1"/>
      <p:bldP spid="19" grpId="0" animBg="1"/>
      <p:bldP spid="23" grpId="0" animBg="1"/>
      <p:bldP spid="23" grpId="1" animBg="1"/>
      <p:bldP spid="24" grpId="0" animBg="1"/>
      <p:bldP spid="24" grpId="1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0B475D6A-CDB4-4657-BE32-9DD20341E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891" y="1440927"/>
            <a:ext cx="3287110" cy="2093738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E0DEE93-E158-4C19-B338-B021E50ACC28}"/>
              </a:ext>
            </a:extLst>
          </p:cNvPr>
          <p:cNvSpPr txBox="1">
            <a:spLocks/>
          </p:cNvSpPr>
          <p:nvPr/>
        </p:nvSpPr>
        <p:spPr>
          <a:xfrm>
            <a:off x="1162366" y="462562"/>
            <a:ext cx="4324035" cy="316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lang="fr-BE" sz="1200" dirty="0">
                <a:latin typeface="Arial"/>
                <a:cs typeface="Arial"/>
              </a:rPr>
              <a:t>Eperon rocheux instrumenté : relevés topo bimensuels</a:t>
            </a:r>
          </a:p>
          <a:p>
            <a:pPr lvl="1">
              <a:spcBef>
                <a:spcPct val="20000"/>
              </a:spcBef>
            </a:pPr>
            <a:endParaRPr lang="fr-BE" sz="1200" dirty="0">
              <a:latin typeface="Arial"/>
              <a:cs typeface="Arial"/>
            </a:endParaRPr>
          </a:p>
          <a:p>
            <a:pPr lvl="1">
              <a:spcBef>
                <a:spcPct val="20000"/>
              </a:spcBef>
            </a:pPr>
            <a:endParaRPr lang="fr-BE" sz="1200" dirty="0">
              <a:latin typeface="Arial"/>
              <a:cs typeface="Arial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027430C-FBDB-4E26-ABBE-F21792C8CA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064" y="786814"/>
            <a:ext cx="3140287" cy="434701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77D7A7B-454F-454F-99A4-F6B54F2D22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57185"/>
            <a:ext cx="2853267" cy="4368725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D456FFED-7092-4EDD-AA79-65626D8E5179}"/>
              </a:ext>
            </a:extLst>
          </p:cNvPr>
          <p:cNvSpPr/>
          <p:nvPr/>
        </p:nvSpPr>
        <p:spPr>
          <a:xfrm>
            <a:off x="5106380" y="2419576"/>
            <a:ext cx="634019" cy="721557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26BC7B5-0B0B-4A48-8B79-293033C9E975}"/>
              </a:ext>
            </a:extLst>
          </p:cNvPr>
          <p:cNvSpPr/>
          <p:nvPr/>
        </p:nvSpPr>
        <p:spPr>
          <a:xfrm>
            <a:off x="2925903" y="1153457"/>
            <a:ext cx="791813" cy="574941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126A0A6-DD45-4852-BDEA-0E6D72BB0747}"/>
              </a:ext>
            </a:extLst>
          </p:cNvPr>
          <p:cNvSpPr/>
          <p:nvPr/>
        </p:nvSpPr>
        <p:spPr>
          <a:xfrm>
            <a:off x="3860800" y="4017856"/>
            <a:ext cx="711199" cy="725664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FCFC5BDC-CF2E-4F8F-8FE5-F2F8F8C4EA50}"/>
              </a:ext>
            </a:extLst>
          </p:cNvPr>
          <p:cNvSpPr txBox="1">
            <a:spLocks/>
          </p:cNvSpPr>
          <p:nvPr/>
        </p:nvSpPr>
        <p:spPr>
          <a:xfrm>
            <a:off x="1846396" y="9671"/>
            <a:ext cx="5343757" cy="500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2000" dirty="0"/>
              <a:t>Etude d’un cas concret : N633 à Esneux</a:t>
            </a:r>
            <a:endParaRPr lang="fr-BE" sz="2000" dirty="0">
              <a:solidFill>
                <a:srgbClr val="FF000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D27B2E3-3C20-4388-A4DF-060E818FF756}"/>
              </a:ext>
            </a:extLst>
          </p:cNvPr>
          <p:cNvSpPr txBox="1"/>
          <p:nvPr/>
        </p:nvSpPr>
        <p:spPr>
          <a:xfrm>
            <a:off x="869635" y="4762857"/>
            <a:ext cx="461676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200" b="1" dirty="0"/>
              <a:t>Fissure ouverte instrumentée +/- 20 cm et de +/- 3 m de profondeur </a:t>
            </a:r>
          </a:p>
        </p:txBody>
      </p:sp>
    </p:spTree>
    <p:extLst>
      <p:ext uri="{BB962C8B-B14F-4D97-AF65-F5344CB8AC3E}">
        <p14:creationId xmlns:p14="http://schemas.microsoft.com/office/powerpoint/2010/main" val="96247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5CD247C-08F2-4066-8685-7C5FC5F4D4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971" y="1559118"/>
            <a:ext cx="3144058" cy="2025263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C2AF8966-B322-498C-BBDC-87343F43C5DB}"/>
              </a:ext>
            </a:extLst>
          </p:cNvPr>
          <p:cNvSpPr txBox="1">
            <a:spLocks/>
          </p:cNvSpPr>
          <p:nvPr/>
        </p:nvSpPr>
        <p:spPr>
          <a:xfrm>
            <a:off x="51262" y="505495"/>
            <a:ext cx="6039658" cy="10960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>
                <a:latin typeface="Arial"/>
                <a:cs typeface="Arial"/>
              </a:rPr>
              <a:t>5 séries de mesures en 2019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>
                <a:latin typeface="Arial"/>
                <a:cs typeface="Arial"/>
              </a:rPr>
              <a:t>Pas de mouvement observé   </a:t>
            </a:r>
            <a:r>
              <a:rPr lang="fr-BE" sz="1400" dirty="0">
                <a:latin typeface="Arial"/>
                <a:cs typeface="Arial"/>
                <a:sym typeface="Wingdings" panose="05000000000000000000" pitchFamily="2" charset="2"/>
              </a:rPr>
              <a:t>   </a:t>
            </a:r>
            <a:r>
              <a:rPr lang="fr-BE" sz="1400" dirty="0">
                <a:latin typeface="Arial"/>
                <a:cs typeface="Arial"/>
              </a:rPr>
              <a:t>Eperon stable 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>
                <a:latin typeface="Arial"/>
                <a:cs typeface="Arial"/>
              </a:rPr>
              <a:t>Fissure probablement liée à un ancien tir de mine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>
                <a:latin typeface="Arial"/>
                <a:cs typeface="Arial"/>
              </a:rPr>
              <a:t>Investigation du thalweg (petit vallon) en contrebas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>
                <a:latin typeface="Arial"/>
                <a:cs typeface="Arial"/>
              </a:rPr>
              <a:t>Eperon rocheux bien visible en hauteur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>
                <a:latin typeface="Arial"/>
                <a:cs typeface="Arial"/>
              </a:rPr>
              <a:t>Protection avec écran déflecteur</a:t>
            </a:r>
          </a:p>
          <a:p>
            <a:pPr>
              <a:spcBef>
                <a:spcPct val="20000"/>
              </a:spcBef>
            </a:pPr>
            <a:endParaRPr lang="fr-BE" sz="1400" dirty="0">
              <a:latin typeface="Arial"/>
              <a:cs typeface="Arial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endParaRPr lang="fr-BE" sz="1400" dirty="0"/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fr-BE" sz="1400" dirty="0">
              <a:latin typeface="Arial"/>
              <a:cs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394B31-7D15-449B-9C57-137A815D50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809" y="7274"/>
            <a:ext cx="2917191" cy="23226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0E1E919-CEA6-410D-924E-4E574077C7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14186"/>
            <a:ext cx="3350462" cy="2522039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BB351BD0-BC78-4F0B-A9E8-97B858FFA29D}"/>
              </a:ext>
            </a:extLst>
          </p:cNvPr>
          <p:cNvSpPr txBox="1"/>
          <p:nvPr/>
        </p:nvSpPr>
        <p:spPr>
          <a:xfrm>
            <a:off x="6908801" y="2083718"/>
            <a:ext cx="174588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200" b="1" dirty="0"/>
              <a:t>Présence d’ancien muret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BEE13B4-9374-4DC7-85F4-429CBD5A8CBC}"/>
              </a:ext>
            </a:extLst>
          </p:cNvPr>
          <p:cNvSpPr/>
          <p:nvPr/>
        </p:nvSpPr>
        <p:spPr>
          <a:xfrm>
            <a:off x="1075096" y="3059127"/>
            <a:ext cx="453522" cy="521971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2F0148D-C17C-452B-B85E-844A6AB545EB}"/>
              </a:ext>
            </a:extLst>
          </p:cNvPr>
          <p:cNvGrpSpPr/>
          <p:nvPr/>
        </p:nvGrpSpPr>
        <p:grpSpPr>
          <a:xfrm>
            <a:off x="6629400" y="2397759"/>
            <a:ext cx="2457426" cy="2695699"/>
            <a:chOff x="5223699" y="2129043"/>
            <a:chExt cx="2116320" cy="2426714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05327F3B-B114-4948-A1F5-C4BC522E2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3699" y="2129043"/>
              <a:ext cx="2116320" cy="2426714"/>
            </a:xfrm>
            <a:prstGeom prst="rect">
              <a:avLst/>
            </a:prstGeom>
            <a:ln w="22225">
              <a:solidFill>
                <a:srgbClr val="FF0000"/>
              </a:solidFill>
            </a:ln>
          </p:spPr>
        </p:pic>
        <p:sp>
          <p:nvSpPr>
            <p:cNvPr id="30" name="Hexagone 29">
              <a:extLst>
                <a:ext uri="{FF2B5EF4-FFF2-40B4-BE49-F238E27FC236}">
                  <a16:creationId xmlns:a16="http://schemas.microsoft.com/office/drawing/2014/main" id="{E87AA63F-6EA1-4774-B16E-F0F5FBEC794C}"/>
                </a:ext>
              </a:extLst>
            </p:cNvPr>
            <p:cNvSpPr/>
            <p:nvPr/>
          </p:nvSpPr>
          <p:spPr>
            <a:xfrm>
              <a:off x="6661526" y="2364782"/>
              <a:ext cx="171766" cy="141454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8B4CD4D8-AC04-4407-9C91-2D9574C2EF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0970" y="2541600"/>
              <a:ext cx="540556" cy="32837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256E656D-342C-4352-B002-D8DFAD8457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9412" y="2895234"/>
              <a:ext cx="123771" cy="52035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BCA20B5D-E562-4AFD-BA0F-C0BC84C95A67}"/>
              </a:ext>
            </a:extLst>
          </p:cNvPr>
          <p:cNvSpPr txBox="1"/>
          <p:nvPr/>
        </p:nvSpPr>
        <p:spPr>
          <a:xfrm>
            <a:off x="7745046" y="4800348"/>
            <a:ext cx="132893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200" b="1" dirty="0"/>
              <a:t>Ecran déflecteur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D78C804D-61CD-4109-A093-631CE9FE3338}"/>
              </a:ext>
            </a:extLst>
          </p:cNvPr>
          <p:cNvSpPr txBox="1">
            <a:spLocks/>
          </p:cNvSpPr>
          <p:nvPr/>
        </p:nvSpPr>
        <p:spPr>
          <a:xfrm>
            <a:off x="800272" y="0"/>
            <a:ext cx="5343757" cy="50082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2000" dirty="0"/>
              <a:t>Etude d’un cas concret : N633 à Esneux</a:t>
            </a:r>
            <a:endParaRPr lang="fr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8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8D6A78A-03FE-4ECF-87BC-2B070717C5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60" y="506093"/>
            <a:ext cx="3677920" cy="1915436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CB39E1DE-3B94-423F-8EBC-BE4E94CA01E6}"/>
              </a:ext>
            </a:extLst>
          </p:cNvPr>
          <p:cNvSpPr txBox="1">
            <a:spLocks/>
          </p:cNvSpPr>
          <p:nvPr/>
        </p:nvSpPr>
        <p:spPr>
          <a:xfrm>
            <a:off x="213422" y="126898"/>
            <a:ext cx="8549640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r-BE" sz="2000" dirty="0"/>
              <a:t>Etude d’un cas concret : Stabilisation des Rochers de Frêne (</a:t>
            </a:r>
            <a:r>
              <a:rPr lang="fr-BE" sz="2000" dirty="0" err="1"/>
              <a:t>Lustin</a:t>
            </a:r>
            <a:r>
              <a:rPr lang="fr-BE" sz="2000" dirty="0"/>
              <a:t>)</a:t>
            </a:r>
            <a:endParaRPr lang="fr-BE" sz="2000" dirty="0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FDFF7BC-CBFD-48FC-8BB5-2BE7CB8D5C2E}"/>
              </a:ext>
            </a:extLst>
          </p:cNvPr>
          <p:cNvSpPr/>
          <p:nvPr/>
        </p:nvSpPr>
        <p:spPr>
          <a:xfrm rot="6194117">
            <a:off x="1961370" y="900390"/>
            <a:ext cx="193600" cy="424822"/>
          </a:xfrm>
          <a:prstGeom prst="ellipse">
            <a:avLst/>
          </a:prstGeom>
          <a:solidFill>
            <a:schemeClr val="accent6">
              <a:lumMod val="40000"/>
              <a:lumOff val="60000"/>
              <a:alpha val="2900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5079DF0-5962-4BBC-B5E2-EFFBD3A699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76350"/>
            <a:ext cx="9144000" cy="26671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37EE339-973D-462C-920B-D187C949F9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175" y="513082"/>
            <a:ext cx="2020854" cy="1923742"/>
          </a:xfrm>
          <a:prstGeom prst="rect">
            <a:avLst/>
          </a:prstGeom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6F065302-C582-4913-B440-FFAF88F12AA6}"/>
              </a:ext>
            </a:extLst>
          </p:cNvPr>
          <p:cNvSpPr txBox="1">
            <a:spLocks/>
          </p:cNvSpPr>
          <p:nvPr/>
        </p:nvSpPr>
        <p:spPr>
          <a:xfrm>
            <a:off x="4024807" y="779476"/>
            <a:ext cx="2680793" cy="122907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179388" indent="-179388">
              <a:spcBef>
                <a:spcPct val="20000"/>
              </a:spcBef>
              <a:buFont typeface="Arial"/>
              <a:buChar char="•"/>
            </a:pPr>
            <a:r>
              <a:rPr lang="fr-BE" sz="1200" dirty="0">
                <a:latin typeface="Arial"/>
                <a:cs typeface="Arial"/>
              </a:rPr>
              <a:t>Situé en rive droite de la Meuse le long de la N647 à </a:t>
            </a:r>
            <a:r>
              <a:rPr lang="fr-BE" sz="1200" dirty="0" err="1">
                <a:latin typeface="Arial"/>
                <a:cs typeface="Arial"/>
              </a:rPr>
              <a:t>Lustin</a:t>
            </a:r>
            <a:endParaRPr lang="fr-BE" sz="1200" dirty="0">
              <a:latin typeface="Arial"/>
              <a:cs typeface="Arial"/>
            </a:endParaRPr>
          </a:p>
          <a:p>
            <a:pPr marL="179388" indent="-179388">
              <a:spcBef>
                <a:spcPct val="20000"/>
              </a:spcBef>
              <a:buFont typeface="Arial"/>
              <a:buChar char="•"/>
            </a:pPr>
            <a:endParaRPr lang="fr-BE" sz="1200" dirty="0">
              <a:latin typeface="Arial"/>
              <a:cs typeface="Arial"/>
            </a:endParaRPr>
          </a:p>
          <a:p>
            <a:pPr marL="179388" lvl="0" indent="-179388">
              <a:spcBef>
                <a:spcPct val="20000"/>
              </a:spcBef>
              <a:buFont typeface="Arial"/>
              <a:buChar char="•"/>
            </a:pPr>
            <a:r>
              <a:rPr lang="fr-BE" sz="1200" dirty="0">
                <a:latin typeface="Arial"/>
                <a:cs typeface="Arial"/>
              </a:rPr>
              <a:t>Massif rocheux de 30 à 65 m de haut sur +/- 170 m de long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65D72789-E104-4337-80E8-81A224D5FEC5}"/>
              </a:ext>
            </a:extLst>
          </p:cNvPr>
          <p:cNvCxnSpPr>
            <a:cxnSpLocks/>
          </p:cNvCxnSpPr>
          <p:nvPr/>
        </p:nvCxnSpPr>
        <p:spPr>
          <a:xfrm>
            <a:off x="1224280" y="4974721"/>
            <a:ext cx="6014720" cy="54821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DC1EC8B9-96CE-4375-B4D2-B39278C3BECA}"/>
              </a:ext>
            </a:extLst>
          </p:cNvPr>
          <p:cNvSpPr txBox="1"/>
          <p:nvPr/>
        </p:nvSpPr>
        <p:spPr>
          <a:xfrm>
            <a:off x="3795900" y="4851610"/>
            <a:ext cx="87148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000" dirty="0"/>
              <a:t>L : +/- 170 m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69ADE80-2243-4FD6-B6C6-8A73155F9115}"/>
              </a:ext>
            </a:extLst>
          </p:cNvPr>
          <p:cNvCxnSpPr>
            <a:cxnSpLocks/>
          </p:cNvCxnSpPr>
          <p:nvPr/>
        </p:nvCxnSpPr>
        <p:spPr>
          <a:xfrm>
            <a:off x="3228404" y="2885440"/>
            <a:ext cx="0" cy="170180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90BB1E89-1F47-4FEB-8781-B19DCCA76755}"/>
              </a:ext>
            </a:extLst>
          </p:cNvPr>
          <p:cNvSpPr txBox="1"/>
          <p:nvPr/>
        </p:nvSpPr>
        <p:spPr>
          <a:xfrm>
            <a:off x="2812983" y="3329439"/>
            <a:ext cx="87001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000" dirty="0"/>
              <a:t>H : 30 à 65 m</a:t>
            </a:r>
          </a:p>
        </p:txBody>
      </p:sp>
    </p:spTree>
    <p:extLst>
      <p:ext uri="{BB962C8B-B14F-4D97-AF65-F5344CB8AC3E}">
        <p14:creationId xmlns:p14="http://schemas.microsoft.com/office/powerpoint/2010/main" val="378345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B39E1DE-3B94-423F-8EBC-BE4E94CA01E6}"/>
              </a:ext>
            </a:extLst>
          </p:cNvPr>
          <p:cNvSpPr txBox="1">
            <a:spLocks/>
          </p:cNvSpPr>
          <p:nvPr/>
        </p:nvSpPr>
        <p:spPr>
          <a:xfrm>
            <a:off x="1717071" y="87314"/>
            <a:ext cx="5709858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</a:t>
            </a:r>
            <a:endParaRPr lang="fr-BE" sz="2000" dirty="0">
              <a:solidFill>
                <a:srgbClr val="FF0000"/>
              </a:solidFill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6F065302-C582-4913-B440-FFAF88F12AA6}"/>
              </a:ext>
            </a:extLst>
          </p:cNvPr>
          <p:cNvSpPr txBox="1">
            <a:spLocks/>
          </p:cNvSpPr>
          <p:nvPr/>
        </p:nvSpPr>
        <p:spPr>
          <a:xfrm>
            <a:off x="147157" y="473498"/>
            <a:ext cx="5309587" cy="97657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fr-BE" sz="1200" b="1" dirty="0">
                <a:latin typeface="Arial"/>
                <a:cs typeface="Arial"/>
              </a:rPr>
              <a:t>BREF HISTORIQUE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fr-BE" sz="1200" dirty="0">
                <a:latin typeface="Arial"/>
                <a:cs typeface="Arial"/>
              </a:rPr>
              <a:t>Autrefois, un chemin était accroché à la paroi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fr-BE" sz="1200" dirty="0">
                <a:latin typeface="Arial"/>
                <a:cs typeface="Arial"/>
              </a:rPr>
              <a:t>Présence d’un tunnel de la SNCB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97E4724-B51C-45FB-92F3-B00D3CE21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7602"/>
            <a:ext cx="3791479" cy="249589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F309817-4C2B-4F2F-9A22-593F75A6D566}"/>
              </a:ext>
            </a:extLst>
          </p:cNvPr>
          <p:cNvSpPr txBox="1"/>
          <p:nvPr/>
        </p:nvSpPr>
        <p:spPr>
          <a:xfrm>
            <a:off x="40640" y="4872630"/>
            <a:ext cx="896011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800" dirty="0"/>
              <a:t>Photo 1940-45</a:t>
            </a:r>
          </a:p>
        </p:txBody>
      </p:sp>
      <p:pic>
        <p:nvPicPr>
          <p:cNvPr id="15" name="Picture 3" descr="C:\Data\Christophe JAVAUX\L 154\Lustin -  Paroi rocheuse des Frênes\Visite chantier 17 février 2014\Visite chantier 17 février 2014 (8).jpg">
            <a:extLst>
              <a:ext uri="{FF2B5EF4-FFF2-40B4-BE49-F238E27FC236}">
                <a16:creationId xmlns:a16="http://schemas.microsoft.com/office/drawing/2014/main" id="{5701A1B7-A210-47D0-A1BE-5D0B8E761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5088" y="1657559"/>
            <a:ext cx="5228912" cy="348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61D36A7-E177-48E6-A987-AE5973C64B3D}"/>
              </a:ext>
            </a:extLst>
          </p:cNvPr>
          <p:cNvSpPr txBox="1"/>
          <p:nvPr/>
        </p:nvSpPr>
        <p:spPr>
          <a:xfrm>
            <a:off x="8321039" y="4872630"/>
            <a:ext cx="782321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800" dirty="0"/>
              <a:t>Photo </a:t>
            </a:r>
            <a:r>
              <a:rPr lang="fr-BE" sz="800" dirty="0" err="1"/>
              <a:t>Infrabel</a:t>
            </a:r>
            <a:endParaRPr lang="fr-BE" sz="800" dirty="0"/>
          </a:p>
        </p:txBody>
      </p:sp>
    </p:spTree>
    <p:extLst>
      <p:ext uri="{BB962C8B-B14F-4D97-AF65-F5344CB8AC3E}">
        <p14:creationId xmlns:p14="http://schemas.microsoft.com/office/powerpoint/2010/main" val="32034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E36913-4444-4E27-9E4E-A50F7BEA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399" y="107125"/>
            <a:ext cx="7349201" cy="456343"/>
          </a:xfrm>
        </p:spPr>
        <p:txBody>
          <a:bodyPr>
            <a:normAutofit/>
          </a:bodyPr>
          <a:lstStyle/>
          <a:p>
            <a:r>
              <a:rPr lang="fr-BE" sz="2000" dirty="0"/>
              <a:t>Rappel de la problématique des effondrements de rochers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8B9D388-262E-4CD1-8975-18D8330B7B45}"/>
              </a:ext>
            </a:extLst>
          </p:cNvPr>
          <p:cNvSpPr txBox="1">
            <a:spLocks/>
          </p:cNvSpPr>
          <p:nvPr/>
        </p:nvSpPr>
        <p:spPr>
          <a:xfrm>
            <a:off x="799609" y="653088"/>
            <a:ext cx="6372472" cy="479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fr-BE" sz="1400" dirty="0">
                <a:latin typeface="Arial"/>
                <a:cs typeface="Arial"/>
              </a:rPr>
              <a:t>Le réseau routier est fréquemment confronté à des chutes de blocs rocheux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98F9FAF-4E90-406E-AA77-F8DC14F0DB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730" y="1285847"/>
            <a:ext cx="3583572" cy="261741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831E2C8-CC63-4814-89C0-D653FF57A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893" y="1285847"/>
            <a:ext cx="3987378" cy="261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EB9CD63-A393-464D-B294-A0E74C12F830}"/>
              </a:ext>
            </a:extLst>
          </p:cNvPr>
          <p:cNvSpPr txBox="1"/>
          <p:nvPr/>
        </p:nvSpPr>
        <p:spPr>
          <a:xfrm>
            <a:off x="1472117" y="3611432"/>
            <a:ext cx="125625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dirty="0"/>
              <a:t>N96  - Anhée (2017)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DFD88F6-7311-433A-8A24-BD72D476C258}"/>
              </a:ext>
            </a:extLst>
          </p:cNvPr>
          <p:cNvSpPr txBox="1"/>
          <p:nvPr/>
        </p:nvSpPr>
        <p:spPr>
          <a:xfrm>
            <a:off x="6018580" y="3610871"/>
            <a:ext cx="135179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000" dirty="0"/>
              <a:t>N647  - </a:t>
            </a:r>
            <a:r>
              <a:rPr lang="fr-BE" sz="1000" dirty="0" err="1"/>
              <a:t>Lustin</a:t>
            </a:r>
            <a:r>
              <a:rPr lang="fr-BE" sz="1000" dirty="0"/>
              <a:t> (2008)</a:t>
            </a:r>
          </a:p>
        </p:txBody>
      </p:sp>
    </p:spTree>
    <p:extLst>
      <p:ext uri="{BB962C8B-B14F-4D97-AF65-F5344CB8AC3E}">
        <p14:creationId xmlns:p14="http://schemas.microsoft.com/office/powerpoint/2010/main" val="127898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B7044F4-1D91-4459-BE5A-B771EDAD2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66" y="784878"/>
            <a:ext cx="4197535" cy="310872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373AF7A-FC2E-4B01-B8E6-3D93705CFDCB}"/>
              </a:ext>
            </a:extLst>
          </p:cNvPr>
          <p:cNvSpPr/>
          <p:nvPr/>
        </p:nvSpPr>
        <p:spPr>
          <a:xfrm rot="1751453">
            <a:off x="2185513" y="2500062"/>
            <a:ext cx="558432" cy="163658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596D0C-B6F5-4996-8477-9C0C5D21F7B4}"/>
              </a:ext>
            </a:extLst>
          </p:cNvPr>
          <p:cNvSpPr/>
          <p:nvPr/>
        </p:nvSpPr>
        <p:spPr>
          <a:xfrm>
            <a:off x="211286" y="3541047"/>
            <a:ext cx="2684314" cy="324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FECC1DD-7D9A-474E-8CE6-EDE6E2FBAC57}"/>
              </a:ext>
            </a:extLst>
          </p:cNvPr>
          <p:cNvCxnSpPr>
            <a:cxnSpLocks/>
          </p:cNvCxnSpPr>
          <p:nvPr/>
        </p:nvCxnSpPr>
        <p:spPr>
          <a:xfrm>
            <a:off x="309103" y="3798717"/>
            <a:ext cx="2439291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EE891A47-702F-4966-A071-F21A68B77786}"/>
              </a:ext>
            </a:extLst>
          </p:cNvPr>
          <p:cNvSpPr txBox="1"/>
          <p:nvPr/>
        </p:nvSpPr>
        <p:spPr>
          <a:xfrm>
            <a:off x="1163933" y="3504576"/>
            <a:ext cx="779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1 km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BFF8D4-8F66-4518-9F04-91EA4916D73D}"/>
              </a:ext>
            </a:extLst>
          </p:cNvPr>
          <p:cNvSpPr/>
          <p:nvPr/>
        </p:nvSpPr>
        <p:spPr>
          <a:xfrm>
            <a:off x="406209" y="821743"/>
            <a:ext cx="3734587" cy="2368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8B997E6-C5D6-4657-8922-876FEFDF17B6}"/>
              </a:ext>
            </a:extLst>
          </p:cNvPr>
          <p:cNvSpPr txBox="1"/>
          <p:nvPr/>
        </p:nvSpPr>
        <p:spPr>
          <a:xfrm>
            <a:off x="508327" y="813576"/>
            <a:ext cx="3486587" cy="265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Carte géologique de Wallonie (via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WalOnMap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261F725-60E5-45B0-860A-83AFE14F88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01" y="784878"/>
            <a:ext cx="4116075" cy="310588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3405F7-9FEA-4ABD-9D12-1FA5F002019E}"/>
              </a:ext>
            </a:extLst>
          </p:cNvPr>
          <p:cNvSpPr/>
          <p:nvPr/>
        </p:nvSpPr>
        <p:spPr>
          <a:xfrm>
            <a:off x="4762501" y="834748"/>
            <a:ext cx="4116075" cy="2211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852578A-B805-4B60-AB94-1D82CA02BC86}"/>
              </a:ext>
            </a:extLst>
          </p:cNvPr>
          <p:cNvSpPr txBox="1"/>
          <p:nvPr/>
        </p:nvSpPr>
        <p:spPr>
          <a:xfrm>
            <a:off x="4698242" y="806503"/>
            <a:ext cx="4254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Carte des thématiques du sous-sol wallon (via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WalOnMap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76015D5-66F1-4AEC-A926-934E7E86A6DD}"/>
              </a:ext>
            </a:extLst>
          </p:cNvPr>
          <p:cNvSpPr/>
          <p:nvPr/>
        </p:nvSpPr>
        <p:spPr>
          <a:xfrm rot="1751453">
            <a:off x="6756687" y="2451949"/>
            <a:ext cx="558432" cy="16365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E58AB0-7B3C-40AD-9CFD-18E7D1850AE1}"/>
              </a:ext>
            </a:extLst>
          </p:cNvPr>
          <p:cNvSpPr/>
          <p:nvPr/>
        </p:nvSpPr>
        <p:spPr>
          <a:xfrm>
            <a:off x="4790080" y="3531034"/>
            <a:ext cx="2684314" cy="324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A37C89D-6F95-4476-AFEF-D8DF8D0807B4}"/>
              </a:ext>
            </a:extLst>
          </p:cNvPr>
          <p:cNvCxnSpPr>
            <a:cxnSpLocks/>
          </p:cNvCxnSpPr>
          <p:nvPr/>
        </p:nvCxnSpPr>
        <p:spPr>
          <a:xfrm>
            <a:off x="4887897" y="3788704"/>
            <a:ext cx="2439291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A05D7CAD-B787-46C8-B9DB-F68A5DA6D47E}"/>
              </a:ext>
            </a:extLst>
          </p:cNvPr>
          <p:cNvSpPr txBox="1"/>
          <p:nvPr/>
        </p:nvSpPr>
        <p:spPr>
          <a:xfrm>
            <a:off x="5742727" y="3494563"/>
            <a:ext cx="779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1 km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3DB24B-E3DC-499C-8FFB-2DC9DA475D31}"/>
              </a:ext>
            </a:extLst>
          </p:cNvPr>
          <p:cNvSpPr/>
          <p:nvPr/>
        </p:nvSpPr>
        <p:spPr>
          <a:xfrm>
            <a:off x="183965" y="4126545"/>
            <a:ext cx="4197535" cy="8627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66D8D91-17DD-4578-A664-ACA40EC42FC7}"/>
              </a:ext>
            </a:extLst>
          </p:cNvPr>
          <p:cNvSpPr txBox="1"/>
          <p:nvPr/>
        </p:nvSpPr>
        <p:spPr>
          <a:xfrm>
            <a:off x="183964" y="4164337"/>
            <a:ext cx="41975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Formation de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Lustin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(Frasnien – 375 Ma) : </a:t>
            </a:r>
          </a:p>
          <a:p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roches calcaires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constituées d’alternances de calcaires stratifiés et de calcaires massifs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A463F2-D9ED-4415-8DC8-0F16DA1F070E}"/>
              </a:ext>
            </a:extLst>
          </p:cNvPr>
          <p:cNvSpPr/>
          <p:nvPr/>
        </p:nvSpPr>
        <p:spPr>
          <a:xfrm>
            <a:off x="4762500" y="4125135"/>
            <a:ext cx="4116075" cy="8627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701560D-E01A-422F-A3F1-0854A02A709D}"/>
              </a:ext>
            </a:extLst>
          </p:cNvPr>
          <p:cNvSpPr txBox="1"/>
          <p:nvPr/>
        </p:nvSpPr>
        <p:spPr>
          <a:xfrm>
            <a:off x="4762501" y="4148178"/>
            <a:ext cx="41160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Nombreux</a:t>
            </a: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 phénomènes karstiques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(altération et dissolution du calcaire) : cavités, réseaux karstiques, résurgences</a:t>
            </a:r>
          </a:p>
        </p:txBody>
      </p:sp>
      <p:sp>
        <p:nvSpPr>
          <p:cNvPr id="28" name="Titre 1">
            <a:extLst>
              <a:ext uri="{FF2B5EF4-FFF2-40B4-BE49-F238E27FC236}">
                <a16:creationId xmlns:a16="http://schemas.microsoft.com/office/drawing/2014/main" id="{1E20CF5B-191B-4305-BC24-159E8649C9F9}"/>
              </a:ext>
            </a:extLst>
          </p:cNvPr>
          <p:cNvSpPr txBox="1">
            <a:spLocks/>
          </p:cNvSpPr>
          <p:nvPr/>
        </p:nvSpPr>
        <p:spPr>
          <a:xfrm>
            <a:off x="406209" y="87314"/>
            <a:ext cx="8386309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 : contexte géologique</a:t>
            </a:r>
            <a:endParaRPr lang="fr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1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 animBg="1"/>
      <p:bldP spid="24" grpId="0"/>
      <p:bldP spid="26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695D69C-322E-4CAA-A630-07D7DD537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02" y="659485"/>
            <a:ext cx="5844638" cy="3856006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D203FEFE-AE2F-4D79-9CC5-AF49C99B1E39}"/>
              </a:ext>
            </a:extLst>
          </p:cNvPr>
          <p:cNvSpPr/>
          <p:nvPr/>
        </p:nvSpPr>
        <p:spPr>
          <a:xfrm>
            <a:off x="3093720" y="1734430"/>
            <a:ext cx="175260" cy="274320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FBC2FA1-B293-4F62-B893-E3E9E72E8422}"/>
              </a:ext>
            </a:extLst>
          </p:cNvPr>
          <p:cNvSpPr/>
          <p:nvPr/>
        </p:nvSpPr>
        <p:spPr>
          <a:xfrm>
            <a:off x="3291840" y="1951091"/>
            <a:ext cx="175260" cy="274320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A0C23C3-5742-4FE2-8F76-8ACCD8625C60}"/>
              </a:ext>
            </a:extLst>
          </p:cNvPr>
          <p:cNvSpPr/>
          <p:nvPr/>
        </p:nvSpPr>
        <p:spPr>
          <a:xfrm rot="6888083">
            <a:off x="3642174" y="2025836"/>
            <a:ext cx="150061" cy="522530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7C3E365-F533-4EEB-A2E9-549D6335609C}"/>
              </a:ext>
            </a:extLst>
          </p:cNvPr>
          <p:cNvSpPr txBox="1"/>
          <p:nvPr/>
        </p:nvSpPr>
        <p:spPr>
          <a:xfrm>
            <a:off x="2360828" y="1195577"/>
            <a:ext cx="1328034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S.P.W. - Phase 1 (2019)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24A8996-9152-41C6-82FC-BA7E566239DE}"/>
              </a:ext>
            </a:extLst>
          </p:cNvPr>
          <p:cNvSpPr/>
          <p:nvPr/>
        </p:nvSpPr>
        <p:spPr>
          <a:xfrm rot="6888083">
            <a:off x="5348882" y="2755168"/>
            <a:ext cx="389335" cy="852580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B4B139B-9B99-46E9-9AF6-C40792181F9A}"/>
              </a:ext>
            </a:extLst>
          </p:cNvPr>
          <p:cNvSpPr txBox="1"/>
          <p:nvPr/>
        </p:nvSpPr>
        <p:spPr>
          <a:xfrm>
            <a:off x="3755811" y="1523411"/>
            <a:ext cx="1328034" cy="46166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S.P.W. - Phase 2 (2019)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9B3ABDC-8662-4A04-AA66-3ADF838EC1F4}"/>
              </a:ext>
            </a:extLst>
          </p:cNvPr>
          <p:cNvSpPr txBox="1"/>
          <p:nvPr/>
        </p:nvSpPr>
        <p:spPr>
          <a:xfrm>
            <a:off x="5928422" y="2699402"/>
            <a:ext cx="1371147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Infrabel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 – S.P.W. </a:t>
            </a:r>
          </a:p>
          <a:p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(avant 2010)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C25EBB4-5896-4846-B388-A56BFE2FAE05}"/>
              </a:ext>
            </a:extLst>
          </p:cNvPr>
          <p:cNvSpPr/>
          <p:nvPr/>
        </p:nvSpPr>
        <p:spPr>
          <a:xfrm rot="6888083">
            <a:off x="4140458" y="1767224"/>
            <a:ext cx="391725" cy="1718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D466AFF-23D0-4AE1-A38F-B70CFA95B228}"/>
              </a:ext>
            </a:extLst>
          </p:cNvPr>
          <p:cNvSpPr txBox="1"/>
          <p:nvPr/>
        </p:nvSpPr>
        <p:spPr>
          <a:xfrm>
            <a:off x="4984201" y="2149720"/>
            <a:ext cx="1371147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S.P.W. – Phase 3 (en cours)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5BEA2A4-0ECE-45D7-9B37-84FFA3BCC298}"/>
              </a:ext>
            </a:extLst>
          </p:cNvPr>
          <p:cNvSpPr/>
          <p:nvPr/>
        </p:nvSpPr>
        <p:spPr>
          <a:xfrm rot="1389747">
            <a:off x="3139272" y="2132465"/>
            <a:ext cx="2188591" cy="680127"/>
          </a:xfrm>
          <a:prstGeom prst="ellipse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8DA908-58D5-44B7-B7CA-3FB5EEA6EC26}"/>
              </a:ext>
            </a:extLst>
          </p:cNvPr>
          <p:cNvSpPr/>
          <p:nvPr/>
        </p:nvSpPr>
        <p:spPr>
          <a:xfrm>
            <a:off x="1751563" y="4154461"/>
            <a:ext cx="779020" cy="324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62D12A8-FAE7-4DAB-B08B-23FB46498FB8}"/>
              </a:ext>
            </a:extLst>
          </p:cNvPr>
          <p:cNvCxnSpPr>
            <a:cxnSpLocks/>
          </p:cNvCxnSpPr>
          <p:nvPr/>
        </p:nvCxnSpPr>
        <p:spPr>
          <a:xfrm>
            <a:off x="1845027" y="4403413"/>
            <a:ext cx="62418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6A9E603C-14CD-4E9C-8680-901B09DFE578}"/>
              </a:ext>
            </a:extLst>
          </p:cNvPr>
          <p:cNvSpPr txBox="1"/>
          <p:nvPr/>
        </p:nvSpPr>
        <p:spPr>
          <a:xfrm>
            <a:off x="1751563" y="4118256"/>
            <a:ext cx="779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50 m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2BF3C98F-C9D3-4D3D-95F7-CE3858C33EEB}"/>
              </a:ext>
            </a:extLst>
          </p:cNvPr>
          <p:cNvSpPr txBox="1">
            <a:spLocks/>
          </p:cNvSpPr>
          <p:nvPr/>
        </p:nvSpPr>
        <p:spPr>
          <a:xfrm>
            <a:off x="406401" y="87314"/>
            <a:ext cx="8386118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 : différentes phases</a:t>
            </a:r>
            <a:endParaRPr lang="fr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4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17966596-0B64-42B1-87E6-78C7F87B6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39" y="2133600"/>
            <a:ext cx="5335479" cy="3009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 descr="C:\Data\Christophe JAVAUX\L 154\Lustin -  Paroi rocheuse des Frênes\Visite chantier 17 février 2014\Visite chantier 17 février 2014 (5).jpg">
            <a:extLst>
              <a:ext uri="{FF2B5EF4-FFF2-40B4-BE49-F238E27FC236}">
                <a16:creationId xmlns:a16="http://schemas.microsoft.com/office/drawing/2014/main" id="{23B9E71B-187B-4390-8EE0-AC77662B5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348480" y="550716"/>
            <a:ext cx="2441161" cy="170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6F065302-C582-4913-B440-FFAF88F12AA6}"/>
              </a:ext>
            </a:extLst>
          </p:cNvPr>
          <p:cNvSpPr txBox="1">
            <a:spLocks/>
          </p:cNvSpPr>
          <p:nvPr/>
        </p:nvSpPr>
        <p:spPr>
          <a:xfrm>
            <a:off x="147158" y="550716"/>
            <a:ext cx="4130798" cy="12831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200" dirty="0">
                <a:latin typeface="Arial"/>
                <a:cs typeface="Arial"/>
              </a:rPr>
              <a:t>Travaux de confortement commun </a:t>
            </a:r>
            <a:r>
              <a:rPr lang="fr-BE" sz="1200" dirty="0" err="1">
                <a:latin typeface="Arial"/>
                <a:cs typeface="Arial"/>
              </a:rPr>
              <a:t>Infrabel</a:t>
            </a:r>
            <a:r>
              <a:rPr lang="fr-BE" sz="1200" dirty="0">
                <a:latin typeface="Arial"/>
                <a:cs typeface="Arial"/>
              </a:rPr>
              <a:t> - S.P.W.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fr-BE" sz="1200" dirty="0">
                <a:latin typeface="Arial"/>
                <a:cs typeface="Arial"/>
              </a:rPr>
              <a:t>Etude de confortement par le </a:t>
            </a:r>
            <a:r>
              <a:rPr lang="fr-BE" sz="1200" dirty="0" err="1">
                <a:latin typeface="Arial"/>
                <a:cs typeface="Arial"/>
              </a:rPr>
              <a:t>Cerema</a:t>
            </a:r>
            <a:r>
              <a:rPr lang="fr-BE" sz="1200" dirty="0">
                <a:latin typeface="Arial"/>
                <a:cs typeface="Arial"/>
              </a:rPr>
              <a:t> de Lyon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fr-BE" sz="1200" dirty="0">
                <a:latin typeface="Arial"/>
                <a:cs typeface="Arial"/>
              </a:rPr>
              <a:t>Décomposition en compartiments avec moyens de </a:t>
            </a:r>
            <a:br>
              <a:rPr lang="fr-BE" sz="1200" dirty="0">
                <a:latin typeface="Arial"/>
                <a:cs typeface="Arial"/>
              </a:rPr>
            </a:br>
            <a:r>
              <a:rPr lang="fr-BE" sz="1200" dirty="0">
                <a:latin typeface="Arial"/>
                <a:cs typeface="Arial"/>
              </a:rPr>
              <a:t>protections appropriés</a:t>
            </a:r>
          </a:p>
        </p:txBody>
      </p:sp>
      <p:pic>
        <p:nvPicPr>
          <p:cNvPr id="8" name="Picture 2" descr="C:\Data\Christophe JAVAUX\Préparation journée SPW Infrabel\Photos Lustin\IMG_0131 - Copie.JPG">
            <a:extLst>
              <a:ext uri="{FF2B5EF4-FFF2-40B4-BE49-F238E27FC236}">
                <a16:creationId xmlns:a16="http://schemas.microsoft.com/office/drawing/2014/main" id="{FFB2ACBF-913E-4F8D-A31A-D665D6CC1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1435" y="2396488"/>
            <a:ext cx="3662566" cy="274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ata\Christophe JAVAUX\L 154\Lustin -  Paroi rocheuse des Frênes\Visite chantier 17 février 2014\Visite chantier 17 février 2014 (4).jpg">
            <a:extLst>
              <a:ext uri="{FF2B5EF4-FFF2-40B4-BE49-F238E27FC236}">
                <a16:creationId xmlns:a16="http://schemas.microsoft.com/office/drawing/2014/main" id="{260A5C4C-9919-42F1-8251-22EE012BF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472654" y="550716"/>
            <a:ext cx="2564827" cy="170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FABE61A-DBE3-4024-9AF9-309AADE77038}"/>
              </a:ext>
            </a:extLst>
          </p:cNvPr>
          <p:cNvSpPr txBox="1"/>
          <p:nvPr/>
        </p:nvSpPr>
        <p:spPr>
          <a:xfrm>
            <a:off x="5504880" y="4835462"/>
            <a:ext cx="228043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200" b="1" dirty="0"/>
              <a:t>Ecrans pare-blocs haute énergie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55C2BD1-AB29-4951-A538-01C65D1499F2}"/>
              </a:ext>
            </a:extLst>
          </p:cNvPr>
          <p:cNvSpPr txBox="1"/>
          <p:nvPr/>
        </p:nvSpPr>
        <p:spPr>
          <a:xfrm>
            <a:off x="7713785" y="1969252"/>
            <a:ext cx="129740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200" b="1" dirty="0"/>
              <a:t>Grillage pendant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E9777D0B-524A-4019-9743-B8BC713519AE}"/>
              </a:ext>
            </a:extLst>
          </p:cNvPr>
          <p:cNvSpPr txBox="1">
            <a:spLocks/>
          </p:cNvSpPr>
          <p:nvPr/>
        </p:nvSpPr>
        <p:spPr>
          <a:xfrm>
            <a:off x="147158" y="87314"/>
            <a:ext cx="8864031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 – </a:t>
            </a:r>
            <a:r>
              <a:rPr lang="fr-BE" sz="2000" dirty="0" err="1"/>
              <a:t>Infrabel</a:t>
            </a:r>
            <a:r>
              <a:rPr lang="fr-BE" sz="2000" dirty="0"/>
              <a:t>-S.P.W.</a:t>
            </a:r>
            <a:endParaRPr lang="fr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4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AEA42F2-70FC-47EF-9EBE-AC026D5F6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480" y="661260"/>
            <a:ext cx="4287520" cy="44822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4224D68-DA21-4035-BFF5-9E2CA2CDB5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1260"/>
            <a:ext cx="4820968" cy="4482240"/>
          </a:xfrm>
          <a:prstGeom prst="rect">
            <a:avLst/>
          </a:prstGeom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6F065302-C582-4913-B440-FFAF88F12AA6}"/>
              </a:ext>
            </a:extLst>
          </p:cNvPr>
          <p:cNvSpPr txBox="1">
            <a:spLocks/>
          </p:cNvSpPr>
          <p:nvPr/>
        </p:nvSpPr>
        <p:spPr>
          <a:xfrm>
            <a:off x="4028200" y="4735906"/>
            <a:ext cx="1585536" cy="3148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fr-BE" sz="1200" b="1" dirty="0">
                <a:latin typeface="Arial"/>
                <a:cs typeface="Arial"/>
              </a:rPr>
              <a:t>Filet plaqué ancré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3227CB5-BFFC-4554-9234-11D243B9FCFA}"/>
              </a:ext>
            </a:extLst>
          </p:cNvPr>
          <p:cNvSpPr txBox="1">
            <a:spLocks/>
          </p:cNvSpPr>
          <p:nvPr/>
        </p:nvSpPr>
        <p:spPr>
          <a:xfrm>
            <a:off x="147158" y="87314"/>
            <a:ext cx="8864031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 – </a:t>
            </a:r>
            <a:r>
              <a:rPr lang="fr-BE" sz="2000" dirty="0" err="1"/>
              <a:t>Infrabel</a:t>
            </a:r>
            <a:r>
              <a:rPr lang="fr-BE" sz="2000" dirty="0"/>
              <a:t>-S.P.W.</a:t>
            </a:r>
            <a:endParaRPr lang="fr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56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81162C7A-6190-4473-A433-1F45B9C983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5" y="1342550"/>
            <a:ext cx="4238573" cy="27377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7EFB755-4BDE-496A-91FD-A00D7AF77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7440" y="473498"/>
            <a:ext cx="2942305" cy="3590754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0B7D24F-CE3A-4700-91FB-840B292D3CD7}"/>
              </a:ext>
            </a:extLst>
          </p:cNvPr>
          <p:cNvSpPr txBox="1">
            <a:spLocks/>
          </p:cNvSpPr>
          <p:nvPr/>
        </p:nvSpPr>
        <p:spPr>
          <a:xfrm>
            <a:off x="1717071" y="87314"/>
            <a:ext cx="5709858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</a:t>
            </a:r>
            <a:endParaRPr lang="fr-BE" sz="2000" dirty="0">
              <a:solidFill>
                <a:srgbClr val="FF000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F5C7C8D-DFEA-41B1-BAC8-90D011DFC6C1}"/>
              </a:ext>
            </a:extLst>
          </p:cNvPr>
          <p:cNvSpPr txBox="1">
            <a:spLocks/>
          </p:cNvSpPr>
          <p:nvPr/>
        </p:nvSpPr>
        <p:spPr>
          <a:xfrm>
            <a:off x="147157" y="550716"/>
            <a:ext cx="4034074" cy="51248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fr-BE" sz="1200" dirty="0">
                <a:latin typeface="Arial"/>
                <a:cs typeface="Arial"/>
              </a:rPr>
              <a:t>Accident en 2008 : effondrement d’une strate rocheuse confortée </a:t>
            </a:r>
            <a:r>
              <a:rPr lang="fr-BE" sz="1200" dirty="0">
                <a:latin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fr-BE" sz="1200" dirty="0">
                <a:latin typeface="Arial"/>
                <a:cs typeface="Arial"/>
              </a:rPr>
              <a:t> Ancien dispositif sous-estimé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96D760-21FC-46FF-987E-4C551B5FC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735" y="2875423"/>
            <a:ext cx="3076169" cy="226824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F091B54-D4E8-4D18-8E95-BCBE781B8D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298" y="510152"/>
            <a:ext cx="1877672" cy="1587578"/>
          </a:xfrm>
          <a:prstGeom prst="rect">
            <a:avLst/>
          </a:prstGeom>
        </p:spPr>
      </p:pic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975CD0F3-DF65-4D74-8DF1-141D585D603A}"/>
              </a:ext>
            </a:extLst>
          </p:cNvPr>
          <p:cNvSpPr/>
          <p:nvPr/>
        </p:nvSpPr>
        <p:spPr>
          <a:xfrm>
            <a:off x="6587067" y="1261533"/>
            <a:ext cx="1769533" cy="1388534"/>
          </a:xfrm>
          <a:custGeom>
            <a:avLst/>
            <a:gdLst>
              <a:gd name="connsiteX0" fmla="*/ 1634066 w 1769533"/>
              <a:gd name="connsiteY0" fmla="*/ 0 h 1388534"/>
              <a:gd name="connsiteX1" fmla="*/ 1286933 w 1769533"/>
              <a:gd name="connsiteY1" fmla="*/ 194734 h 1388534"/>
              <a:gd name="connsiteX2" fmla="*/ 1024466 w 1769533"/>
              <a:gd name="connsiteY2" fmla="*/ 414867 h 1388534"/>
              <a:gd name="connsiteX3" fmla="*/ 567266 w 1769533"/>
              <a:gd name="connsiteY3" fmla="*/ 651934 h 1388534"/>
              <a:gd name="connsiteX4" fmla="*/ 270933 w 1769533"/>
              <a:gd name="connsiteY4" fmla="*/ 872067 h 1388534"/>
              <a:gd name="connsiteX5" fmla="*/ 50800 w 1769533"/>
              <a:gd name="connsiteY5" fmla="*/ 1024467 h 1388534"/>
              <a:gd name="connsiteX6" fmla="*/ 0 w 1769533"/>
              <a:gd name="connsiteY6" fmla="*/ 1244600 h 1388534"/>
              <a:gd name="connsiteX7" fmla="*/ 0 w 1769533"/>
              <a:gd name="connsiteY7" fmla="*/ 1388534 h 1388534"/>
              <a:gd name="connsiteX8" fmla="*/ 110066 w 1769533"/>
              <a:gd name="connsiteY8" fmla="*/ 1371600 h 1388534"/>
              <a:gd name="connsiteX9" fmla="*/ 406400 w 1769533"/>
              <a:gd name="connsiteY9" fmla="*/ 1346200 h 1388534"/>
              <a:gd name="connsiteX10" fmla="*/ 762000 w 1769533"/>
              <a:gd name="connsiteY10" fmla="*/ 1295400 h 1388534"/>
              <a:gd name="connsiteX11" fmla="*/ 965200 w 1769533"/>
              <a:gd name="connsiteY11" fmla="*/ 982134 h 1388534"/>
              <a:gd name="connsiteX12" fmla="*/ 1295400 w 1769533"/>
              <a:gd name="connsiteY12" fmla="*/ 635000 h 1388534"/>
              <a:gd name="connsiteX13" fmla="*/ 1557866 w 1769533"/>
              <a:gd name="connsiteY13" fmla="*/ 330200 h 1388534"/>
              <a:gd name="connsiteX14" fmla="*/ 1642533 w 1769533"/>
              <a:gd name="connsiteY14" fmla="*/ 152400 h 1388534"/>
              <a:gd name="connsiteX15" fmla="*/ 1769533 w 1769533"/>
              <a:gd name="connsiteY15" fmla="*/ 50800 h 1388534"/>
              <a:gd name="connsiteX16" fmla="*/ 1634066 w 1769533"/>
              <a:gd name="connsiteY16" fmla="*/ 0 h 1388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69533" h="1388534">
                <a:moveTo>
                  <a:pt x="1634066" y="0"/>
                </a:moveTo>
                <a:lnTo>
                  <a:pt x="1286933" y="194734"/>
                </a:lnTo>
                <a:lnTo>
                  <a:pt x="1024466" y="414867"/>
                </a:lnTo>
                <a:lnTo>
                  <a:pt x="567266" y="651934"/>
                </a:lnTo>
                <a:lnTo>
                  <a:pt x="270933" y="872067"/>
                </a:lnTo>
                <a:lnTo>
                  <a:pt x="50800" y="1024467"/>
                </a:lnTo>
                <a:lnTo>
                  <a:pt x="0" y="1244600"/>
                </a:lnTo>
                <a:lnTo>
                  <a:pt x="0" y="1388534"/>
                </a:lnTo>
                <a:lnTo>
                  <a:pt x="110066" y="1371600"/>
                </a:lnTo>
                <a:lnTo>
                  <a:pt x="406400" y="1346200"/>
                </a:lnTo>
                <a:lnTo>
                  <a:pt x="762000" y="1295400"/>
                </a:lnTo>
                <a:lnTo>
                  <a:pt x="965200" y="982134"/>
                </a:lnTo>
                <a:lnTo>
                  <a:pt x="1295400" y="635000"/>
                </a:lnTo>
                <a:lnTo>
                  <a:pt x="1557866" y="330200"/>
                </a:lnTo>
                <a:lnTo>
                  <a:pt x="1642533" y="152400"/>
                </a:lnTo>
                <a:lnTo>
                  <a:pt x="1769533" y="50800"/>
                </a:lnTo>
                <a:lnTo>
                  <a:pt x="1634066" y="0"/>
                </a:lnTo>
                <a:close/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6706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0B7D24F-CE3A-4700-91FB-840B292D3CD7}"/>
              </a:ext>
            </a:extLst>
          </p:cNvPr>
          <p:cNvSpPr txBox="1">
            <a:spLocks/>
          </p:cNvSpPr>
          <p:nvPr/>
        </p:nvSpPr>
        <p:spPr>
          <a:xfrm>
            <a:off x="1717071" y="87314"/>
            <a:ext cx="5709858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</a:t>
            </a:r>
            <a:endParaRPr lang="fr-BE" sz="2000" dirty="0">
              <a:solidFill>
                <a:srgbClr val="FF000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F5C7C8D-DFEA-41B1-BAC8-90D011DFC6C1}"/>
              </a:ext>
            </a:extLst>
          </p:cNvPr>
          <p:cNvSpPr txBox="1">
            <a:spLocks/>
          </p:cNvSpPr>
          <p:nvPr/>
        </p:nvSpPr>
        <p:spPr>
          <a:xfrm>
            <a:off x="459768" y="550716"/>
            <a:ext cx="3658724" cy="3043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fr-BE" sz="1200" dirty="0">
                <a:latin typeface="Arial"/>
                <a:cs typeface="Arial"/>
              </a:rPr>
              <a:t>Début 2018 nouvelles chutes de blocs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4F1FF6B-A7E8-47BF-A57B-32C20B83D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8333"/>
            <a:ext cx="4932991" cy="20051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C41580E-9F6A-4213-8200-561A6B062B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049" y="978655"/>
            <a:ext cx="4209951" cy="416484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34DA295-2E06-406D-A4DD-7523C55E65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29" y="885035"/>
            <a:ext cx="3988761" cy="224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7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5373782-1D1A-4C6A-A0F4-0EFDD057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01366"/>
            <a:ext cx="3479663" cy="223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FDCFD14-8D63-4035-B6D4-643E22D84F40}"/>
              </a:ext>
            </a:extLst>
          </p:cNvPr>
          <p:cNvGrpSpPr/>
          <p:nvPr/>
        </p:nvGrpSpPr>
        <p:grpSpPr>
          <a:xfrm>
            <a:off x="1486934" y="2920113"/>
            <a:ext cx="612812" cy="1624316"/>
            <a:chOff x="3954358" y="970968"/>
            <a:chExt cx="916561" cy="2561826"/>
          </a:xfrm>
        </p:grpSpPr>
        <p:sp>
          <p:nvSpPr>
            <p:cNvPr id="12" name="Forme libre 4">
              <a:extLst>
                <a:ext uri="{FF2B5EF4-FFF2-40B4-BE49-F238E27FC236}">
                  <a16:creationId xmlns:a16="http://schemas.microsoft.com/office/drawing/2014/main" id="{A0360712-FC83-4610-9803-A65C915655D6}"/>
                </a:ext>
              </a:extLst>
            </p:cNvPr>
            <p:cNvSpPr/>
            <p:nvPr/>
          </p:nvSpPr>
          <p:spPr>
            <a:xfrm>
              <a:off x="3954358" y="970968"/>
              <a:ext cx="916561" cy="2561826"/>
            </a:xfrm>
            <a:custGeom>
              <a:avLst/>
              <a:gdLst>
                <a:gd name="connsiteX0" fmla="*/ 1257300 w 2066925"/>
                <a:gd name="connsiteY0" fmla="*/ 76200 h 6238875"/>
                <a:gd name="connsiteX1" fmla="*/ 723900 w 2066925"/>
                <a:gd name="connsiteY1" fmla="*/ 0 h 6238875"/>
                <a:gd name="connsiteX2" fmla="*/ 447675 w 2066925"/>
                <a:gd name="connsiteY2" fmla="*/ 438150 h 6238875"/>
                <a:gd name="connsiteX3" fmla="*/ 19050 w 2066925"/>
                <a:gd name="connsiteY3" fmla="*/ 1152525 h 6238875"/>
                <a:gd name="connsiteX4" fmla="*/ 0 w 2066925"/>
                <a:gd name="connsiteY4" fmla="*/ 2505075 h 6238875"/>
                <a:gd name="connsiteX5" fmla="*/ 66675 w 2066925"/>
                <a:gd name="connsiteY5" fmla="*/ 3543300 h 6238875"/>
                <a:gd name="connsiteX6" fmla="*/ 571500 w 2066925"/>
                <a:gd name="connsiteY6" fmla="*/ 4438650 h 6238875"/>
                <a:gd name="connsiteX7" fmla="*/ 1257300 w 2066925"/>
                <a:gd name="connsiteY7" fmla="*/ 5295900 h 6238875"/>
                <a:gd name="connsiteX8" fmla="*/ 1724025 w 2066925"/>
                <a:gd name="connsiteY8" fmla="*/ 5943600 h 6238875"/>
                <a:gd name="connsiteX9" fmla="*/ 2066925 w 2066925"/>
                <a:gd name="connsiteY9" fmla="*/ 6238875 h 6238875"/>
                <a:gd name="connsiteX10" fmla="*/ 1828800 w 2066925"/>
                <a:gd name="connsiteY10" fmla="*/ 5000625 h 6238875"/>
                <a:gd name="connsiteX11" fmla="*/ 1838325 w 2066925"/>
                <a:gd name="connsiteY11" fmla="*/ 4905375 h 6238875"/>
                <a:gd name="connsiteX12" fmla="*/ 1838325 w 2066925"/>
                <a:gd name="connsiteY12" fmla="*/ 3295650 h 6238875"/>
                <a:gd name="connsiteX13" fmla="*/ 1581150 w 2066925"/>
                <a:gd name="connsiteY13" fmla="*/ 1562100 h 6238875"/>
                <a:gd name="connsiteX14" fmla="*/ 1257300 w 2066925"/>
                <a:gd name="connsiteY14" fmla="*/ 76200 h 623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66925" h="6238875">
                  <a:moveTo>
                    <a:pt x="1257300" y="76200"/>
                  </a:moveTo>
                  <a:lnTo>
                    <a:pt x="723900" y="0"/>
                  </a:lnTo>
                  <a:lnTo>
                    <a:pt x="447675" y="438150"/>
                  </a:lnTo>
                  <a:lnTo>
                    <a:pt x="19050" y="1152525"/>
                  </a:lnTo>
                  <a:lnTo>
                    <a:pt x="0" y="2505075"/>
                  </a:lnTo>
                  <a:lnTo>
                    <a:pt x="66675" y="3543300"/>
                  </a:lnTo>
                  <a:lnTo>
                    <a:pt x="571500" y="4438650"/>
                  </a:lnTo>
                  <a:lnTo>
                    <a:pt x="1257300" y="5295900"/>
                  </a:lnTo>
                  <a:lnTo>
                    <a:pt x="1724025" y="5943600"/>
                  </a:lnTo>
                  <a:lnTo>
                    <a:pt x="2066925" y="6238875"/>
                  </a:lnTo>
                  <a:lnTo>
                    <a:pt x="1828800" y="5000625"/>
                  </a:lnTo>
                  <a:lnTo>
                    <a:pt x="1838325" y="4905375"/>
                  </a:lnTo>
                  <a:lnTo>
                    <a:pt x="1838325" y="3295650"/>
                  </a:lnTo>
                  <a:lnTo>
                    <a:pt x="1581150" y="1562100"/>
                  </a:lnTo>
                  <a:lnTo>
                    <a:pt x="1257300" y="7620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38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3" name="Flèche à quatre pointes 6">
              <a:extLst>
                <a:ext uri="{FF2B5EF4-FFF2-40B4-BE49-F238E27FC236}">
                  <a16:creationId xmlns:a16="http://schemas.microsoft.com/office/drawing/2014/main" id="{1D1FA714-3517-4625-B356-CE8DF0E7A63C}"/>
                </a:ext>
              </a:extLst>
            </p:cNvPr>
            <p:cNvSpPr/>
            <p:nvPr/>
          </p:nvSpPr>
          <p:spPr>
            <a:xfrm>
              <a:off x="4433328" y="1089241"/>
              <a:ext cx="31931" cy="29568"/>
            </a:xfrm>
            <a:prstGeom prst="quad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4" name="Flèche à quatre pointes 8">
              <a:extLst>
                <a:ext uri="{FF2B5EF4-FFF2-40B4-BE49-F238E27FC236}">
                  <a16:creationId xmlns:a16="http://schemas.microsoft.com/office/drawing/2014/main" id="{B8CB6D37-19A2-48E0-B7E2-4562B91D52DA}"/>
                </a:ext>
              </a:extLst>
            </p:cNvPr>
            <p:cNvSpPr/>
            <p:nvPr/>
          </p:nvSpPr>
          <p:spPr>
            <a:xfrm>
              <a:off x="4529122" y="1532763"/>
              <a:ext cx="31931" cy="29568"/>
            </a:xfrm>
            <a:prstGeom prst="quad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5" name="Flèche à quatre pointes 9">
              <a:extLst>
                <a:ext uri="{FF2B5EF4-FFF2-40B4-BE49-F238E27FC236}">
                  <a16:creationId xmlns:a16="http://schemas.microsoft.com/office/drawing/2014/main" id="{1F5D1D68-0600-42AA-8738-E8DDC572A832}"/>
                </a:ext>
              </a:extLst>
            </p:cNvPr>
            <p:cNvSpPr/>
            <p:nvPr/>
          </p:nvSpPr>
          <p:spPr>
            <a:xfrm>
              <a:off x="4561054" y="1739740"/>
              <a:ext cx="31931" cy="29568"/>
            </a:xfrm>
            <a:prstGeom prst="quad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6" name="Flèche à quatre pointes 10">
              <a:extLst>
                <a:ext uri="{FF2B5EF4-FFF2-40B4-BE49-F238E27FC236}">
                  <a16:creationId xmlns:a16="http://schemas.microsoft.com/office/drawing/2014/main" id="{B89CA193-EE96-4731-9364-F22EB4842C1E}"/>
                </a:ext>
              </a:extLst>
            </p:cNvPr>
            <p:cNvSpPr/>
            <p:nvPr/>
          </p:nvSpPr>
          <p:spPr>
            <a:xfrm>
              <a:off x="4145946" y="2035421"/>
              <a:ext cx="31931" cy="29568"/>
            </a:xfrm>
            <a:prstGeom prst="quad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7" name="Flèche à quatre pointes 11">
              <a:extLst>
                <a:ext uri="{FF2B5EF4-FFF2-40B4-BE49-F238E27FC236}">
                  <a16:creationId xmlns:a16="http://schemas.microsoft.com/office/drawing/2014/main" id="{CCFF6D0A-3599-4C6E-B273-7B78A54F1879}"/>
                </a:ext>
              </a:extLst>
            </p:cNvPr>
            <p:cNvSpPr/>
            <p:nvPr/>
          </p:nvSpPr>
          <p:spPr>
            <a:xfrm>
              <a:off x="4401397" y="2035421"/>
              <a:ext cx="31931" cy="29568"/>
            </a:xfrm>
            <a:prstGeom prst="quad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Flèche à quatre pointes 12">
              <a:extLst>
                <a:ext uri="{FF2B5EF4-FFF2-40B4-BE49-F238E27FC236}">
                  <a16:creationId xmlns:a16="http://schemas.microsoft.com/office/drawing/2014/main" id="{AFE17FD2-19FA-4A35-BFF9-6D34FDAB0634}"/>
                </a:ext>
              </a:extLst>
            </p:cNvPr>
            <p:cNvSpPr/>
            <p:nvPr/>
          </p:nvSpPr>
          <p:spPr>
            <a:xfrm>
              <a:off x="4401397" y="2745057"/>
              <a:ext cx="31931" cy="29568"/>
            </a:xfrm>
            <a:prstGeom prst="quad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Flèche à quatre pointes 13">
              <a:extLst>
                <a:ext uri="{FF2B5EF4-FFF2-40B4-BE49-F238E27FC236}">
                  <a16:creationId xmlns:a16="http://schemas.microsoft.com/office/drawing/2014/main" id="{415C3310-73A7-4B1B-819C-2C48ECC23EB8}"/>
                </a:ext>
              </a:extLst>
            </p:cNvPr>
            <p:cNvSpPr/>
            <p:nvPr/>
          </p:nvSpPr>
          <p:spPr>
            <a:xfrm>
              <a:off x="4592985" y="2508512"/>
              <a:ext cx="31931" cy="29568"/>
            </a:xfrm>
            <a:prstGeom prst="quad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Flèche à quatre pointes 14">
              <a:extLst>
                <a:ext uri="{FF2B5EF4-FFF2-40B4-BE49-F238E27FC236}">
                  <a16:creationId xmlns:a16="http://schemas.microsoft.com/office/drawing/2014/main" id="{AAA7668D-B253-4971-AE19-E3022648AA98}"/>
                </a:ext>
              </a:extLst>
            </p:cNvPr>
            <p:cNvSpPr/>
            <p:nvPr/>
          </p:nvSpPr>
          <p:spPr>
            <a:xfrm>
              <a:off x="4433328" y="1248326"/>
              <a:ext cx="31931" cy="29568"/>
            </a:xfrm>
            <a:prstGeom prst="quad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1" name="Flèche à quatre pointes 15">
              <a:extLst>
                <a:ext uri="{FF2B5EF4-FFF2-40B4-BE49-F238E27FC236}">
                  <a16:creationId xmlns:a16="http://schemas.microsoft.com/office/drawing/2014/main" id="{BAE3B060-6016-4DDA-8542-3B1932C16B81}"/>
                </a:ext>
              </a:extLst>
            </p:cNvPr>
            <p:cNvSpPr/>
            <p:nvPr/>
          </p:nvSpPr>
          <p:spPr>
            <a:xfrm>
              <a:off x="4369466" y="1739740"/>
              <a:ext cx="31931" cy="29568"/>
            </a:xfrm>
            <a:prstGeom prst="quad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Flèche à quatre pointes 16">
              <a:extLst>
                <a:ext uri="{FF2B5EF4-FFF2-40B4-BE49-F238E27FC236}">
                  <a16:creationId xmlns:a16="http://schemas.microsoft.com/office/drawing/2014/main" id="{32E1EEC9-F124-42CC-8468-76D10B689714}"/>
                </a:ext>
              </a:extLst>
            </p:cNvPr>
            <p:cNvSpPr/>
            <p:nvPr/>
          </p:nvSpPr>
          <p:spPr>
            <a:xfrm>
              <a:off x="4145946" y="1739740"/>
              <a:ext cx="31931" cy="29568"/>
            </a:xfrm>
            <a:prstGeom prst="quad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Flèche à quatre pointes 17">
              <a:extLst>
                <a:ext uri="{FF2B5EF4-FFF2-40B4-BE49-F238E27FC236}">
                  <a16:creationId xmlns:a16="http://schemas.microsoft.com/office/drawing/2014/main" id="{EEF1C841-4685-431E-9282-035281ADCFF6}"/>
                </a:ext>
              </a:extLst>
            </p:cNvPr>
            <p:cNvSpPr/>
            <p:nvPr/>
          </p:nvSpPr>
          <p:spPr>
            <a:xfrm>
              <a:off x="4596703" y="2038864"/>
              <a:ext cx="31931" cy="29568"/>
            </a:xfrm>
            <a:prstGeom prst="quad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4" name="Flèche à quatre pointes 18">
              <a:extLst>
                <a:ext uri="{FF2B5EF4-FFF2-40B4-BE49-F238E27FC236}">
                  <a16:creationId xmlns:a16="http://schemas.microsoft.com/office/drawing/2014/main" id="{44FEEEE8-1589-43AE-95F0-DB5F37B2671C}"/>
                </a:ext>
              </a:extLst>
            </p:cNvPr>
            <p:cNvSpPr/>
            <p:nvPr/>
          </p:nvSpPr>
          <p:spPr>
            <a:xfrm>
              <a:off x="4628634" y="2304977"/>
              <a:ext cx="31931" cy="29568"/>
            </a:xfrm>
            <a:prstGeom prst="quad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5" name="Flèche à quatre pointes 19">
              <a:extLst>
                <a:ext uri="{FF2B5EF4-FFF2-40B4-BE49-F238E27FC236}">
                  <a16:creationId xmlns:a16="http://schemas.microsoft.com/office/drawing/2014/main" id="{108C0322-CA8E-4916-809A-0953AD963B13}"/>
                </a:ext>
              </a:extLst>
            </p:cNvPr>
            <p:cNvSpPr/>
            <p:nvPr/>
          </p:nvSpPr>
          <p:spPr>
            <a:xfrm>
              <a:off x="4592985" y="2922466"/>
              <a:ext cx="31931" cy="29568"/>
            </a:xfrm>
            <a:prstGeom prst="quad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6" name="Flèche à quatre pointes 20">
              <a:extLst>
                <a:ext uri="{FF2B5EF4-FFF2-40B4-BE49-F238E27FC236}">
                  <a16:creationId xmlns:a16="http://schemas.microsoft.com/office/drawing/2014/main" id="{5923D98B-51B7-48E0-9063-250F4333918F}"/>
                </a:ext>
              </a:extLst>
            </p:cNvPr>
            <p:cNvSpPr/>
            <p:nvPr/>
          </p:nvSpPr>
          <p:spPr>
            <a:xfrm>
              <a:off x="4337534" y="2538080"/>
              <a:ext cx="31931" cy="29568"/>
            </a:xfrm>
            <a:prstGeom prst="quad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7" name="Flèche à quatre pointes 21">
              <a:extLst>
                <a:ext uri="{FF2B5EF4-FFF2-40B4-BE49-F238E27FC236}">
                  <a16:creationId xmlns:a16="http://schemas.microsoft.com/office/drawing/2014/main" id="{4AEF38B1-19EA-4F8F-B689-69F4D5B40304}"/>
                </a:ext>
              </a:extLst>
            </p:cNvPr>
            <p:cNvSpPr/>
            <p:nvPr/>
          </p:nvSpPr>
          <p:spPr>
            <a:xfrm>
              <a:off x="4145946" y="1503195"/>
              <a:ext cx="31931" cy="29568"/>
            </a:xfrm>
            <a:prstGeom prst="quad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8" name="Flèche à quatre pointes 22">
              <a:extLst>
                <a:ext uri="{FF2B5EF4-FFF2-40B4-BE49-F238E27FC236}">
                  <a16:creationId xmlns:a16="http://schemas.microsoft.com/office/drawing/2014/main" id="{1DAEE4E3-7026-46C8-8242-448D214320D5}"/>
                </a:ext>
              </a:extLst>
            </p:cNvPr>
            <p:cNvSpPr/>
            <p:nvPr/>
          </p:nvSpPr>
          <p:spPr>
            <a:xfrm>
              <a:off x="4209809" y="1248326"/>
              <a:ext cx="31931" cy="29568"/>
            </a:xfrm>
            <a:prstGeom prst="quad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9" name="Flèche à quatre pointes 23">
              <a:extLst>
                <a:ext uri="{FF2B5EF4-FFF2-40B4-BE49-F238E27FC236}">
                  <a16:creationId xmlns:a16="http://schemas.microsoft.com/office/drawing/2014/main" id="{BE20BF8D-6C75-41E8-B8B8-AC12C84645DA}"/>
                </a:ext>
              </a:extLst>
            </p:cNvPr>
            <p:cNvSpPr/>
            <p:nvPr/>
          </p:nvSpPr>
          <p:spPr>
            <a:xfrm>
              <a:off x="4401397" y="2331103"/>
              <a:ext cx="31931" cy="29568"/>
            </a:xfrm>
            <a:prstGeom prst="quad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0" name="Flèche à quatre pointes 24">
              <a:extLst>
                <a:ext uri="{FF2B5EF4-FFF2-40B4-BE49-F238E27FC236}">
                  <a16:creationId xmlns:a16="http://schemas.microsoft.com/office/drawing/2014/main" id="{0C9C1855-5379-4F55-8741-28329A2BA150}"/>
                </a:ext>
              </a:extLst>
            </p:cNvPr>
            <p:cNvSpPr/>
            <p:nvPr/>
          </p:nvSpPr>
          <p:spPr>
            <a:xfrm>
              <a:off x="4177878" y="2331103"/>
              <a:ext cx="31931" cy="29568"/>
            </a:xfrm>
            <a:prstGeom prst="quad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1" name="Flèche à quatre pointes 25">
              <a:extLst>
                <a:ext uri="{FF2B5EF4-FFF2-40B4-BE49-F238E27FC236}">
                  <a16:creationId xmlns:a16="http://schemas.microsoft.com/office/drawing/2014/main" id="{AB8F1A63-AE74-4A45-962B-92350BC80A69}"/>
                </a:ext>
              </a:extLst>
            </p:cNvPr>
            <p:cNvSpPr/>
            <p:nvPr/>
          </p:nvSpPr>
          <p:spPr>
            <a:xfrm>
              <a:off x="4720711" y="3129443"/>
              <a:ext cx="31931" cy="29568"/>
            </a:xfrm>
            <a:prstGeom prst="quad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2" name="Flèche à quatre pointes 26">
              <a:extLst>
                <a:ext uri="{FF2B5EF4-FFF2-40B4-BE49-F238E27FC236}">
                  <a16:creationId xmlns:a16="http://schemas.microsoft.com/office/drawing/2014/main" id="{79D8B28A-0D90-42CC-9EB5-DE31CC1B9B73}"/>
                </a:ext>
              </a:extLst>
            </p:cNvPr>
            <p:cNvSpPr/>
            <p:nvPr/>
          </p:nvSpPr>
          <p:spPr>
            <a:xfrm>
              <a:off x="4624917" y="2685920"/>
              <a:ext cx="31931" cy="29568"/>
            </a:xfrm>
            <a:prstGeom prst="quad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4" name="Flèche à quatre pointes 27">
              <a:extLst>
                <a:ext uri="{FF2B5EF4-FFF2-40B4-BE49-F238E27FC236}">
                  <a16:creationId xmlns:a16="http://schemas.microsoft.com/office/drawing/2014/main" id="{4D3BB8C1-6DE5-4248-BCA6-8F8227D1143D}"/>
                </a:ext>
              </a:extLst>
            </p:cNvPr>
            <p:cNvSpPr/>
            <p:nvPr/>
          </p:nvSpPr>
          <p:spPr>
            <a:xfrm>
              <a:off x="4337534" y="1503195"/>
              <a:ext cx="28214" cy="26125"/>
            </a:xfrm>
            <a:prstGeom prst="quad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F6D21ED9-395F-4F39-BF81-206211139A1D}"/>
              </a:ext>
            </a:extLst>
          </p:cNvPr>
          <p:cNvSpPr txBox="1">
            <a:spLocks/>
          </p:cNvSpPr>
          <p:nvPr/>
        </p:nvSpPr>
        <p:spPr>
          <a:xfrm>
            <a:off x="0" y="87314"/>
            <a:ext cx="9143999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 – S.P.W. (phase 1)</a:t>
            </a:r>
            <a:endParaRPr lang="fr-BE" sz="2000" dirty="0">
              <a:solidFill>
                <a:srgbClr val="FF0000"/>
              </a:solidFill>
            </a:endParaRP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74C1E7F4-5868-4A6D-A31F-E1A4C8023F75}"/>
              </a:ext>
            </a:extLst>
          </p:cNvPr>
          <p:cNvSpPr txBox="1">
            <a:spLocks/>
          </p:cNvSpPr>
          <p:nvPr/>
        </p:nvSpPr>
        <p:spPr>
          <a:xfrm>
            <a:off x="2880882" y="420467"/>
            <a:ext cx="3382235" cy="3027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fr-BE" sz="1600" dirty="0">
                <a:latin typeface="Arial"/>
                <a:cs typeface="Arial"/>
              </a:rPr>
              <a:t>Travaux en 2019</a:t>
            </a:r>
          </a:p>
          <a:p>
            <a:pPr algn="ctr">
              <a:spcBef>
                <a:spcPct val="20000"/>
              </a:spcBef>
            </a:pPr>
            <a:endParaRPr lang="fr-BE" sz="1600" dirty="0">
              <a:latin typeface="Arial"/>
              <a:cs typeface="Arial"/>
            </a:endParaRPr>
          </a:p>
          <a:p>
            <a:pPr algn="ctr">
              <a:spcBef>
                <a:spcPct val="20000"/>
              </a:spcBef>
            </a:pPr>
            <a:endParaRPr lang="fr-BE" sz="1600" dirty="0">
              <a:latin typeface="Arial"/>
              <a:cs typeface="Arial"/>
            </a:endParaRPr>
          </a:p>
          <a:p>
            <a:pPr>
              <a:spcBef>
                <a:spcPct val="20000"/>
              </a:spcBef>
            </a:pPr>
            <a:endParaRPr lang="fr-BE" sz="1600" dirty="0">
              <a:latin typeface="Arial"/>
              <a:cs typeface="Arial"/>
            </a:endParaRPr>
          </a:p>
          <a:p>
            <a:pPr>
              <a:spcBef>
                <a:spcPct val="20000"/>
              </a:spcBef>
            </a:pPr>
            <a:endParaRPr lang="fr-BE" sz="1600" dirty="0">
              <a:latin typeface="Arial"/>
              <a:cs typeface="Arial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endParaRPr lang="fr-BE" sz="1600" dirty="0">
              <a:latin typeface="Arial"/>
              <a:cs typeface="Arial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endParaRPr lang="fr-BE" sz="1600" dirty="0">
              <a:latin typeface="Arial"/>
              <a:cs typeface="Arial"/>
            </a:endParaRP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9F23049E-A17A-42E7-87EF-AA9065281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9661" y="1934078"/>
            <a:ext cx="2724339" cy="32094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</p:pic>
      <p:sp>
        <p:nvSpPr>
          <p:cNvPr id="47" name="Forme libre 5">
            <a:extLst>
              <a:ext uri="{FF2B5EF4-FFF2-40B4-BE49-F238E27FC236}">
                <a16:creationId xmlns:a16="http://schemas.microsoft.com/office/drawing/2014/main" id="{746D7AFF-D03A-4C63-B03A-4744E9E7D29C}"/>
              </a:ext>
            </a:extLst>
          </p:cNvPr>
          <p:cNvSpPr/>
          <p:nvPr/>
        </p:nvSpPr>
        <p:spPr>
          <a:xfrm>
            <a:off x="6391772" y="1975453"/>
            <a:ext cx="2192432" cy="3026474"/>
          </a:xfrm>
          <a:custGeom>
            <a:avLst/>
            <a:gdLst>
              <a:gd name="connsiteX0" fmla="*/ 2179675 w 3572540"/>
              <a:gd name="connsiteY0" fmla="*/ 0 h 5847907"/>
              <a:gd name="connsiteX1" fmla="*/ 2860158 w 3572540"/>
              <a:gd name="connsiteY1" fmla="*/ 148856 h 5847907"/>
              <a:gd name="connsiteX2" fmla="*/ 3242930 w 3572540"/>
              <a:gd name="connsiteY2" fmla="*/ 510363 h 5847907"/>
              <a:gd name="connsiteX3" fmla="*/ 3391786 w 3572540"/>
              <a:gd name="connsiteY3" fmla="*/ 1626782 h 5847907"/>
              <a:gd name="connsiteX4" fmla="*/ 3572540 w 3572540"/>
              <a:gd name="connsiteY4" fmla="*/ 2562447 h 5847907"/>
              <a:gd name="connsiteX5" fmla="*/ 3423684 w 3572540"/>
              <a:gd name="connsiteY5" fmla="*/ 3700131 h 5847907"/>
              <a:gd name="connsiteX6" fmla="*/ 3200400 w 3572540"/>
              <a:gd name="connsiteY6" fmla="*/ 4816549 h 5847907"/>
              <a:gd name="connsiteX7" fmla="*/ 3115340 w 3572540"/>
              <a:gd name="connsiteY7" fmla="*/ 5805377 h 5847907"/>
              <a:gd name="connsiteX8" fmla="*/ 2169042 w 3572540"/>
              <a:gd name="connsiteY8" fmla="*/ 5847907 h 5847907"/>
              <a:gd name="connsiteX9" fmla="*/ 776177 w 3572540"/>
              <a:gd name="connsiteY9" fmla="*/ 5592726 h 5847907"/>
              <a:gd name="connsiteX10" fmla="*/ 0 w 3572540"/>
              <a:gd name="connsiteY10" fmla="*/ 5443870 h 5847907"/>
              <a:gd name="connsiteX11" fmla="*/ 372140 w 3572540"/>
              <a:gd name="connsiteY11" fmla="*/ 3551275 h 5847907"/>
              <a:gd name="connsiteX12" fmla="*/ 829340 w 3572540"/>
              <a:gd name="connsiteY12" fmla="*/ 1998921 h 5847907"/>
              <a:gd name="connsiteX13" fmla="*/ 1105786 w 3572540"/>
              <a:gd name="connsiteY13" fmla="*/ 659219 h 5847907"/>
              <a:gd name="connsiteX14" fmla="*/ 1488558 w 3572540"/>
              <a:gd name="connsiteY14" fmla="*/ 223284 h 5847907"/>
              <a:gd name="connsiteX15" fmla="*/ 1924493 w 3572540"/>
              <a:gd name="connsiteY15" fmla="*/ 31898 h 5847907"/>
              <a:gd name="connsiteX16" fmla="*/ 2232837 w 3572540"/>
              <a:gd name="connsiteY16" fmla="*/ 0 h 5847907"/>
              <a:gd name="connsiteX0" fmla="*/ 2179675 w 3616537"/>
              <a:gd name="connsiteY0" fmla="*/ 0 h 5847907"/>
              <a:gd name="connsiteX1" fmla="*/ 2860158 w 3616537"/>
              <a:gd name="connsiteY1" fmla="*/ 148856 h 5847907"/>
              <a:gd name="connsiteX2" fmla="*/ 3242930 w 3616537"/>
              <a:gd name="connsiteY2" fmla="*/ 510363 h 5847907"/>
              <a:gd name="connsiteX3" fmla="*/ 3616537 w 3616537"/>
              <a:gd name="connsiteY3" fmla="*/ 1661651 h 5847907"/>
              <a:gd name="connsiteX4" fmla="*/ 3572540 w 3616537"/>
              <a:gd name="connsiteY4" fmla="*/ 2562447 h 5847907"/>
              <a:gd name="connsiteX5" fmla="*/ 3423684 w 3616537"/>
              <a:gd name="connsiteY5" fmla="*/ 3700131 h 5847907"/>
              <a:gd name="connsiteX6" fmla="*/ 3200400 w 3616537"/>
              <a:gd name="connsiteY6" fmla="*/ 4816549 h 5847907"/>
              <a:gd name="connsiteX7" fmla="*/ 3115340 w 3616537"/>
              <a:gd name="connsiteY7" fmla="*/ 5805377 h 5847907"/>
              <a:gd name="connsiteX8" fmla="*/ 2169042 w 3616537"/>
              <a:gd name="connsiteY8" fmla="*/ 5847907 h 5847907"/>
              <a:gd name="connsiteX9" fmla="*/ 776177 w 3616537"/>
              <a:gd name="connsiteY9" fmla="*/ 5592726 h 5847907"/>
              <a:gd name="connsiteX10" fmla="*/ 0 w 3616537"/>
              <a:gd name="connsiteY10" fmla="*/ 5443870 h 5847907"/>
              <a:gd name="connsiteX11" fmla="*/ 372140 w 3616537"/>
              <a:gd name="connsiteY11" fmla="*/ 3551275 h 5847907"/>
              <a:gd name="connsiteX12" fmla="*/ 829340 w 3616537"/>
              <a:gd name="connsiteY12" fmla="*/ 1998921 h 5847907"/>
              <a:gd name="connsiteX13" fmla="*/ 1105786 w 3616537"/>
              <a:gd name="connsiteY13" fmla="*/ 659219 h 5847907"/>
              <a:gd name="connsiteX14" fmla="*/ 1488558 w 3616537"/>
              <a:gd name="connsiteY14" fmla="*/ 223284 h 5847907"/>
              <a:gd name="connsiteX15" fmla="*/ 1924493 w 3616537"/>
              <a:gd name="connsiteY15" fmla="*/ 31898 h 5847907"/>
              <a:gd name="connsiteX16" fmla="*/ 2232837 w 3616537"/>
              <a:gd name="connsiteY16" fmla="*/ 0 h 5847907"/>
              <a:gd name="connsiteX0" fmla="*/ 2179675 w 3688545"/>
              <a:gd name="connsiteY0" fmla="*/ 0 h 5847907"/>
              <a:gd name="connsiteX1" fmla="*/ 2860158 w 3688545"/>
              <a:gd name="connsiteY1" fmla="*/ 148856 h 5847907"/>
              <a:gd name="connsiteX2" fmla="*/ 3688545 w 3688545"/>
              <a:gd name="connsiteY2" fmla="*/ 581531 h 5847907"/>
              <a:gd name="connsiteX3" fmla="*/ 3616537 w 3688545"/>
              <a:gd name="connsiteY3" fmla="*/ 1661651 h 5847907"/>
              <a:gd name="connsiteX4" fmla="*/ 3572540 w 3688545"/>
              <a:gd name="connsiteY4" fmla="*/ 2562447 h 5847907"/>
              <a:gd name="connsiteX5" fmla="*/ 3423684 w 3688545"/>
              <a:gd name="connsiteY5" fmla="*/ 3700131 h 5847907"/>
              <a:gd name="connsiteX6" fmla="*/ 3200400 w 3688545"/>
              <a:gd name="connsiteY6" fmla="*/ 4816549 h 5847907"/>
              <a:gd name="connsiteX7" fmla="*/ 3115340 w 3688545"/>
              <a:gd name="connsiteY7" fmla="*/ 5805377 h 5847907"/>
              <a:gd name="connsiteX8" fmla="*/ 2169042 w 3688545"/>
              <a:gd name="connsiteY8" fmla="*/ 5847907 h 5847907"/>
              <a:gd name="connsiteX9" fmla="*/ 776177 w 3688545"/>
              <a:gd name="connsiteY9" fmla="*/ 5592726 h 5847907"/>
              <a:gd name="connsiteX10" fmla="*/ 0 w 3688545"/>
              <a:gd name="connsiteY10" fmla="*/ 5443870 h 5847907"/>
              <a:gd name="connsiteX11" fmla="*/ 372140 w 3688545"/>
              <a:gd name="connsiteY11" fmla="*/ 3551275 h 5847907"/>
              <a:gd name="connsiteX12" fmla="*/ 829340 w 3688545"/>
              <a:gd name="connsiteY12" fmla="*/ 1998921 h 5847907"/>
              <a:gd name="connsiteX13" fmla="*/ 1105786 w 3688545"/>
              <a:gd name="connsiteY13" fmla="*/ 659219 h 5847907"/>
              <a:gd name="connsiteX14" fmla="*/ 1488558 w 3688545"/>
              <a:gd name="connsiteY14" fmla="*/ 223284 h 5847907"/>
              <a:gd name="connsiteX15" fmla="*/ 1924493 w 3688545"/>
              <a:gd name="connsiteY15" fmla="*/ 31898 h 5847907"/>
              <a:gd name="connsiteX16" fmla="*/ 2232837 w 3688545"/>
              <a:gd name="connsiteY16" fmla="*/ 0 h 5847907"/>
              <a:gd name="connsiteX0" fmla="*/ 2179675 w 4120593"/>
              <a:gd name="connsiteY0" fmla="*/ 0 h 6126147"/>
              <a:gd name="connsiteX1" fmla="*/ 2860158 w 4120593"/>
              <a:gd name="connsiteY1" fmla="*/ 148856 h 6126147"/>
              <a:gd name="connsiteX2" fmla="*/ 3688545 w 4120593"/>
              <a:gd name="connsiteY2" fmla="*/ 581531 h 6126147"/>
              <a:gd name="connsiteX3" fmla="*/ 3616537 w 4120593"/>
              <a:gd name="connsiteY3" fmla="*/ 1661651 h 6126147"/>
              <a:gd name="connsiteX4" fmla="*/ 3572540 w 4120593"/>
              <a:gd name="connsiteY4" fmla="*/ 2562447 h 6126147"/>
              <a:gd name="connsiteX5" fmla="*/ 3423684 w 4120593"/>
              <a:gd name="connsiteY5" fmla="*/ 3700131 h 6126147"/>
              <a:gd name="connsiteX6" fmla="*/ 3200400 w 4120593"/>
              <a:gd name="connsiteY6" fmla="*/ 4816549 h 6126147"/>
              <a:gd name="connsiteX7" fmla="*/ 4120593 w 4120593"/>
              <a:gd name="connsiteY7" fmla="*/ 6126147 h 6126147"/>
              <a:gd name="connsiteX8" fmla="*/ 2169042 w 4120593"/>
              <a:gd name="connsiteY8" fmla="*/ 5847907 h 6126147"/>
              <a:gd name="connsiteX9" fmla="*/ 776177 w 4120593"/>
              <a:gd name="connsiteY9" fmla="*/ 5592726 h 6126147"/>
              <a:gd name="connsiteX10" fmla="*/ 0 w 4120593"/>
              <a:gd name="connsiteY10" fmla="*/ 5443870 h 6126147"/>
              <a:gd name="connsiteX11" fmla="*/ 372140 w 4120593"/>
              <a:gd name="connsiteY11" fmla="*/ 3551275 h 6126147"/>
              <a:gd name="connsiteX12" fmla="*/ 829340 w 4120593"/>
              <a:gd name="connsiteY12" fmla="*/ 1998921 h 6126147"/>
              <a:gd name="connsiteX13" fmla="*/ 1105786 w 4120593"/>
              <a:gd name="connsiteY13" fmla="*/ 659219 h 6126147"/>
              <a:gd name="connsiteX14" fmla="*/ 1488558 w 4120593"/>
              <a:gd name="connsiteY14" fmla="*/ 223284 h 6126147"/>
              <a:gd name="connsiteX15" fmla="*/ 1924493 w 4120593"/>
              <a:gd name="connsiteY15" fmla="*/ 31898 h 6126147"/>
              <a:gd name="connsiteX16" fmla="*/ 2232837 w 4120593"/>
              <a:gd name="connsiteY16" fmla="*/ 0 h 6126147"/>
              <a:gd name="connsiteX0" fmla="*/ 2179675 w 4120593"/>
              <a:gd name="connsiteY0" fmla="*/ 0 h 6126147"/>
              <a:gd name="connsiteX1" fmla="*/ 2860158 w 4120593"/>
              <a:gd name="connsiteY1" fmla="*/ 148856 h 6126147"/>
              <a:gd name="connsiteX2" fmla="*/ 3688545 w 4120593"/>
              <a:gd name="connsiteY2" fmla="*/ 581531 h 6126147"/>
              <a:gd name="connsiteX3" fmla="*/ 3616537 w 4120593"/>
              <a:gd name="connsiteY3" fmla="*/ 1661651 h 6126147"/>
              <a:gd name="connsiteX4" fmla="*/ 3572540 w 4120593"/>
              <a:gd name="connsiteY4" fmla="*/ 2562447 h 6126147"/>
              <a:gd name="connsiteX5" fmla="*/ 3423684 w 4120593"/>
              <a:gd name="connsiteY5" fmla="*/ 3700131 h 6126147"/>
              <a:gd name="connsiteX6" fmla="*/ 4120593 w 4120593"/>
              <a:gd name="connsiteY6" fmla="*/ 6126147 h 6126147"/>
              <a:gd name="connsiteX7" fmla="*/ 2169042 w 4120593"/>
              <a:gd name="connsiteY7" fmla="*/ 5847907 h 6126147"/>
              <a:gd name="connsiteX8" fmla="*/ 776177 w 4120593"/>
              <a:gd name="connsiteY8" fmla="*/ 5592726 h 6126147"/>
              <a:gd name="connsiteX9" fmla="*/ 0 w 4120593"/>
              <a:gd name="connsiteY9" fmla="*/ 5443870 h 6126147"/>
              <a:gd name="connsiteX10" fmla="*/ 372140 w 4120593"/>
              <a:gd name="connsiteY10" fmla="*/ 3551275 h 6126147"/>
              <a:gd name="connsiteX11" fmla="*/ 829340 w 4120593"/>
              <a:gd name="connsiteY11" fmla="*/ 1998921 h 6126147"/>
              <a:gd name="connsiteX12" fmla="*/ 1105786 w 4120593"/>
              <a:gd name="connsiteY12" fmla="*/ 659219 h 6126147"/>
              <a:gd name="connsiteX13" fmla="*/ 1488558 w 4120593"/>
              <a:gd name="connsiteY13" fmla="*/ 223284 h 6126147"/>
              <a:gd name="connsiteX14" fmla="*/ 1924493 w 4120593"/>
              <a:gd name="connsiteY14" fmla="*/ 31898 h 6126147"/>
              <a:gd name="connsiteX15" fmla="*/ 2232837 w 4120593"/>
              <a:gd name="connsiteY15" fmla="*/ 0 h 6126147"/>
              <a:gd name="connsiteX0" fmla="*/ 2179675 w 4120593"/>
              <a:gd name="connsiteY0" fmla="*/ 0 h 6126147"/>
              <a:gd name="connsiteX1" fmla="*/ 2860158 w 4120593"/>
              <a:gd name="connsiteY1" fmla="*/ 148856 h 6126147"/>
              <a:gd name="connsiteX2" fmla="*/ 3688545 w 4120593"/>
              <a:gd name="connsiteY2" fmla="*/ 581531 h 6126147"/>
              <a:gd name="connsiteX3" fmla="*/ 3616537 w 4120593"/>
              <a:gd name="connsiteY3" fmla="*/ 1661651 h 6126147"/>
              <a:gd name="connsiteX4" fmla="*/ 3572540 w 4120593"/>
              <a:gd name="connsiteY4" fmla="*/ 2562447 h 6126147"/>
              <a:gd name="connsiteX5" fmla="*/ 4120593 w 4120593"/>
              <a:gd name="connsiteY5" fmla="*/ 6126147 h 6126147"/>
              <a:gd name="connsiteX6" fmla="*/ 2169042 w 4120593"/>
              <a:gd name="connsiteY6" fmla="*/ 5847907 h 6126147"/>
              <a:gd name="connsiteX7" fmla="*/ 776177 w 4120593"/>
              <a:gd name="connsiteY7" fmla="*/ 5592726 h 6126147"/>
              <a:gd name="connsiteX8" fmla="*/ 0 w 4120593"/>
              <a:gd name="connsiteY8" fmla="*/ 5443870 h 6126147"/>
              <a:gd name="connsiteX9" fmla="*/ 372140 w 4120593"/>
              <a:gd name="connsiteY9" fmla="*/ 3551275 h 6126147"/>
              <a:gd name="connsiteX10" fmla="*/ 829340 w 4120593"/>
              <a:gd name="connsiteY10" fmla="*/ 1998921 h 6126147"/>
              <a:gd name="connsiteX11" fmla="*/ 1105786 w 4120593"/>
              <a:gd name="connsiteY11" fmla="*/ 659219 h 6126147"/>
              <a:gd name="connsiteX12" fmla="*/ 1488558 w 4120593"/>
              <a:gd name="connsiteY12" fmla="*/ 223284 h 6126147"/>
              <a:gd name="connsiteX13" fmla="*/ 1924493 w 4120593"/>
              <a:gd name="connsiteY13" fmla="*/ 31898 h 6126147"/>
              <a:gd name="connsiteX14" fmla="*/ 2232837 w 4120593"/>
              <a:gd name="connsiteY14" fmla="*/ 0 h 6126147"/>
              <a:gd name="connsiteX0" fmla="*/ 2179675 w 4120593"/>
              <a:gd name="connsiteY0" fmla="*/ 0 h 6126147"/>
              <a:gd name="connsiteX1" fmla="*/ 2860158 w 4120593"/>
              <a:gd name="connsiteY1" fmla="*/ 148856 h 6126147"/>
              <a:gd name="connsiteX2" fmla="*/ 3688545 w 4120593"/>
              <a:gd name="connsiteY2" fmla="*/ 581531 h 6126147"/>
              <a:gd name="connsiteX3" fmla="*/ 3616537 w 4120593"/>
              <a:gd name="connsiteY3" fmla="*/ 1661651 h 6126147"/>
              <a:gd name="connsiteX4" fmla="*/ 3976577 w 4120593"/>
              <a:gd name="connsiteY4" fmla="*/ 3029803 h 6126147"/>
              <a:gd name="connsiteX5" fmla="*/ 4120593 w 4120593"/>
              <a:gd name="connsiteY5" fmla="*/ 6126147 h 6126147"/>
              <a:gd name="connsiteX6" fmla="*/ 2169042 w 4120593"/>
              <a:gd name="connsiteY6" fmla="*/ 5847907 h 6126147"/>
              <a:gd name="connsiteX7" fmla="*/ 776177 w 4120593"/>
              <a:gd name="connsiteY7" fmla="*/ 5592726 h 6126147"/>
              <a:gd name="connsiteX8" fmla="*/ 0 w 4120593"/>
              <a:gd name="connsiteY8" fmla="*/ 5443870 h 6126147"/>
              <a:gd name="connsiteX9" fmla="*/ 372140 w 4120593"/>
              <a:gd name="connsiteY9" fmla="*/ 3551275 h 6126147"/>
              <a:gd name="connsiteX10" fmla="*/ 829340 w 4120593"/>
              <a:gd name="connsiteY10" fmla="*/ 1998921 h 6126147"/>
              <a:gd name="connsiteX11" fmla="*/ 1105786 w 4120593"/>
              <a:gd name="connsiteY11" fmla="*/ 659219 h 6126147"/>
              <a:gd name="connsiteX12" fmla="*/ 1488558 w 4120593"/>
              <a:gd name="connsiteY12" fmla="*/ 223284 h 6126147"/>
              <a:gd name="connsiteX13" fmla="*/ 1924493 w 4120593"/>
              <a:gd name="connsiteY13" fmla="*/ 31898 h 6126147"/>
              <a:gd name="connsiteX14" fmla="*/ 2232837 w 4120593"/>
              <a:gd name="connsiteY14" fmla="*/ 0 h 6126147"/>
              <a:gd name="connsiteX0" fmla="*/ 2179675 w 4120593"/>
              <a:gd name="connsiteY0" fmla="*/ 0 h 6126147"/>
              <a:gd name="connsiteX1" fmla="*/ 2860158 w 4120593"/>
              <a:gd name="connsiteY1" fmla="*/ 148856 h 6126147"/>
              <a:gd name="connsiteX2" fmla="*/ 3688545 w 4120593"/>
              <a:gd name="connsiteY2" fmla="*/ 581531 h 6126147"/>
              <a:gd name="connsiteX3" fmla="*/ 3760553 w 4120593"/>
              <a:gd name="connsiteY3" fmla="*/ 1589643 h 6126147"/>
              <a:gd name="connsiteX4" fmla="*/ 3976577 w 4120593"/>
              <a:gd name="connsiteY4" fmla="*/ 3029803 h 6126147"/>
              <a:gd name="connsiteX5" fmla="*/ 4120593 w 4120593"/>
              <a:gd name="connsiteY5" fmla="*/ 6126147 h 6126147"/>
              <a:gd name="connsiteX6" fmla="*/ 2169042 w 4120593"/>
              <a:gd name="connsiteY6" fmla="*/ 5847907 h 6126147"/>
              <a:gd name="connsiteX7" fmla="*/ 776177 w 4120593"/>
              <a:gd name="connsiteY7" fmla="*/ 5592726 h 6126147"/>
              <a:gd name="connsiteX8" fmla="*/ 0 w 4120593"/>
              <a:gd name="connsiteY8" fmla="*/ 5443870 h 6126147"/>
              <a:gd name="connsiteX9" fmla="*/ 372140 w 4120593"/>
              <a:gd name="connsiteY9" fmla="*/ 3551275 h 6126147"/>
              <a:gd name="connsiteX10" fmla="*/ 829340 w 4120593"/>
              <a:gd name="connsiteY10" fmla="*/ 1998921 h 6126147"/>
              <a:gd name="connsiteX11" fmla="*/ 1105786 w 4120593"/>
              <a:gd name="connsiteY11" fmla="*/ 659219 h 6126147"/>
              <a:gd name="connsiteX12" fmla="*/ 1488558 w 4120593"/>
              <a:gd name="connsiteY12" fmla="*/ 223284 h 6126147"/>
              <a:gd name="connsiteX13" fmla="*/ 1924493 w 4120593"/>
              <a:gd name="connsiteY13" fmla="*/ 31898 h 6126147"/>
              <a:gd name="connsiteX14" fmla="*/ 2232837 w 4120593"/>
              <a:gd name="connsiteY14" fmla="*/ 0 h 6126147"/>
              <a:gd name="connsiteX0" fmla="*/ 2179675 w 3976577"/>
              <a:gd name="connsiteY0" fmla="*/ 0 h 6126147"/>
              <a:gd name="connsiteX1" fmla="*/ 2860158 w 3976577"/>
              <a:gd name="connsiteY1" fmla="*/ 148856 h 6126147"/>
              <a:gd name="connsiteX2" fmla="*/ 3688545 w 3976577"/>
              <a:gd name="connsiteY2" fmla="*/ 581531 h 6126147"/>
              <a:gd name="connsiteX3" fmla="*/ 3760553 w 3976577"/>
              <a:gd name="connsiteY3" fmla="*/ 1589643 h 6126147"/>
              <a:gd name="connsiteX4" fmla="*/ 3976577 w 3976577"/>
              <a:gd name="connsiteY4" fmla="*/ 3029803 h 6126147"/>
              <a:gd name="connsiteX5" fmla="*/ 3904569 w 3976577"/>
              <a:gd name="connsiteY5" fmla="*/ 6126147 h 6126147"/>
              <a:gd name="connsiteX6" fmla="*/ 2169042 w 3976577"/>
              <a:gd name="connsiteY6" fmla="*/ 5847907 h 6126147"/>
              <a:gd name="connsiteX7" fmla="*/ 776177 w 3976577"/>
              <a:gd name="connsiteY7" fmla="*/ 5592726 h 6126147"/>
              <a:gd name="connsiteX8" fmla="*/ 0 w 3976577"/>
              <a:gd name="connsiteY8" fmla="*/ 5443870 h 6126147"/>
              <a:gd name="connsiteX9" fmla="*/ 372140 w 3976577"/>
              <a:gd name="connsiteY9" fmla="*/ 3551275 h 6126147"/>
              <a:gd name="connsiteX10" fmla="*/ 829340 w 3976577"/>
              <a:gd name="connsiteY10" fmla="*/ 1998921 h 6126147"/>
              <a:gd name="connsiteX11" fmla="*/ 1105786 w 3976577"/>
              <a:gd name="connsiteY11" fmla="*/ 659219 h 6126147"/>
              <a:gd name="connsiteX12" fmla="*/ 1488558 w 3976577"/>
              <a:gd name="connsiteY12" fmla="*/ 223284 h 6126147"/>
              <a:gd name="connsiteX13" fmla="*/ 1924493 w 3976577"/>
              <a:gd name="connsiteY13" fmla="*/ 31898 h 6126147"/>
              <a:gd name="connsiteX14" fmla="*/ 2232837 w 3976577"/>
              <a:gd name="connsiteY14" fmla="*/ 0 h 6126147"/>
              <a:gd name="connsiteX0" fmla="*/ 2179675 w 3904569"/>
              <a:gd name="connsiteY0" fmla="*/ 0 h 6126147"/>
              <a:gd name="connsiteX1" fmla="*/ 2860158 w 3904569"/>
              <a:gd name="connsiteY1" fmla="*/ 148856 h 6126147"/>
              <a:gd name="connsiteX2" fmla="*/ 3688545 w 3904569"/>
              <a:gd name="connsiteY2" fmla="*/ 581531 h 6126147"/>
              <a:gd name="connsiteX3" fmla="*/ 3760553 w 3904569"/>
              <a:gd name="connsiteY3" fmla="*/ 1589643 h 6126147"/>
              <a:gd name="connsiteX4" fmla="*/ 3832561 w 3904569"/>
              <a:gd name="connsiteY4" fmla="*/ 2957795 h 6126147"/>
              <a:gd name="connsiteX5" fmla="*/ 3904569 w 3904569"/>
              <a:gd name="connsiteY5" fmla="*/ 6126147 h 6126147"/>
              <a:gd name="connsiteX6" fmla="*/ 2169042 w 3904569"/>
              <a:gd name="connsiteY6" fmla="*/ 5847907 h 6126147"/>
              <a:gd name="connsiteX7" fmla="*/ 776177 w 3904569"/>
              <a:gd name="connsiteY7" fmla="*/ 5592726 h 6126147"/>
              <a:gd name="connsiteX8" fmla="*/ 0 w 3904569"/>
              <a:gd name="connsiteY8" fmla="*/ 5443870 h 6126147"/>
              <a:gd name="connsiteX9" fmla="*/ 372140 w 3904569"/>
              <a:gd name="connsiteY9" fmla="*/ 3551275 h 6126147"/>
              <a:gd name="connsiteX10" fmla="*/ 829340 w 3904569"/>
              <a:gd name="connsiteY10" fmla="*/ 1998921 h 6126147"/>
              <a:gd name="connsiteX11" fmla="*/ 1105786 w 3904569"/>
              <a:gd name="connsiteY11" fmla="*/ 659219 h 6126147"/>
              <a:gd name="connsiteX12" fmla="*/ 1488558 w 3904569"/>
              <a:gd name="connsiteY12" fmla="*/ 223284 h 6126147"/>
              <a:gd name="connsiteX13" fmla="*/ 1924493 w 3904569"/>
              <a:gd name="connsiteY13" fmla="*/ 31898 h 6126147"/>
              <a:gd name="connsiteX14" fmla="*/ 2232837 w 3904569"/>
              <a:gd name="connsiteY14" fmla="*/ 0 h 6126147"/>
              <a:gd name="connsiteX0" fmla="*/ 2179675 w 3904569"/>
              <a:gd name="connsiteY0" fmla="*/ 0 h 6126147"/>
              <a:gd name="connsiteX1" fmla="*/ 2860158 w 3904569"/>
              <a:gd name="connsiteY1" fmla="*/ 148856 h 6126147"/>
              <a:gd name="connsiteX2" fmla="*/ 3688545 w 3904569"/>
              <a:gd name="connsiteY2" fmla="*/ 581531 h 6126147"/>
              <a:gd name="connsiteX3" fmla="*/ 3760553 w 3904569"/>
              <a:gd name="connsiteY3" fmla="*/ 1589643 h 6126147"/>
              <a:gd name="connsiteX4" fmla="*/ 3832561 w 3904569"/>
              <a:gd name="connsiteY4" fmla="*/ 2957795 h 6126147"/>
              <a:gd name="connsiteX5" fmla="*/ 3904569 w 3904569"/>
              <a:gd name="connsiteY5" fmla="*/ 6126147 h 6126147"/>
              <a:gd name="connsiteX6" fmla="*/ 2169042 w 3904569"/>
              <a:gd name="connsiteY6" fmla="*/ 5847907 h 6126147"/>
              <a:gd name="connsiteX7" fmla="*/ 776177 w 3904569"/>
              <a:gd name="connsiteY7" fmla="*/ 5592726 h 6126147"/>
              <a:gd name="connsiteX8" fmla="*/ 0 w 3904569"/>
              <a:gd name="connsiteY8" fmla="*/ 5443870 h 6126147"/>
              <a:gd name="connsiteX9" fmla="*/ 372140 w 3904569"/>
              <a:gd name="connsiteY9" fmla="*/ 3551275 h 6126147"/>
              <a:gd name="connsiteX10" fmla="*/ 829340 w 3904569"/>
              <a:gd name="connsiteY10" fmla="*/ 1998921 h 6126147"/>
              <a:gd name="connsiteX11" fmla="*/ 1168265 w 3904569"/>
              <a:gd name="connsiteY11" fmla="*/ 653539 h 6126147"/>
              <a:gd name="connsiteX12" fmla="*/ 1488558 w 3904569"/>
              <a:gd name="connsiteY12" fmla="*/ 223284 h 6126147"/>
              <a:gd name="connsiteX13" fmla="*/ 1924493 w 3904569"/>
              <a:gd name="connsiteY13" fmla="*/ 31898 h 6126147"/>
              <a:gd name="connsiteX14" fmla="*/ 2232837 w 3904569"/>
              <a:gd name="connsiteY14" fmla="*/ 0 h 6126147"/>
              <a:gd name="connsiteX0" fmla="*/ 2179675 w 3904569"/>
              <a:gd name="connsiteY0" fmla="*/ 0 h 6126147"/>
              <a:gd name="connsiteX1" fmla="*/ 2860158 w 3904569"/>
              <a:gd name="connsiteY1" fmla="*/ 148856 h 6126147"/>
              <a:gd name="connsiteX2" fmla="*/ 3688545 w 3904569"/>
              <a:gd name="connsiteY2" fmla="*/ 581531 h 6126147"/>
              <a:gd name="connsiteX3" fmla="*/ 3760553 w 3904569"/>
              <a:gd name="connsiteY3" fmla="*/ 1589643 h 6126147"/>
              <a:gd name="connsiteX4" fmla="*/ 3832561 w 3904569"/>
              <a:gd name="connsiteY4" fmla="*/ 2957795 h 6126147"/>
              <a:gd name="connsiteX5" fmla="*/ 3904569 w 3904569"/>
              <a:gd name="connsiteY5" fmla="*/ 6126147 h 6126147"/>
              <a:gd name="connsiteX6" fmla="*/ 2169042 w 3904569"/>
              <a:gd name="connsiteY6" fmla="*/ 5847907 h 6126147"/>
              <a:gd name="connsiteX7" fmla="*/ 776177 w 3904569"/>
              <a:gd name="connsiteY7" fmla="*/ 5592726 h 6126147"/>
              <a:gd name="connsiteX8" fmla="*/ 0 w 3904569"/>
              <a:gd name="connsiteY8" fmla="*/ 5443870 h 6126147"/>
              <a:gd name="connsiteX9" fmla="*/ 372140 w 3904569"/>
              <a:gd name="connsiteY9" fmla="*/ 3551275 h 6126147"/>
              <a:gd name="connsiteX10" fmla="*/ 664209 w 3904569"/>
              <a:gd name="connsiteY10" fmla="*/ 1949683 h 6126147"/>
              <a:gd name="connsiteX11" fmla="*/ 1168265 w 3904569"/>
              <a:gd name="connsiteY11" fmla="*/ 653539 h 6126147"/>
              <a:gd name="connsiteX12" fmla="*/ 1488558 w 3904569"/>
              <a:gd name="connsiteY12" fmla="*/ 223284 h 6126147"/>
              <a:gd name="connsiteX13" fmla="*/ 1924493 w 3904569"/>
              <a:gd name="connsiteY13" fmla="*/ 31898 h 6126147"/>
              <a:gd name="connsiteX14" fmla="*/ 2232837 w 3904569"/>
              <a:gd name="connsiteY14" fmla="*/ 0 h 6126147"/>
              <a:gd name="connsiteX0" fmla="*/ 2179675 w 3904569"/>
              <a:gd name="connsiteY0" fmla="*/ 0 h 6126147"/>
              <a:gd name="connsiteX1" fmla="*/ 2860158 w 3904569"/>
              <a:gd name="connsiteY1" fmla="*/ 148856 h 6126147"/>
              <a:gd name="connsiteX2" fmla="*/ 3688545 w 3904569"/>
              <a:gd name="connsiteY2" fmla="*/ 581531 h 6126147"/>
              <a:gd name="connsiteX3" fmla="*/ 3760553 w 3904569"/>
              <a:gd name="connsiteY3" fmla="*/ 1589643 h 6126147"/>
              <a:gd name="connsiteX4" fmla="*/ 3832561 w 3904569"/>
              <a:gd name="connsiteY4" fmla="*/ 2957795 h 6126147"/>
              <a:gd name="connsiteX5" fmla="*/ 3904569 w 3904569"/>
              <a:gd name="connsiteY5" fmla="*/ 6126147 h 6126147"/>
              <a:gd name="connsiteX6" fmla="*/ 2169042 w 3904569"/>
              <a:gd name="connsiteY6" fmla="*/ 5847907 h 6126147"/>
              <a:gd name="connsiteX7" fmla="*/ 776177 w 3904569"/>
              <a:gd name="connsiteY7" fmla="*/ 5592726 h 6126147"/>
              <a:gd name="connsiteX8" fmla="*/ 0 w 3904569"/>
              <a:gd name="connsiteY8" fmla="*/ 5443870 h 6126147"/>
              <a:gd name="connsiteX9" fmla="*/ 372140 w 3904569"/>
              <a:gd name="connsiteY9" fmla="*/ 3551275 h 6126147"/>
              <a:gd name="connsiteX10" fmla="*/ 664209 w 3904569"/>
              <a:gd name="connsiteY10" fmla="*/ 1949683 h 6126147"/>
              <a:gd name="connsiteX11" fmla="*/ 880233 w 3904569"/>
              <a:gd name="connsiteY11" fmla="*/ 797555 h 6126147"/>
              <a:gd name="connsiteX12" fmla="*/ 1488558 w 3904569"/>
              <a:gd name="connsiteY12" fmla="*/ 223284 h 6126147"/>
              <a:gd name="connsiteX13" fmla="*/ 1924493 w 3904569"/>
              <a:gd name="connsiteY13" fmla="*/ 31898 h 6126147"/>
              <a:gd name="connsiteX14" fmla="*/ 2232837 w 3904569"/>
              <a:gd name="connsiteY14" fmla="*/ 0 h 6126147"/>
              <a:gd name="connsiteX0" fmla="*/ 2179675 w 3904569"/>
              <a:gd name="connsiteY0" fmla="*/ 0 h 6126147"/>
              <a:gd name="connsiteX1" fmla="*/ 2860158 w 3904569"/>
              <a:gd name="connsiteY1" fmla="*/ 148856 h 6126147"/>
              <a:gd name="connsiteX2" fmla="*/ 3688545 w 3904569"/>
              <a:gd name="connsiteY2" fmla="*/ 581531 h 6126147"/>
              <a:gd name="connsiteX3" fmla="*/ 3760553 w 3904569"/>
              <a:gd name="connsiteY3" fmla="*/ 1589643 h 6126147"/>
              <a:gd name="connsiteX4" fmla="*/ 3832561 w 3904569"/>
              <a:gd name="connsiteY4" fmla="*/ 2957795 h 6126147"/>
              <a:gd name="connsiteX5" fmla="*/ 3904569 w 3904569"/>
              <a:gd name="connsiteY5" fmla="*/ 6126147 h 6126147"/>
              <a:gd name="connsiteX6" fmla="*/ 2169042 w 3904569"/>
              <a:gd name="connsiteY6" fmla="*/ 5847907 h 6126147"/>
              <a:gd name="connsiteX7" fmla="*/ 776177 w 3904569"/>
              <a:gd name="connsiteY7" fmla="*/ 5592726 h 6126147"/>
              <a:gd name="connsiteX8" fmla="*/ 0 w 3904569"/>
              <a:gd name="connsiteY8" fmla="*/ 5443870 h 6126147"/>
              <a:gd name="connsiteX9" fmla="*/ 372140 w 3904569"/>
              <a:gd name="connsiteY9" fmla="*/ 3551275 h 6126147"/>
              <a:gd name="connsiteX10" fmla="*/ 664209 w 3904569"/>
              <a:gd name="connsiteY10" fmla="*/ 1949683 h 6126147"/>
              <a:gd name="connsiteX11" fmla="*/ 880233 w 3904569"/>
              <a:gd name="connsiteY11" fmla="*/ 797555 h 6126147"/>
              <a:gd name="connsiteX12" fmla="*/ 1924493 w 3904569"/>
              <a:gd name="connsiteY12" fmla="*/ 31898 h 6126147"/>
              <a:gd name="connsiteX13" fmla="*/ 2232837 w 3904569"/>
              <a:gd name="connsiteY13" fmla="*/ 0 h 6126147"/>
              <a:gd name="connsiteX0" fmla="*/ 2179675 w 3904569"/>
              <a:gd name="connsiteY0" fmla="*/ 0 h 6126147"/>
              <a:gd name="connsiteX1" fmla="*/ 2860158 w 3904569"/>
              <a:gd name="connsiteY1" fmla="*/ 148856 h 6126147"/>
              <a:gd name="connsiteX2" fmla="*/ 3688545 w 3904569"/>
              <a:gd name="connsiteY2" fmla="*/ 581531 h 6126147"/>
              <a:gd name="connsiteX3" fmla="*/ 3760553 w 3904569"/>
              <a:gd name="connsiteY3" fmla="*/ 1589643 h 6126147"/>
              <a:gd name="connsiteX4" fmla="*/ 3832561 w 3904569"/>
              <a:gd name="connsiteY4" fmla="*/ 2957795 h 6126147"/>
              <a:gd name="connsiteX5" fmla="*/ 3904569 w 3904569"/>
              <a:gd name="connsiteY5" fmla="*/ 6126147 h 6126147"/>
              <a:gd name="connsiteX6" fmla="*/ 2169042 w 3904569"/>
              <a:gd name="connsiteY6" fmla="*/ 5847907 h 6126147"/>
              <a:gd name="connsiteX7" fmla="*/ 776177 w 3904569"/>
              <a:gd name="connsiteY7" fmla="*/ 5592726 h 6126147"/>
              <a:gd name="connsiteX8" fmla="*/ 0 w 3904569"/>
              <a:gd name="connsiteY8" fmla="*/ 5443870 h 6126147"/>
              <a:gd name="connsiteX9" fmla="*/ 372140 w 3904569"/>
              <a:gd name="connsiteY9" fmla="*/ 3551275 h 6126147"/>
              <a:gd name="connsiteX10" fmla="*/ 664209 w 3904569"/>
              <a:gd name="connsiteY10" fmla="*/ 1949683 h 6126147"/>
              <a:gd name="connsiteX11" fmla="*/ 880233 w 3904569"/>
              <a:gd name="connsiteY11" fmla="*/ 797555 h 6126147"/>
              <a:gd name="connsiteX12" fmla="*/ 1672321 w 3904569"/>
              <a:gd name="connsiteY12" fmla="*/ 149483 h 6126147"/>
              <a:gd name="connsiteX13" fmla="*/ 2232837 w 3904569"/>
              <a:gd name="connsiteY13" fmla="*/ 0 h 6126147"/>
              <a:gd name="connsiteX0" fmla="*/ 2179675 w 3904569"/>
              <a:gd name="connsiteY0" fmla="*/ 0 h 6126147"/>
              <a:gd name="connsiteX1" fmla="*/ 2860158 w 3904569"/>
              <a:gd name="connsiteY1" fmla="*/ 148856 h 6126147"/>
              <a:gd name="connsiteX2" fmla="*/ 3688545 w 3904569"/>
              <a:gd name="connsiteY2" fmla="*/ 581531 h 6126147"/>
              <a:gd name="connsiteX3" fmla="*/ 3760553 w 3904569"/>
              <a:gd name="connsiteY3" fmla="*/ 1589643 h 6126147"/>
              <a:gd name="connsiteX4" fmla="*/ 3832561 w 3904569"/>
              <a:gd name="connsiteY4" fmla="*/ 2957795 h 6126147"/>
              <a:gd name="connsiteX5" fmla="*/ 3904569 w 3904569"/>
              <a:gd name="connsiteY5" fmla="*/ 6126147 h 6126147"/>
              <a:gd name="connsiteX6" fmla="*/ 2169042 w 3904569"/>
              <a:gd name="connsiteY6" fmla="*/ 5847907 h 6126147"/>
              <a:gd name="connsiteX7" fmla="*/ 776177 w 3904569"/>
              <a:gd name="connsiteY7" fmla="*/ 5592726 h 6126147"/>
              <a:gd name="connsiteX8" fmla="*/ 0 w 3904569"/>
              <a:gd name="connsiteY8" fmla="*/ 5443870 h 6126147"/>
              <a:gd name="connsiteX9" fmla="*/ 372140 w 3904569"/>
              <a:gd name="connsiteY9" fmla="*/ 3551275 h 6126147"/>
              <a:gd name="connsiteX10" fmla="*/ 304169 w 3904569"/>
              <a:gd name="connsiteY10" fmla="*/ 1877675 h 6126147"/>
              <a:gd name="connsiteX11" fmla="*/ 880233 w 3904569"/>
              <a:gd name="connsiteY11" fmla="*/ 797555 h 6126147"/>
              <a:gd name="connsiteX12" fmla="*/ 1672321 w 3904569"/>
              <a:gd name="connsiteY12" fmla="*/ 149483 h 6126147"/>
              <a:gd name="connsiteX13" fmla="*/ 2232837 w 3904569"/>
              <a:gd name="connsiteY13" fmla="*/ 0 h 6126147"/>
              <a:gd name="connsiteX0" fmla="*/ 2179675 w 3904569"/>
              <a:gd name="connsiteY0" fmla="*/ 0 h 6126147"/>
              <a:gd name="connsiteX1" fmla="*/ 2860158 w 3904569"/>
              <a:gd name="connsiteY1" fmla="*/ 148856 h 6126147"/>
              <a:gd name="connsiteX2" fmla="*/ 3688545 w 3904569"/>
              <a:gd name="connsiteY2" fmla="*/ 581531 h 6126147"/>
              <a:gd name="connsiteX3" fmla="*/ 3760553 w 3904569"/>
              <a:gd name="connsiteY3" fmla="*/ 1589643 h 6126147"/>
              <a:gd name="connsiteX4" fmla="*/ 3832561 w 3904569"/>
              <a:gd name="connsiteY4" fmla="*/ 2957795 h 6126147"/>
              <a:gd name="connsiteX5" fmla="*/ 3904569 w 3904569"/>
              <a:gd name="connsiteY5" fmla="*/ 6126147 h 6126147"/>
              <a:gd name="connsiteX6" fmla="*/ 2169042 w 3904569"/>
              <a:gd name="connsiteY6" fmla="*/ 5847907 h 6126147"/>
              <a:gd name="connsiteX7" fmla="*/ 776177 w 3904569"/>
              <a:gd name="connsiteY7" fmla="*/ 5592726 h 6126147"/>
              <a:gd name="connsiteX8" fmla="*/ 0 w 3904569"/>
              <a:gd name="connsiteY8" fmla="*/ 5443870 h 6126147"/>
              <a:gd name="connsiteX9" fmla="*/ 372140 w 3904569"/>
              <a:gd name="connsiteY9" fmla="*/ 3551275 h 6126147"/>
              <a:gd name="connsiteX10" fmla="*/ 304169 w 3904569"/>
              <a:gd name="connsiteY10" fmla="*/ 1877675 h 6126147"/>
              <a:gd name="connsiteX11" fmla="*/ 880233 w 3904569"/>
              <a:gd name="connsiteY11" fmla="*/ 797555 h 6126147"/>
              <a:gd name="connsiteX12" fmla="*/ 1672321 w 3904569"/>
              <a:gd name="connsiteY12" fmla="*/ 149483 h 6126147"/>
              <a:gd name="connsiteX13" fmla="*/ 2232837 w 3904569"/>
              <a:gd name="connsiteY13" fmla="*/ 0 h 6126147"/>
              <a:gd name="connsiteX0" fmla="*/ 2179675 w 3904569"/>
              <a:gd name="connsiteY0" fmla="*/ 0 h 6126147"/>
              <a:gd name="connsiteX1" fmla="*/ 2860158 w 3904569"/>
              <a:gd name="connsiteY1" fmla="*/ 148856 h 6126147"/>
              <a:gd name="connsiteX2" fmla="*/ 3688545 w 3904569"/>
              <a:gd name="connsiteY2" fmla="*/ 581531 h 6126147"/>
              <a:gd name="connsiteX3" fmla="*/ 3760553 w 3904569"/>
              <a:gd name="connsiteY3" fmla="*/ 1589643 h 6126147"/>
              <a:gd name="connsiteX4" fmla="*/ 3832561 w 3904569"/>
              <a:gd name="connsiteY4" fmla="*/ 2957795 h 6126147"/>
              <a:gd name="connsiteX5" fmla="*/ 3904569 w 3904569"/>
              <a:gd name="connsiteY5" fmla="*/ 6126147 h 6126147"/>
              <a:gd name="connsiteX6" fmla="*/ 2169042 w 3904569"/>
              <a:gd name="connsiteY6" fmla="*/ 5847907 h 6126147"/>
              <a:gd name="connsiteX7" fmla="*/ 776177 w 3904569"/>
              <a:gd name="connsiteY7" fmla="*/ 5592726 h 6126147"/>
              <a:gd name="connsiteX8" fmla="*/ 0 w 3904569"/>
              <a:gd name="connsiteY8" fmla="*/ 5443870 h 6126147"/>
              <a:gd name="connsiteX9" fmla="*/ 372140 w 3904569"/>
              <a:gd name="connsiteY9" fmla="*/ 3551275 h 6126147"/>
              <a:gd name="connsiteX10" fmla="*/ 304169 w 3904569"/>
              <a:gd name="connsiteY10" fmla="*/ 1877675 h 6126147"/>
              <a:gd name="connsiteX11" fmla="*/ 880233 w 3904569"/>
              <a:gd name="connsiteY11" fmla="*/ 797555 h 6126147"/>
              <a:gd name="connsiteX12" fmla="*/ 1672321 w 3904569"/>
              <a:gd name="connsiteY12" fmla="*/ 149483 h 6126147"/>
              <a:gd name="connsiteX13" fmla="*/ 2232837 w 3904569"/>
              <a:gd name="connsiteY13" fmla="*/ 0 h 6126147"/>
              <a:gd name="connsiteX0" fmla="*/ 2330211 w 4055105"/>
              <a:gd name="connsiteY0" fmla="*/ 0 h 6126147"/>
              <a:gd name="connsiteX1" fmla="*/ 3010694 w 4055105"/>
              <a:gd name="connsiteY1" fmla="*/ 148856 h 6126147"/>
              <a:gd name="connsiteX2" fmla="*/ 3839081 w 4055105"/>
              <a:gd name="connsiteY2" fmla="*/ 581531 h 6126147"/>
              <a:gd name="connsiteX3" fmla="*/ 3911089 w 4055105"/>
              <a:gd name="connsiteY3" fmla="*/ 1589643 h 6126147"/>
              <a:gd name="connsiteX4" fmla="*/ 3983097 w 4055105"/>
              <a:gd name="connsiteY4" fmla="*/ 2957795 h 6126147"/>
              <a:gd name="connsiteX5" fmla="*/ 4055105 w 4055105"/>
              <a:gd name="connsiteY5" fmla="*/ 6126147 h 6126147"/>
              <a:gd name="connsiteX6" fmla="*/ 2319578 w 4055105"/>
              <a:gd name="connsiteY6" fmla="*/ 5847907 h 6126147"/>
              <a:gd name="connsiteX7" fmla="*/ 926713 w 4055105"/>
              <a:gd name="connsiteY7" fmla="*/ 5592726 h 6126147"/>
              <a:gd name="connsiteX8" fmla="*/ 150536 w 4055105"/>
              <a:gd name="connsiteY8" fmla="*/ 5443870 h 6126147"/>
              <a:gd name="connsiteX9" fmla="*/ 22657 w 4055105"/>
              <a:gd name="connsiteY9" fmla="*/ 3461851 h 6126147"/>
              <a:gd name="connsiteX10" fmla="*/ 454705 w 4055105"/>
              <a:gd name="connsiteY10" fmla="*/ 1877675 h 6126147"/>
              <a:gd name="connsiteX11" fmla="*/ 1030769 w 4055105"/>
              <a:gd name="connsiteY11" fmla="*/ 797555 h 6126147"/>
              <a:gd name="connsiteX12" fmla="*/ 1822857 w 4055105"/>
              <a:gd name="connsiteY12" fmla="*/ 149483 h 6126147"/>
              <a:gd name="connsiteX13" fmla="*/ 2383373 w 4055105"/>
              <a:gd name="connsiteY13" fmla="*/ 0 h 6126147"/>
              <a:gd name="connsiteX0" fmla="*/ 2379562 w 4104456"/>
              <a:gd name="connsiteY0" fmla="*/ 0 h 6126147"/>
              <a:gd name="connsiteX1" fmla="*/ 3060045 w 4104456"/>
              <a:gd name="connsiteY1" fmla="*/ 148856 h 6126147"/>
              <a:gd name="connsiteX2" fmla="*/ 3888432 w 4104456"/>
              <a:gd name="connsiteY2" fmla="*/ 581531 h 6126147"/>
              <a:gd name="connsiteX3" fmla="*/ 3960440 w 4104456"/>
              <a:gd name="connsiteY3" fmla="*/ 1589643 h 6126147"/>
              <a:gd name="connsiteX4" fmla="*/ 4032448 w 4104456"/>
              <a:gd name="connsiteY4" fmla="*/ 2957795 h 6126147"/>
              <a:gd name="connsiteX5" fmla="*/ 4104456 w 4104456"/>
              <a:gd name="connsiteY5" fmla="*/ 6126147 h 6126147"/>
              <a:gd name="connsiteX6" fmla="*/ 2368929 w 4104456"/>
              <a:gd name="connsiteY6" fmla="*/ 5847907 h 6126147"/>
              <a:gd name="connsiteX7" fmla="*/ 976064 w 4104456"/>
              <a:gd name="connsiteY7" fmla="*/ 5592726 h 6126147"/>
              <a:gd name="connsiteX8" fmla="*/ 0 w 4104456"/>
              <a:gd name="connsiteY8" fmla="*/ 5406067 h 6126147"/>
              <a:gd name="connsiteX9" fmla="*/ 72008 w 4104456"/>
              <a:gd name="connsiteY9" fmla="*/ 3461851 h 6126147"/>
              <a:gd name="connsiteX10" fmla="*/ 504056 w 4104456"/>
              <a:gd name="connsiteY10" fmla="*/ 1877675 h 6126147"/>
              <a:gd name="connsiteX11" fmla="*/ 1080120 w 4104456"/>
              <a:gd name="connsiteY11" fmla="*/ 797555 h 6126147"/>
              <a:gd name="connsiteX12" fmla="*/ 1872208 w 4104456"/>
              <a:gd name="connsiteY12" fmla="*/ 149483 h 6126147"/>
              <a:gd name="connsiteX13" fmla="*/ 2432724 w 4104456"/>
              <a:gd name="connsiteY13" fmla="*/ 0 h 6126147"/>
              <a:gd name="connsiteX0" fmla="*/ 2464016 w 4188910"/>
              <a:gd name="connsiteY0" fmla="*/ 0 h 6126147"/>
              <a:gd name="connsiteX1" fmla="*/ 3144499 w 4188910"/>
              <a:gd name="connsiteY1" fmla="*/ 148856 h 6126147"/>
              <a:gd name="connsiteX2" fmla="*/ 3972886 w 4188910"/>
              <a:gd name="connsiteY2" fmla="*/ 581531 h 6126147"/>
              <a:gd name="connsiteX3" fmla="*/ 4044894 w 4188910"/>
              <a:gd name="connsiteY3" fmla="*/ 1589643 h 6126147"/>
              <a:gd name="connsiteX4" fmla="*/ 4116902 w 4188910"/>
              <a:gd name="connsiteY4" fmla="*/ 2957795 h 6126147"/>
              <a:gd name="connsiteX5" fmla="*/ 4188910 w 4188910"/>
              <a:gd name="connsiteY5" fmla="*/ 6126147 h 6126147"/>
              <a:gd name="connsiteX6" fmla="*/ 2453383 w 4188910"/>
              <a:gd name="connsiteY6" fmla="*/ 5847907 h 6126147"/>
              <a:gd name="connsiteX7" fmla="*/ 1060518 w 4188910"/>
              <a:gd name="connsiteY7" fmla="*/ 5592726 h 6126147"/>
              <a:gd name="connsiteX8" fmla="*/ 84454 w 4188910"/>
              <a:gd name="connsiteY8" fmla="*/ 5406067 h 6126147"/>
              <a:gd name="connsiteX9" fmla="*/ 156462 w 4188910"/>
              <a:gd name="connsiteY9" fmla="*/ 3461851 h 6126147"/>
              <a:gd name="connsiteX10" fmla="*/ 588510 w 4188910"/>
              <a:gd name="connsiteY10" fmla="*/ 1877675 h 6126147"/>
              <a:gd name="connsiteX11" fmla="*/ 1164574 w 4188910"/>
              <a:gd name="connsiteY11" fmla="*/ 797555 h 6126147"/>
              <a:gd name="connsiteX12" fmla="*/ 1956662 w 4188910"/>
              <a:gd name="connsiteY12" fmla="*/ 149483 h 6126147"/>
              <a:gd name="connsiteX13" fmla="*/ 2517178 w 4188910"/>
              <a:gd name="connsiteY13" fmla="*/ 0 h 6126147"/>
              <a:gd name="connsiteX0" fmla="*/ 2464016 w 4188910"/>
              <a:gd name="connsiteY0" fmla="*/ 0 h 6126147"/>
              <a:gd name="connsiteX1" fmla="*/ 3144499 w 4188910"/>
              <a:gd name="connsiteY1" fmla="*/ 148856 h 6126147"/>
              <a:gd name="connsiteX2" fmla="*/ 3972886 w 4188910"/>
              <a:gd name="connsiteY2" fmla="*/ 581531 h 6126147"/>
              <a:gd name="connsiteX3" fmla="*/ 4044894 w 4188910"/>
              <a:gd name="connsiteY3" fmla="*/ 1589643 h 6126147"/>
              <a:gd name="connsiteX4" fmla="*/ 4116902 w 4188910"/>
              <a:gd name="connsiteY4" fmla="*/ 2957795 h 6126147"/>
              <a:gd name="connsiteX5" fmla="*/ 4188910 w 4188910"/>
              <a:gd name="connsiteY5" fmla="*/ 6126147 h 6126147"/>
              <a:gd name="connsiteX6" fmla="*/ 2453383 w 4188910"/>
              <a:gd name="connsiteY6" fmla="*/ 5847907 h 6126147"/>
              <a:gd name="connsiteX7" fmla="*/ 1060518 w 4188910"/>
              <a:gd name="connsiteY7" fmla="*/ 5592726 h 6126147"/>
              <a:gd name="connsiteX8" fmla="*/ 84454 w 4188910"/>
              <a:gd name="connsiteY8" fmla="*/ 5406067 h 6126147"/>
              <a:gd name="connsiteX9" fmla="*/ 156462 w 4188910"/>
              <a:gd name="connsiteY9" fmla="*/ 3533859 h 6126147"/>
              <a:gd name="connsiteX10" fmla="*/ 588510 w 4188910"/>
              <a:gd name="connsiteY10" fmla="*/ 1877675 h 6126147"/>
              <a:gd name="connsiteX11" fmla="*/ 1164574 w 4188910"/>
              <a:gd name="connsiteY11" fmla="*/ 797555 h 6126147"/>
              <a:gd name="connsiteX12" fmla="*/ 1956662 w 4188910"/>
              <a:gd name="connsiteY12" fmla="*/ 149483 h 6126147"/>
              <a:gd name="connsiteX13" fmla="*/ 2517178 w 4188910"/>
              <a:gd name="connsiteY13" fmla="*/ 0 h 6126147"/>
              <a:gd name="connsiteX0" fmla="*/ 2458230 w 4183124"/>
              <a:gd name="connsiteY0" fmla="*/ 0 h 6126147"/>
              <a:gd name="connsiteX1" fmla="*/ 3138713 w 4183124"/>
              <a:gd name="connsiteY1" fmla="*/ 148856 h 6126147"/>
              <a:gd name="connsiteX2" fmla="*/ 3967100 w 4183124"/>
              <a:gd name="connsiteY2" fmla="*/ 581531 h 6126147"/>
              <a:gd name="connsiteX3" fmla="*/ 4039108 w 4183124"/>
              <a:gd name="connsiteY3" fmla="*/ 1589643 h 6126147"/>
              <a:gd name="connsiteX4" fmla="*/ 4111116 w 4183124"/>
              <a:gd name="connsiteY4" fmla="*/ 2957795 h 6126147"/>
              <a:gd name="connsiteX5" fmla="*/ 4183124 w 4183124"/>
              <a:gd name="connsiteY5" fmla="*/ 6126147 h 6126147"/>
              <a:gd name="connsiteX6" fmla="*/ 2447597 w 4183124"/>
              <a:gd name="connsiteY6" fmla="*/ 5847907 h 6126147"/>
              <a:gd name="connsiteX7" fmla="*/ 1054732 w 4183124"/>
              <a:gd name="connsiteY7" fmla="*/ 5592726 h 6126147"/>
              <a:gd name="connsiteX8" fmla="*/ 78668 w 4183124"/>
              <a:gd name="connsiteY8" fmla="*/ 5406067 h 6126147"/>
              <a:gd name="connsiteX9" fmla="*/ 582724 w 4183124"/>
              <a:gd name="connsiteY9" fmla="*/ 1877675 h 6126147"/>
              <a:gd name="connsiteX10" fmla="*/ 1158788 w 4183124"/>
              <a:gd name="connsiteY10" fmla="*/ 797555 h 6126147"/>
              <a:gd name="connsiteX11" fmla="*/ 1950876 w 4183124"/>
              <a:gd name="connsiteY11" fmla="*/ 149483 h 6126147"/>
              <a:gd name="connsiteX12" fmla="*/ 2511392 w 4183124"/>
              <a:gd name="connsiteY12" fmla="*/ 0 h 6126147"/>
              <a:gd name="connsiteX0" fmla="*/ 2505381 w 4230275"/>
              <a:gd name="connsiteY0" fmla="*/ 0 h 6126147"/>
              <a:gd name="connsiteX1" fmla="*/ 3185864 w 4230275"/>
              <a:gd name="connsiteY1" fmla="*/ 148856 h 6126147"/>
              <a:gd name="connsiteX2" fmla="*/ 4014251 w 4230275"/>
              <a:gd name="connsiteY2" fmla="*/ 581531 h 6126147"/>
              <a:gd name="connsiteX3" fmla="*/ 4086259 w 4230275"/>
              <a:gd name="connsiteY3" fmla="*/ 1589643 h 6126147"/>
              <a:gd name="connsiteX4" fmla="*/ 4158267 w 4230275"/>
              <a:gd name="connsiteY4" fmla="*/ 2957795 h 6126147"/>
              <a:gd name="connsiteX5" fmla="*/ 4230275 w 4230275"/>
              <a:gd name="connsiteY5" fmla="*/ 6126147 h 6126147"/>
              <a:gd name="connsiteX6" fmla="*/ 2494748 w 4230275"/>
              <a:gd name="connsiteY6" fmla="*/ 5847907 h 6126147"/>
              <a:gd name="connsiteX7" fmla="*/ 1101883 w 4230275"/>
              <a:gd name="connsiteY7" fmla="*/ 5592726 h 6126147"/>
              <a:gd name="connsiteX8" fmla="*/ 125819 w 4230275"/>
              <a:gd name="connsiteY8" fmla="*/ 5406067 h 6126147"/>
              <a:gd name="connsiteX9" fmla="*/ 269835 w 4230275"/>
              <a:gd name="connsiteY9" fmla="*/ 3317835 h 6126147"/>
              <a:gd name="connsiteX10" fmla="*/ 629875 w 4230275"/>
              <a:gd name="connsiteY10" fmla="*/ 1877675 h 6126147"/>
              <a:gd name="connsiteX11" fmla="*/ 1205939 w 4230275"/>
              <a:gd name="connsiteY11" fmla="*/ 797555 h 6126147"/>
              <a:gd name="connsiteX12" fmla="*/ 1998027 w 4230275"/>
              <a:gd name="connsiteY12" fmla="*/ 149483 h 6126147"/>
              <a:gd name="connsiteX13" fmla="*/ 2558543 w 4230275"/>
              <a:gd name="connsiteY13" fmla="*/ 0 h 6126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30275" h="6126147">
                <a:moveTo>
                  <a:pt x="2505381" y="0"/>
                </a:moveTo>
                <a:lnTo>
                  <a:pt x="3185864" y="148856"/>
                </a:lnTo>
                <a:lnTo>
                  <a:pt x="4014251" y="581531"/>
                </a:lnTo>
                <a:lnTo>
                  <a:pt x="4086259" y="1589643"/>
                </a:lnTo>
                <a:lnTo>
                  <a:pt x="4158267" y="2957795"/>
                </a:lnTo>
                <a:lnTo>
                  <a:pt x="4230275" y="6126147"/>
                </a:lnTo>
                <a:lnTo>
                  <a:pt x="2494748" y="5847907"/>
                </a:lnTo>
                <a:lnTo>
                  <a:pt x="1101883" y="5592726"/>
                </a:lnTo>
                <a:lnTo>
                  <a:pt x="125819" y="5406067"/>
                </a:lnTo>
                <a:cubicBezTo>
                  <a:pt x="0" y="5030383"/>
                  <a:pt x="185826" y="3905900"/>
                  <a:pt x="269835" y="3317835"/>
                </a:cubicBezTo>
                <a:cubicBezTo>
                  <a:pt x="353844" y="2729770"/>
                  <a:pt x="486714" y="2301187"/>
                  <a:pt x="629875" y="1877675"/>
                </a:cubicBezTo>
                <a:cubicBezTo>
                  <a:pt x="748271" y="1254642"/>
                  <a:pt x="1013918" y="1157595"/>
                  <a:pt x="1205939" y="797555"/>
                </a:cubicBezTo>
                <a:lnTo>
                  <a:pt x="1998027" y="149483"/>
                </a:lnTo>
                <a:lnTo>
                  <a:pt x="2558543" y="0"/>
                </a:lnTo>
              </a:path>
            </a:pathLst>
          </a:custGeom>
          <a:blipFill>
            <a:blip r:embed="rId5" cstate="print"/>
            <a:stretch>
              <a:fillRect/>
            </a:stretch>
          </a:blip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lt1"/>
              </a:solidFill>
            </a:endParaRPr>
          </a:p>
        </p:txBody>
      </p:sp>
      <p:pic>
        <p:nvPicPr>
          <p:cNvPr id="49" name="Picture 3">
            <a:extLst>
              <a:ext uri="{FF2B5EF4-FFF2-40B4-BE49-F238E27FC236}">
                <a16:creationId xmlns:a16="http://schemas.microsoft.com/office/drawing/2014/main" id="{3C6A08FB-88F9-4C2B-A4E5-C0E705A79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6873" y="1978914"/>
            <a:ext cx="2672146" cy="31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Forme libre 4">
            <a:extLst>
              <a:ext uri="{FF2B5EF4-FFF2-40B4-BE49-F238E27FC236}">
                <a16:creationId xmlns:a16="http://schemas.microsoft.com/office/drawing/2014/main" id="{92C69814-1CC5-4D40-B0FB-D1B662108DDF}"/>
              </a:ext>
            </a:extLst>
          </p:cNvPr>
          <p:cNvSpPr/>
          <p:nvPr/>
        </p:nvSpPr>
        <p:spPr>
          <a:xfrm>
            <a:off x="4390673" y="2264032"/>
            <a:ext cx="1309157" cy="2349764"/>
          </a:xfrm>
          <a:custGeom>
            <a:avLst/>
            <a:gdLst>
              <a:gd name="connsiteX0" fmla="*/ 1360968 w 2998382"/>
              <a:gd name="connsiteY0" fmla="*/ 202019 h 5082363"/>
              <a:gd name="connsiteX1" fmla="*/ 1807535 w 2998382"/>
              <a:gd name="connsiteY1" fmla="*/ 0 h 5082363"/>
              <a:gd name="connsiteX2" fmla="*/ 2286000 w 2998382"/>
              <a:gd name="connsiteY2" fmla="*/ 382772 h 5082363"/>
              <a:gd name="connsiteX3" fmla="*/ 2615610 w 2998382"/>
              <a:gd name="connsiteY3" fmla="*/ 1041991 h 5082363"/>
              <a:gd name="connsiteX4" fmla="*/ 2498651 w 2998382"/>
              <a:gd name="connsiteY4" fmla="*/ 1520456 h 5082363"/>
              <a:gd name="connsiteX5" fmla="*/ 2881423 w 2998382"/>
              <a:gd name="connsiteY5" fmla="*/ 2849526 h 5082363"/>
              <a:gd name="connsiteX6" fmla="*/ 2998382 w 2998382"/>
              <a:gd name="connsiteY6" fmla="*/ 5082363 h 5082363"/>
              <a:gd name="connsiteX7" fmla="*/ 1977656 w 2998382"/>
              <a:gd name="connsiteY7" fmla="*/ 4816549 h 5082363"/>
              <a:gd name="connsiteX8" fmla="*/ 765544 w 2998382"/>
              <a:gd name="connsiteY8" fmla="*/ 4253024 h 5082363"/>
              <a:gd name="connsiteX9" fmla="*/ 0 w 2998382"/>
              <a:gd name="connsiteY9" fmla="*/ 3891517 h 5082363"/>
              <a:gd name="connsiteX10" fmla="*/ 669851 w 2998382"/>
              <a:gd name="connsiteY10" fmla="*/ 2466754 h 5082363"/>
              <a:gd name="connsiteX11" fmla="*/ 999461 w 2998382"/>
              <a:gd name="connsiteY11" fmla="*/ 1116419 h 5082363"/>
              <a:gd name="connsiteX12" fmla="*/ 1403498 w 2998382"/>
              <a:gd name="connsiteY12" fmla="*/ 170121 h 5082363"/>
              <a:gd name="connsiteX0" fmla="*/ 890565 w 2527979"/>
              <a:gd name="connsiteY0" fmla="*/ 202019 h 5082363"/>
              <a:gd name="connsiteX1" fmla="*/ 1337132 w 2527979"/>
              <a:gd name="connsiteY1" fmla="*/ 0 h 5082363"/>
              <a:gd name="connsiteX2" fmla="*/ 1815597 w 2527979"/>
              <a:gd name="connsiteY2" fmla="*/ 382772 h 5082363"/>
              <a:gd name="connsiteX3" fmla="*/ 2145207 w 2527979"/>
              <a:gd name="connsiteY3" fmla="*/ 1041991 h 5082363"/>
              <a:gd name="connsiteX4" fmla="*/ 2028248 w 2527979"/>
              <a:gd name="connsiteY4" fmla="*/ 1520456 h 5082363"/>
              <a:gd name="connsiteX5" fmla="*/ 2411020 w 2527979"/>
              <a:gd name="connsiteY5" fmla="*/ 2849526 h 5082363"/>
              <a:gd name="connsiteX6" fmla="*/ 2527979 w 2527979"/>
              <a:gd name="connsiteY6" fmla="*/ 5082363 h 5082363"/>
              <a:gd name="connsiteX7" fmla="*/ 1507253 w 2527979"/>
              <a:gd name="connsiteY7" fmla="*/ 4816549 h 5082363"/>
              <a:gd name="connsiteX8" fmla="*/ 295141 w 2527979"/>
              <a:gd name="connsiteY8" fmla="*/ 4253024 h 5082363"/>
              <a:gd name="connsiteX9" fmla="*/ 0 w 2527979"/>
              <a:gd name="connsiteY9" fmla="*/ 4180464 h 5082363"/>
              <a:gd name="connsiteX10" fmla="*/ 199448 w 2527979"/>
              <a:gd name="connsiteY10" fmla="*/ 2466754 h 5082363"/>
              <a:gd name="connsiteX11" fmla="*/ 529058 w 2527979"/>
              <a:gd name="connsiteY11" fmla="*/ 1116419 h 5082363"/>
              <a:gd name="connsiteX12" fmla="*/ 933095 w 2527979"/>
              <a:gd name="connsiteY12" fmla="*/ 170121 h 5082363"/>
              <a:gd name="connsiteX0" fmla="*/ 890565 w 2527979"/>
              <a:gd name="connsiteY0" fmla="*/ 202019 h 5082363"/>
              <a:gd name="connsiteX1" fmla="*/ 1337132 w 2527979"/>
              <a:gd name="connsiteY1" fmla="*/ 0 h 5082363"/>
              <a:gd name="connsiteX2" fmla="*/ 1815597 w 2527979"/>
              <a:gd name="connsiteY2" fmla="*/ 382772 h 5082363"/>
              <a:gd name="connsiteX3" fmla="*/ 2145207 w 2527979"/>
              <a:gd name="connsiteY3" fmla="*/ 1041991 h 5082363"/>
              <a:gd name="connsiteX4" fmla="*/ 2028248 w 2527979"/>
              <a:gd name="connsiteY4" fmla="*/ 1520456 h 5082363"/>
              <a:gd name="connsiteX5" fmla="*/ 2411020 w 2527979"/>
              <a:gd name="connsiteY5" fmla="*/ 2849526 h 5082363"/>
              <a:gd name="connsiteX6" fmla="*/ 2527979 w 2527979"/>
              <a:gd name="connsiteY6" fmla="*/ 5082363 h 5082363"/>
              <a:gd name="connsiteX7" fmla="*/ 1507253 w 2527979"/>
              <a:gd name="connsiteY7" fmla="*/ 4816549 h 5082363"/>
              <a:gd name="connsiteX8" fmla="*/ 0 w 2527979"/>
              <a:gd name="connsiteY8" fmla="*/ 4180464 h 5082363"/>
              <a:gd name="connsiteX9" fmla="*/ 199448 w 2527979"/>
              <a:gd name="connsiteY9" fmla="*/ 2466754 h 5082363"/>
              <a:gd name="connsiteX10" fmla="*/ 529058 w 2527979"/>
              <a:gd name="connsiteY10" fmla="*/ 1116419 h 5082363"/>
              <a:gd name="connsiteX11" fmla="*/ 933095 w 2527979"/>
              <a:gd name="connsiteY11" fmla="*/ 170121 h 5082363"/>
              <a:gd name="connsiteX0" fmla="*/ 890565 w 2527979"/>
              <a:gd name="connsiteY0" fmla="*/ 202019 h 5082363"/>
              <a:gd name="connsiteX1" fmla="*/ 1337132 w 2527979"/>
              <a:gd name="connsiteY1" fmla="*/ 0 h 5082363"/>
              <a:gd name="connsiteX2" fmla="*/ 1815597 w 2527979"/>
              <a:gd name="connsiteY2" fmla="*/ 382772 h 5082363"/>
              <a:gd name="connsiteX3" fmla="*/ 2145207 w 2527979"/>
              <a:gd name="connsiteY3" fmla="*/ 1041991 h 5082363"/>
              <a:gd name="connsiteX4" fmla="*/ 2028248 w 2527979"/>
              <a:gd name="connsiteY4" fmla="*/ 1520456 h 5082363"/>
              <a:gd name="connsiteX5" fmla="*/ 2411020 w 2527979"/>
              <a:gd name="connsiteY5" fmla="*/ 2849526 h 5082363"/>
              <a:gd name="connsiteX6" fmla="*/ 2527979 w 2527979"/>
              <a:gd name="connsiteY6" fmla="*/ 5082363 h 5082363"/>
              <a:gd name="connsiteX7" fmla="*/ 1507253 w 2527979"/>
              <a:gd name="connsiteY7" fmla="*/ 4816549 h 5082363"/>
              <a:gd name="connsiteX8" fmla="*/ 0 w 2527979"/>
              <a:gd name="connsiteY8" fmla="*/ 4180464 h 5082363"/>
              <a:gd name="connsiteX9" fmla="*/ 504056 w 2527979"/>
              <a:gd name="connsiteY9" fmla="*/ 2452272 h 5082363"/>
              <a:gd name="connsiteX10" fmla="*/ 529058 w 2527979"/>
              <a:gd name="connsiteY10" fmla="*/ 1116419 h 5082363"/>
              <a:gd name="connsiteX11" fmla="*/ 933095 w 2527979"/>
              <a:gd name="connsiteY11" fmla="*/ 170121 h 5082363"/>
              <a:gd name="connsiteX0" fmla="*/ 602533 w 2239947"/>
              <a:gd name="connsiteY0" fmla="*/ 202019 h 5082363"/>
              <a:gd name="connsiteX1" fmla="*/ 1049100 w 2239947"/>
              <a:gd name="connsiteY1" fmla="*/ 0 h 5082363"/>
              <a:gd name="connsiteX2" fmla="*/ 1527565 w 2239947"/>
              <a:gd name="connsiteY2" fmla="*/ 382772 h 5082363"/>
              <a:gd name="connsiteX3" fmla="*/ 1857175 w 2239947"/>
              <a:gd name="connsiteY3" fmla="*/ 1041991 h 5082363"/>
              <a:gd name="connsiteX4" fmla="*/ 1740216 w 2239947"/>
              <a:gd name="connsiteY4" fmla="*/ 1520456 h 5082363"/>
              <a:gd name="connsiteX5" fmla="*/ 2122988 w 2239947"/>
              <a:gd name="connsiteY5" fmla="*/ 2849526 h 5082363"/>
              <a:gd name="connsiteX6" fmla="*/ 2239947 w 2239947"/>
              <a:gd name="connsiteY6" fmla="*/ 5082363 h 5082363"/>
              <a:gd name="connsiteX7" fmla="*/ 1219221 w 2239947"/>
              <a:gd name="connsiteY7" fmla="*/ 4816549 h 5082363"/>
              <a:gd name="connsiteX8" fmla="*/ 0 w 2239947"/>
              <a:gd name="connsiteY8" fmla="*/ 4324480 h 5082363"/>
              <a:gd name="connsiteX9" fmla="*/ 216024 w 2239947"/>
              <a:gd name="connsiteY9" fmla="*/ 2452272 h 5082363"/>
              <a:gd name="connsiteX10" fmla="*/ 241026 w 2239947"/>
              <a:gd name="connsiteY10" fmla="*/ 1116419 h 5082363"/>
              <a:gd name="connsiteX11" fmla="*/ 645063 w 2239947"/>
              <a:gd name="connsiteY11" fmla="*/ 170121 h 5082363"/>
              <a:gd name="connsiteX0" fmla="*/ 602533 w 2239947"/>
              <a:gd name="connsiteY0" fmla="*/ 202019 h 5082363"/>
              <a:gd name="connsiteX1" fmla="*/ 1049100 w 2239947"/>
              <a:gd name="connsiteY1" fmla="*/ 0 h 5082363"/>
              <a:gd name="connsiteX2" fmla="*/ 1527565 w 2239947"/>
              <a:gd name="connsiteY2" fmla="*/ 382772 h 5082363"/>
              <a:gd name="connsiteX3" fmla="*/ 1857175 w 2239947"/>
              <a:gd name="connsiteY3" fmla="*/ 1041991 h 5082363"/>
              <a:gd name="connsiteX4" fmla="*/ 1740216 w 2239947"/>
              <a:gd name="connsiteY4" fmla="*/ 1520456 h 5082363"/>
              <a:gd name="connsiteX5" fmla="*/ 2122988 w 2239947"/>
              <a:gd name="connsiteY5" fmla="*/ 2849526 h 5082363"/>
              <a:gd name="connsiteX6" fmla="*/ 2239947 w 2239947"/>
              <a:gd name="connsiteY6" fmla="*/ 5082363 h 5082363"/>
              <a:gd name="connsiteX7" fmla="*/ 1219221 w 2239947"/>
              <a:gd name="connsiteY7" fmla="*/ 4816549 h 5082363"/>
              <a:gd name="connsiteX8" fmla="*/ 0 w 2239947"/>
              <a:gd name="connsiteY8" fmla="*/ 4324480 h 5082363"/>
              <a:gd name="connsiteX9" fmla="*/ 216024 w 2239947"/>
              <a:gd name="connsiteY9" fmla="*/ 2452272 h 5082363"/>
              <a:gd name="connsiteX10" fmla="*/ 241026 w 2239947"/>
              <a:gd name="connsiteY10" fmla="*/ 1116419 h 5082363"/>
              <a:gd name="connsiteX11" fmla="*/ 645063 w 2239947"/>
              <a:gd name="connsiteY11" fmla="*/ 170121 h 5082363"/>
              <a:gd name="connsiteX0" fmla="*/ 602533 w 2239947"/>
              <a:gd name="connsiteY0" fmla="*/ 202019 h 5082363"/>
              <a:gd name="connsiteX1" fmla="*/ 1049100 w 2239947"/>
              <a:gd name="connsiteY1" fmla="*/ 0 h 5082363"/>
              <a:gd name="connsiteX2" fmla="*/ 1527565 w 2239947"/>
              <a:gd name="connsiteY2" fmla="*/ 382772 h 5082363"/>
              <a:gd name="connsiteX3" fmla="*/ 1857175 w 2239947"/>
              <a:gd name="connsiteY3" fmla="*/ 1041991 h 5082363"/>
              <a:gd name="connsiteX4" fmla="*/ 1944216 w 2239947"/>
              <a:gd name="connsiteY4" fmla="*/ 1588176 h 5082363"/>
              <a:gd name="connsiteX5" fmla="*/ 2122988 w 2239947"/>
              <a:gd name="connsiteY5" fmla="*/ 2849526 h 5082363"/>
              <a:gd name="connsiteX6" fmla="*/ 2239947 w 2239947"/>
              <a:gd name="connsiteY6" fmla="*/ 5082363 h 5082363"/>
              <a:gd name="connsiteX7" fmla="*/ 1219221 w 2239947"/>
              <a:gd name="connsiteY7" fmla="*/ 4816549 h 5082363"/>
              <a:gd name="connsiteX8" fmla="*/ 0 w 2239947"/>
              <a:gd name="connsiteY8" fmla="*/ 4324480 h 5082363"/>
              <a:gd name="connsiteX9" fmla="*/ 216024 w 2239947"/>
              <a:gd name="connsiteY9" fmla="*/ 2452272 h 5082363"/>
              <a:gd name="connsiteX10" fmla="*/ 241026 w 2239947"/>
              <a:gd name="connsiteY10" fmla="*/ 1116419 h 5082363"/>
              <a:gd name="connsiteX11" fmla="*/ 645063 w 2239947"/>
              <a:gd name="connsiteY11" fmla="*/ 170121 h 508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39947" h="5082363">
                <a:moveTo>
                  <a:pt x="602533" y="202019"/>
                </a:moveTo>
                <a:lnTo>
                  <a:pt x="1049100" y="0"/>
                </a:lnTo>
                <a:lnTo>
                  <a:pt x="1527565" y="382772"/>
                </a:lnTo>
                <a:lnTo>
                  <a:pt x="1857175" y="1041991"/>
                </a:lnTo>
                <a:lnTo>
                  <a:pt x="1944216" y="1588176"/>
                </a:lnTo>
                <a:lnTo>
                  <a:pt x="2122988" y="2849526"/>
                </a:lnTo>
                <a:lnTo>
                  <a:pt x="2239947" y="5082363"/>
                </a:lnTo>
                <a:lnTo>
                  <a:pt x="1219221" y="4816549"/>
                </a:lnTo>
                <a:lnTo>
                  <a:pt x="0" y="4324480"/>
                </a:lnTo>
                <a:lnTo>
                  <a:pt x="216024" y="2452272"/>
                </a:lnTo>
                <a:lnTo>
                  <a:pt x="241026" y="1116419"/>
                </a:lnTo>
                <a:lnTo>
                  <a:pt x="645063" y="170121"/>
                </a:lnTo>
              </a:path>
            </a:pathLst>
          </a:custGeom>
          <a:blipFill dpi="0" rotWithShape="1">
            <a:blip r:embed="rId7" cstate="print">
              <a:alphaModFix amt="54000"/>
            </a:blip>
            <a:srcRect/>
            <a:stretch>
              <a:fillRect/>
            </a:stretch>
          </a:blipFill>
          <a:ln w="666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6" name="Espace réservé du contenu 2">
            <a:extLst>
              <a:ext uri="{FF2B5EF4-FFF2-40B4-BE49-F238E27FC236}">
                <a16:creationId xmlns:a16="http://schemas.microsoft.com/office/drawing/2014/main" id="{2107C537-01E7-4CD7-9031-A8B287704C4B}"/>
              </a:ext>
            </a:extLst>
          </p:cNvPr>
          <p:cNvSpPr txBox="1">
            <a:spLocks/>
          </p:cNvSpPr>
          <p:nvPr/>
        </p:nvSpPr>
        <p:spPr>
          <a:xfrm>
            <a:off x="6580553" y="876621"/>
            <a:ext cx="2563446" cy="30745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fr-BE" sz="1200" dirty="0">
                <a:latin typeface="Arial"/>
                <a:cs typeface="Arial"/>
              </a:rPr>
              <a:t>Falaise : risque de chutes de blocs</a:t>
            </a:r>
          </a:p>
        </p:txBody>
      </p:sp>
      <p:sp>
        <p:nvSpPr>
          <p:cNvPr id="57" name="Espace réservé du contenu 2">
            <a:extLst>
              <a:ext uri="{FF2B5EF4-FFF2-40B4-BE49-F238E27FC236}">
                <a16:creationId xmlns:a16="http://schemas.microsoft.com/office/drawing/2014/main" id="{018B515C-BFA8-48B4-9A80-97A6F85F04D4}"/>
              </a:ext>
            </a:extLst>
          </p:cNvPr>
          <p:cNvSpPr txBox="1">
            <a:spLocks/>
          </p:cNvSpPr>
          <p:nvPr/>
        </p:nvSpPr>
        <p:spPr>
          <a:xfrm>
            <a:off x="504456" y="875236"/>
            <a:ext cx="2561775" cy="3088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fr-BE" sz="1200" dirty="0">
                <a:latin typeface="Arial"/>
                <a:cs typeface="Arial"/>
              </a:rPr>
              <a:t>Strate rocheuse « suspendue »</a:t>
            </a:r>
          </a:p>
        </p:txBody>
      </p:sp>
      <p:sp>
        <p:nvSpPr>
          <p:cNvPr id="58" name="Espace réservé du contenu 2">
            <a:extLst>
              <a:ext uri="{FF2B5EF4-FFF2-40B4-BE49-F238E27FC236}">
                <a16:creationId xmlns:a16="http://schemas.microsoft.com/office/drawing/2014/main" id="{A36E608C-0279-4D58-9A6F-B8A57513598D}"/>
              </a:ext>
            </a:extLst>
          </p:cNvPr>
          <p:cNvSpPr txBox="1">
            <a:spLocks/>
          </p:cNvSpPr>
          <p:nvPr/>
        </p:nvSpPr>
        <p:spPr>
          <a:xfrm>
            <a:off x="3337253" y="879239"/>
            <a:ext cx="3149516" cy="35428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fr-BE" sz="1200" dirty="0">
                <a:latin typeface="Arial"/>
                <a:cs typeface="Arial"/>
              </a:rPr>
              <a:t>Eperon avec nombreuses strates instables</a:t>
            </a:r>
          </a:p>
        </p:txBody>
      </p:sp>
      <p:sp>
        <p:nvSpPr>
          <p:cNvPr id="59" name="Espace réservé du contenu 2">
            <a:extLst>
              <a:ext uri="{FF2B5EF4-FFF2-40B4-BE49-F238E27FC236}">
                <a16:creationId xmlns:a16="http://schemas.microsoft.com/office/drawing/2014/main" id="{81E3FE06-66A4-4EAC-B99B-A74005586CEF}"/>
              </a:ext>
            </a:extLst>
          </p:cNvPr>
          <p:cNvSpPr txBox="1">
            <a:spLocks/>
          </p:cNvSpPr>
          <p:nvPr/>
        </p:nvSpPr>
        <p:spPr>
          <a:xfrm>
            <a:off x="7123886" y="1185002"/>
            <a:ext cx="1476779" cy="330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fr-BE" sz="1200" dirty="0">
                <a:latin typeface="Arial"/>
                <a:cs typeface="Arial"/>
              </a:rPr>
              <a:t>Grillage pendant</a:t>
            </a:r>
          </a:p>
        </p:txBody>
      </p:sp>
      <p:sp>
        <p:nvSpPr>
          <p:cNvPr id="60" name="Espace réservé du contenu 2">
            <a:extLst>
              <a:ext uri="{FF2B5EF4-FFF2-40B4-BE49-F238E27FC236}">
                <a16:creationId xmlns:a16="http://schemas.microsoft.com/office/drawing/2014/main" id="{EA729EE2-F1B7-417F-8732-56CB51B21AAF}"/>
              </a:ext>
            </a:extLst>
          </p:cNvPr>
          <p:cNvSpPr txBox="1">
            <a:spLocks/>
          </p:cNvSpPr>
          <p:nvPr/>
        </p:nvSpPr>
        <p:spPr>
          <a:xfrm>
            <a:off x="494039" y="1204051"/>
            <a:ext cx="2561775" cy="3088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fr-BE" sz="1200" dirty="0">
                <a:latin typeface="Arial"/>
                <a:cs typeface="Arial"/>
              </a:rPr>
              <a:t>Confortement par ancrages passifs</a:t>
            </a:r>
          </a:p>
        </p:txBody>
      </p:sp>
      <p:sp>
        <p:nvSpPr>
          <p:cNvPr id="61" name="Espace réservé du contenu 2">
            <a:extLst>
              <a:ext uri="{FF2B5EF4-FFF2-40B4-BE49-F238E27FC236}">
                <a16:creationId xmlns:a16="http://schemas.microsoft.com/office/drawing/2014/main" id="{78911164-16EB-4925-BFA1-A6682A0B0141}"/>
              </a:ext>
            </a:extLst>
          </p:cNvPr>
          <p:cNvSpPr txBox="1">
            <a:spLocks/>
          </p:cNvSpPr>
          <p:nvPr/>
        </p:nvSpPr>
        <p:spPr>
          <a:xfrm>
            <a:off x="4014879" y="1233524"/>
            <a:ext cx="1656134" cy="35428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fr-BE" sz="1200" dirty="0">
                <a:latin typeface="Arial"/>
                <a:cs typeface="Arial"/>
              </a:rPr>
              <a:t>Filets plaqué ancré</a:t>
            </a:r>
          </a:p>
        </p:txBody>
      </p:sp>
      <p:sp>
        <p:nvSpPr>
          <p:cNvPr id="62" name="Forme libre : forme 61">
            <a:extLst>
              <a:ext uri="{FF2B5EF4-FFF2-40B4-BE49-F238E27FC236}">
                <a16:creationId xmlns:a16="http://schemas.microsoft.com/office/drawing/2014/main" id="{9AF1D2E2-0AD5-4BFC-A1BD-8D43293EDBAC}"/>
              </a:ext>
            </a:extLst>
          </p:cNvPr>
          <p:cNvSpPr/>
          <p:nvPr/>
        </p:nvSpPr>
        <p:spPr>
          <a:xfrm>
            <a:off x="1471501" y="2921987"/>
            <a:ext cx="638400" cy="1620277"/>
          </a:xfrm>
          <a:custGeom>
            <a:avLst/>
            <a:gdLst>
              <a:gd name="connsiteX0" fmla="*/ 209018 w 638400"/>
              <a:gd name="connsiteY0" fmla="*/ 13978 h 1620277"/>
              <a:gd name="connsiteX1" fmla="*/ 100278 w 638400"/>
              <a:gd name="connsiteY1" fmla="*/ 191916 h 1620277"/>
              <a:gd name="connsiteX2" fmla="*/ 21195 w 638400"/>
              <a:gd name="connsiteY2" fmla="*/ 285827 h 1620277"/>
              <a:gd name="connsiteX3" fmla="*/ 1424 w 638400"/>
              <a:gd name="connsiteY3" fmla="*/ 631816 h 1620277"/>
              <a:gd name="connsiteX4" fmla="*/ 50851 w 638400"/>
              <a:gd name="connsiteY4" fmla="*/ 958035 h 1620277"/>
              <a:gd name="connsiteX5" fmla="*/ 144763 w 638400"/>
              <a:gd name="connsiteY5" fmla="*/ 1145857 h 1620277"/>
              <a:gd name="connsiteX6" fmla="*/ 322700 w 638400"/>
              <a:gd name="connsiteY6" fmla="*/ 1378164 h 1620277"/>
              <a:gd name="connsiteX7" fmla="*/ 495695 w 638400"/>
              <a:gd name="connsiteY7" fmla="*/ 1541274 h 1620277"/>
              <a:gd name="connsiteX8" fmla="*/ 634090 w 638400"/>
              <a:gd name="connsiteY8" fmla="*/ 1610471 h 1620277"/>
              <a:gd name="connsiteX9" fmla="*/ 599491 w 638400"/>
              <a:gd name="connsiteY9" fmla="*/ 1333680 h 1620277"/>
              <a:gd name="connsiteX10" fmla="*/ 559950 w 638400"/>
              <a:gd name="connsiteY10" fmla="*/ 1032175 h 1620277"/>
              <a:gd name="connsiteX11" fmla="*/ 564893 w 638400"/>
              <a:gd name="connsiteY11" fmla="*/ 854238 h 1620277"/>
              <a:gd name="connsiteX12" fmla="*/ 535236 w 638400"/>
              <a:gd name="connsiteY12" fmla="*/ 621931 h 1620277"/>
              <a:gd name="connsiteX13" fmla="*/ 490752 w 638400"/>
              <a:gd name="connsiteY13" fmla="*/ 374796 h 1620277"/>
              <a:gd name="connsiteX14" fmla="*/ 431440 w 638400"/>
              <a:gd name="connsiteY14" fmla="*/ 112832 h 1620277"/>
              <a:gd name="connsiteX15" fmla="*/ 406726 w 638400"/>
              <a:gd name="connsiteY15" fmla="*/ 23864 h 1620277"/>
              <a:gd name="connsiteX16" fmla="*/ 209018 w 638400"/>
              <a:gd name="connsiteY16" fmla="*/ 13978 h 162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8400" h="1620277">
                <a:moveTo>
                  <a:pt x="209018" y="13978"/>
                </a:moveTo>
                <a:cubicBezTo>
                  <a:pt x="157943" y="41987"/>
                  <a:pt x="131582" y="146608"/>
                  <a:pt x="100278" y="191916"/>
                </a:cubicBezTo>
                <a:cubicBezTo>
                  <a:pt x="68974" y="237224"/>
                  <a:pt x="37671" y="212510"/>
                  <a:pt x="21195" y="285827"/>
                </a:cubicBezTo>
                <a:cubicBezTo>
                  <a:pt x="4719" y="359144"/>
                  <a:pt x="-3519" y="519781"/>
                  <a:pt x="1424" y="631816"/>
                </a:cubicBezTo>
                <a:cubicBezTo>
                  <a:pt x="6367" y="743851"/>
                  <a:pt x="26961" y="872362"/>
                  <a:pt x="50851" y="958035"/>
                </a:cubicBezTo>
                <a:cubicBezTo>
                  <a:pt x="74741" y="1043708"/>
                  <a:pt x="99455" y="1075836"/>
                  <a:pt x="144763" y="1145857"/>
                </a:cubicBezTo>
                <a:cubicBezTo>
                  <a:pt x="190071" y="1215878"/>
                  <a:pt x="264211" y="1312261"/>
                  <a:pt x="322700" y="1378164"/>
                </a:cubicBezTo>
                <a:cubicBezTo>
                  <a:pt x="381189" y="1444067"/>
                  <a:pt x="443797" y="1502556"/>
                  <a:pt x="495695" y="1541274"/>
                </a:cubicBezTo>
                <a:cubicBezTo>
                  <a:pt x="547593" y="1579992"/>
                  <a:pt x="616791" y="1645070"/>
                  <a:pt x="634090" y="1610471"/>
                </a:cubicBezTo>
                <a:cubicBezTo>
                  <a:pt x="651389" y="1575872"/>
                  <a:pt x="611848" y="1430063"/>
                  <a:pt x="599491" y="1333680"/>
                </a:cubicBezTo>
                <a:cubicBezTo>
                  <a:pt x="587134" y="1237297"/>
                  <a:pt x="565716" y="1112082"/>
                  <a:pt x="559950" y="1032175"/>
                </a:cubicBezTo>
                <a:cubicBezTo>
                  <a:pt x="554184" y="952268"/>
                  <a:pt x="569012" y="922612"/>
                  <a:pt x="564893" y="854238"/>
                </a:cubicBezTo>
                <a:cubicBezTo>
                  <a:pt x="560774" y="785864"/>
                  <a:pt x="547593" y="701838"/>
                  <a:pt x="535236" y="621931"/>
                </a:cubicBezTo>
                <a:cubicBezTo>
                  <a:pt x="522879" y="542024"/>
                  <a:pt x="508051" y="459646"/>
                  <a:pt x="490752" y="374796"/>
                </a:cubicBezTo>
                <a:cubicBezTo>
                  <a:pt x="473453" y="289946"/>
                  <a:pt x="445444" y="171321"/>
                  <a:pt x="431440" y="112832"/>
                </a:cubicBezTo>
                <a:cubicBezTo>
                  <a:pt x="417436" y="54343"/>
                  <a:pt x="442973" y="41987"/>
                  <a:pt x="406726" y="23864"/>
                </a:cubicBezTo>
                <a:cubicBezTo>
                  <a:pt x="370480" y="5741"/>
                  <a:pt x="260093" y="-14031"/>
                  <a:pt x="209018" y="13978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0651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A839B3DA-4B71-443E-9F7A-532498EF9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800" y="1007168"/>
            <a:ext cx="2997199" cy="4136331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F5C7C8D-DFEA-41B1-BAC8-90D011DFC6C1}"/>
              </a:ext>
            </a:extLst>
          </p:cNvPr>
          <p:cNvSpPr txBox="1">
            <a:spLocks/>
          </p:cNvSpPr>
          <p:nvPr/>
        </p:nvSpPr>
        <p:spPr>
          <a:xfrm>
            <a:off x="147156" y="550716"/>
            <a:ext cx="8417724" cy="3861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fr-BE" sz="1200" dirty="0">
                <a:latin typeface="Arial"/>
                <a:cs typeface="Arial"/>
              </a:rPr>
              <a:t>Durant cette phase de travaux, découverte d’une zone sommitale fracturée avec confortements précaires anciens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3FA6F19-7693-4EC8-8CEC-0315693FCA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25140"/>
            <a:ext cx="2794250" cy="211836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D0A82AD-4442-4051-8C4A-A09F639822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283" y="1030628"/>
            <a:ext cx="3118115" cy="418010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B445F7B-2BA1-466B-A2F1-375EEF15F2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963393"/>
            <a:ext cx="2735934" cy="2015249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3841770E-6197-4B55-80CF-EF00D2618AA9}"/>
              </a:ext>
            </a:extLst>
          </p:cNvPr>
          <p:cNvSpPr/>
          <p:nvPr/>
        </p:nvSpPr>
        <p:spPr>
          <a:xfrm rot="949347">
            <a:off x="545652" y="3680456"/>
            <a:ext cx="1820504" cy="999301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EAA468C-1098-4342-A669-023C90B3B11F}"/>
              </a:ext>
            </a:extLst>
          </p:cNvPr>
          <p:cNvSpPr/>
          <p:nvPr/>
        </p:nvSpPr>
        <p:spPr>
          <a:xfrm rot="1274243">
            <a:off x="2837766" y="1806795"/>
            <a:ext cx="1694771" cy="943741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26D1DEE-D0D9-4997-86E0-2E86E0AA9261}"/>
              </a:ext>
            </a:extLst>
          </p:cNvPr>
          <p:cNvSpPr/>
          <p:nvPr/>
        </p:nvSpPr>
        <p:spPr>
          <a:xfrm rot="20144181">
            <a:off x="7392193" y="838289"/>
            <a:ext cx="1052827" cy="3449701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0820DA0-87AA-4583-A698-A933B64CCA02}"/>
              </a:ext>
            </a:extLst>
          </p:cNvPr>
          <p:cNvSpPr/>
          <p:nvPr/>
        </p:nvSpPr>
        <p:spPr>
          <a:xfrm rot="6367699">
            <a:off x="1066100" y="830232"/>
            <a:ext cx="900696" cy="2477427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FA3D623-DD0E-4770-870C-D49298AC5A63}"/>
              </a:ext>
            </a:extLst>
          </p:cNvPr>
          <p:cNvSpPr txBox="1">
            <a:spLocks/>
          </p:cNvSpPr>
          <p:nvPr/>
        </p:nvSpPr>
        <p:spPr>
          <a:xfrm>
            <a:off x="0" y="87314"/>
            <a:ext cx="9143999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 – S.P.W. (phase 2)</a:t>
            </a:r>
            <a:endParaRPr lang="fr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8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9933206-69FD-4731-8BAC-57627408BD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55" y="2295853"/>
            <a:ext cx="3779465" cy="286766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C190B26-BCB9-405F-9BA0-EF0698C693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8217"/>
            <a:ext cx="2595880" cy="350528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43548B6-FA06-462E-9C26-2BC94C105C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3234" y="1360716"/>
            <a:ext cx="3030766" cy="378278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711678B-AE77-49ED-98B1-D2C1642ED8B1}"/>
              </a:ext>
            </a:extLst>
          </p:cNvPr>
          <p:cNvSpPr txBox="1"/>
          <p:nvPr/>
        </p:nvSpPr>
        <p:spPr>
          <a:xfrm>
            <a:off x="333587" y="1226952"/>
            <a:ext cx="187035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200" b="1" dirty="0"/>
              <a:t>Zone fortement fracturée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FFC008A-3E7A-4278-A4CB-D59F1DFC9E79}"/>
              </a:ext>
            </a:extLst>
          </p:cNvPr>
          <p:cNvSpPr txBox="1"/>
          <p:nvPr/>
        </p:nvSpPr>
        <p:spPr>
          <a:xfrm>
            <a:off x="4183894" y="1693940"/>
            <a:ext cx="182613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200" b="1" dirty="0"/>
              <a:t>Habitations en contrebas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08FD76BD-C1AF-4E63-8738-F75FDA33CC12}"/>
              </a:ext>
            </a:extLst>
          </p:cNvPr>
          <p:cNvSpPr txBox="1">
            <a:spLocks/>
          </p:cNvSpPr>
          <p:nvPr/>
        </p:nvSpPr>
        <p:spPr>
          <a:xfrm>
            <a:off x="0" y="87314"/>
            <a:ext cx="9143999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 – S.P.W. (phase 2)</a:t>
            </a:r>
            <a:endParaRPr lang="fr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44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F5C7C8D-DFEA-41B1-BAC8-90D011DFC6C1}"/>
              </a:ext>
            </a:extLst>
          </p:cNvPr>
          <p:cNvSpPr txBox="1">
            <a:spLocks/>
          </p:cNvSpPr>
          <p:nvPr/>
        </p:nvSpPr>
        <p:spPr>
          <a:xfrm>
            <a:off x="758092" y="542723"/>
            <a:ext cx="7166707" cy="3861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fr-BE" sz="1200" dirty="0">
                <a:latin typeface="Arial"/>
                <a:cs typeface="Arial"/>
              </a:rPr>
              <a:t>Réalisation d’une seconde phase de travaux de confortement dans la foulée (2019)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026E3C0-F5B3-4ECF-89DC-0290D1F4EE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954" y="971430"/>
            <a:ext cx="2543529" cy="4183971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B1E7CFA1-C081-4B78-95CA-FE2C7DB27DCC}"/>
              </a:ext>
            </a:extLst>
          </p:cNvPr>
          <p:cNvSpPr txBox="1">
            <a:spLocks/>
          </p:cNvSpPr>
          <p:nvPr/>
        </p:nvSpPr>
        <p:spPr>
          <a:xfrm>
            <a:off x="3980006" y="2918096"/>
            <a:ext cx="1713988" cy="3417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fr-BE" sz="1200" b="1" dirty="0">
                <a:latin typeface="Arial"/>
                <a:cs typeface="Arial"/>
              </a:rPr>
              <a:t>Filet plaqué ancré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1B7AC97-3F4C-4234-A3F9-A22AB33EB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" y="961918"/>
            <a:ext cx="2897644" cy="417207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54C471D-EB24-4693-BB61-7DF5FEC36D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444" y="965166"/>
            <a:ext cx="3752155" cy="188794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AF76809-202A-4526-BD77-4F7C6B9701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6445" y="3351038"/>
            <a:ext cx="3724945" cy="1782951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E582A888-D2F3-4BB2-B80B-B6B766F4F56A}"/>
              </a:ext>
            </a:extLst>
          </p:cNvPr>
          <p:cNvSpPr txBox="1">
            <a:spLocks/>
          </p:cNvSpPr>
          <p:nvPr/>
        </p:nvSpPr>
        <p:spPr>
          <a:xfrm>
            <a:off x="0" y="87314"/>
            <a:ext cx="9143999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 – S.P.W. (phase 2)</a:t>
            </a:r>
            <a:endParaRPr lang="fr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6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E36913-4444-4E27-9E4E-A50F7BEA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399" y="107125"/>
            <a:ext cx="7349201" cy="456343"/>
          </a:xfrm>
        </p:spPr>
        <p:txBody>
          <a:bodyPr>
            <a:normAutofit/>
          </a:bodyPr>
          <a:lstStyle/>
          <a:p>
            <a:r>
              <a:rPr lang="fr-BE" sz="2000" dirty="0"/>
              <a:t>Rappel de la problématique des effondrements de rochers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8B9D388-262E-4CD1-8975-18D8330B7B45}"/>
              </a:ext>
            </a:extLst>
          </p:cNvPr>
          <p:cNvSpPr txBox="1">
            <a:spLocks/>
          </p:cNvSpPr>
          <p:nvPr/>
        </p:nvSpPr>
        <p:spPr>
          <a:xfrm>
            <a:off x="34598" y="490508"/>
            <a:ext cx="5136577" cy="335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fr-BE" b="1" dirty="0">
                <a:latin typeface="Arial"/>
                <a:cs typeface="Arial"/>
              </a:rPr>
              <a:t>OUFFET      N623     Effondrement 09/03/2020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5461231-9F42-4D2F-BC58-0B45D6B99C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196" y="490508"/>
            <a:ext cx="3215804" cy="224280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CB7D441-2D9D-4580-88EA-B91BFE695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658" y="2935964"/>
            <a:ext cx="3234342" cy="220753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BA43DB5-3ED7-465E-8E3B-71A05C838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3071"/>
            <a:ext cx="5928196" cy="331703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76CB415-2C06-4660-867E-250568F4D97F}"/>
              </a:ext>
            </a:extLst>
          </p:cNvPr>
          <p:cNvCxnSpPr>
            <a:cxnSpLocks/>
          </p:cNvCxnSpPr>
          <p:nvPr/>
        </p:nvCxnSpPr>
        <p:spPr>
          <a:xfrm>
            <a:off x="1433383" y="1819673"/>
            <a:ext cx="598067" cy="1710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2FA2227B-6680-45BB-9FFD-8BA66F975704}"/>
              </a:ext>
            </a:extLst>
          </p:cNvPr>
          <p:cNvSpPr txBox="1"/>
          <p:nvPr/>
        </p:nvSpPr>
        <p:spPr>
          <a:xfrm>
            <a:off x="399551" y="1881486"/>
            <a:ext cx="10338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200" dirty="0"/>
              <a:t>Stratification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7E170846-014F-4B25-AC1D-06564844FC0D}"/>
              </a:ext>
            </a:extLst>
          </p:cNvPr>
          <p:cNvGrpSpPr/>
          <p:nvPr/>
        </p:nvGrpSpPr>
        <p:grpSpPr>
          <a:xfrm>
            <a:off x="1371204" y="1260388"/>
            <a:ext cx="1769849" cy="523188"/>
            <a:chOff x="1371204" y="1260388"/>
            <a:chExt cx="1769849" cy="523188"/>
          </a:xfrm>
        </p:grpSpPr>
        <p:cxnSp>
          <p:nvCxnSpPr>
            <p:cNvPr id="11" name="Connecteur : en arc 10">
              <a:extLst>
                <a:ext uri="{FF2B5EF4-FFF2-40B4-BE49-F238E27FC236}">
                  <a16:creationId xmlns:a16="http://schemas.microsoft.com/office/drawing/2014/main" id="{DD8D28A0-82E9-46E3-B716-8B6C3C3056A1}"/>
                </a:ext>
              </a:extLst>
            </p:cNvPr>
            <p:cNvCxnSpPr/>
            <p:nvPr/>
          </p:nvCxnSpPr>
          <p:spPr>
            <a:xfrm rot="16200000" flipH="1">
              <a:off x="1544300" y="1352123"/>
              <a:ext cx="499803" cy="316333"/>
            </a:xfrm>
            <a:prstGeom prst="curvedConnector3">
              <a:avLst>
                <a:gd name="adj1" fmla="val 45056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 : en arc 17">
              <a:extLst>
                <a:ext uri="{FF2B5EF4-FFF2-40B4-BE49-F238E27FC236}">
                  <a16:creationId xmlns:a16="http://schemas.microsoft.com/office/drawing/2014/main" id="{3B2BB15C-2267-4750-981D-1421015636FA}"/>
                </a:ext>
              </a:extLst>
            </p:cNvPr>
            <p:cNvCxnSpPr/>
            <p:nvPr/>
          </p:nvCxnSpPr>
          <p:spPr>
            <a:xfrm rot="16200000" flipH="1">
              <a:off x="1279469" y="1362260"/>
              <a:ext cx="499803" cy="316333"/>
            </a:xfrm>
            <a:prstGeom prst="curvedConnector3">
              <a:avLst>
                <a:gd name="adj1" fmla="val 45056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 : en arc 18">
              <a:extLst>
                <a:ext uri="{FF2B5EF4-FFF2-40B4-BE49-F238E27FC236}">
                  <a16:creationId xmlns:a16="http://schemas.microsoft.com/office/drawing/2014/main" id="{D5865B5D-5654-4A69-BAE5-08836CB8B7C7}"/>
                </a:ext>
              </a:extLst>
            </p:cNvPr>
            <p:cNvCxnSpPr/>
            <p:nvPr/>
          </p:nvCxnSpPr>
          <p:spPr>
            <a:xfrm rot="16200000" flipH="1">
              <a:off x="1849100" y="1352123"/>
              <a:ext cx="499803" cy="316333"/>
            </a:xfrm>
            <a:prstGeom prst="curvedConnector3">
              <a:avLst>
                <a:gd name="adj1" fmla="val 45056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 : en arc 19">
              <a:extLst>
                <a:ext uri="{FF2B5EF4-FFF2-40B4-BE49-F238E27FC236}">
                  <a16:creationId xmlns:a16="http://schemas.microsoft.com/office/drawing/2014/main" id="{6EA03602-02D4-4A3E-944C-13EE5FD368E2}"/>
                </a:ext>
              </a:extLst>
            </p:cNvPr>
            <p:cNvCxnSpPr/>
            <p:nvPr/>
          </p:nvCxnSpPr>
          <p:spPr>
            <a:xfrm rot="16200000" flipH="1">
              <a:off x="2113931" y="1375508"/>
              <a:ext cx="499803" cy="316333"/>
            </a:xfrm>
            <a:prstGeom prst="curvedConnector3">
              <a:avLst>
                <a:gd name="adj1" fmla="val 45056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 : en arc 20">
              <a:extLst>
                <a:ext uri="{FF2B5EF4-FFF2-40B4-BE49-F238E27FC236}">
                  <a16:creationId xmlns:a16="http://schemas.microsoft.com/office/drawing/2014/main" id="{0C370D4A-1929-4152-AB55-C622661816A2}"/>
                </a:ext>
              </a:extLst>
            </p:cNvPr>
            <p:cNvCxnSpPr/>
            <p:nvPr/>
          </p:nvCxnSpPr>
          <p:spPr>
            <a:xfrm rot="16200000" flipH="1">
              <a:off x="2416652" y="1352123"/>
              <a:ext cx="499803" cy="316333"/>
            </a:xfrm>
            <a:prstGeom prst="curvedConnector3">
              <a:avLst>
                <a:gd name="adj1" fmla="val 45056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 : en arc 21">
              <a:extLst>
                <a:ext uri="{FF2B5EF4-FFF2-40B4-BE49-F238E27FC236}">
                  <a16:creationId xmlns:a16="http://schemas.microsoft.com/office/drawing/2014/main" id="{3F396A2B-14FD-4B5C-BBE3-8CEEF28B25A2}"/>
                </a:ext>
              </a:extLst>
            </p:cNvPr>
            <p:cNvCxnSpPr/>
            <p:nvPr/>
          </p:nvCxnSpPr>
          <p:spPr>
            <a:xfrm rot="16200000" flipH="1">
              <a:off x="2732985" y="1362261"/>
              <a:ext cx="499803" cy="316333"/>
            </a:xfrm>
            <a:prstGeom prst="curvedConnector3">
              <a:avLst>
                <a:gd name="adj1" fmla="val 45056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3C8B5213-6927-4702-BEE0-29667AFE58FE}"/>
              </a:ext>
            </a:extLst>
          </p:cNvPr>
          <p:cNvSpPr txBox="1"/>
          <p:nvPr/>
        </p:nvSpPr>
        <p:spPr>
          <a:xfrm>
            <a:off x="983582" y="958715"/>
            <a:ext cx="24441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200" dirty="0"/>
              <a:t>Infiltrations suite aux fortes pluies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B4CB1F8-DFEF-4FCD-A8DD-1E99CC5F1729}"/>
              </a:ext>
            </a:extLst>
          </p:cNvPr>
          <p:cNvGrpSpPr/>
          <p:nvPr/>
        </p:nvGrpSpPr>
        <p:grpSpPr>
          <a:xfrm>
            <a:off x="7644306" y="2733315"/>
            <a:ext cx="1387366" cy="383383"/>
            <a:chOff x="1371204" y="1260388"/>
            <a:chExt cx="1769849" cy="523188"/>
          </a:xfrm>
        </p:grpSpPr>
        <p:cxnSp>
          <p:nvCxnSpPr>
            <p:cNvPr id="26" name="Connecteur : en arc 25">
              <a:extLst>
                <a:ext uri="{FF2B5EF4-FFF2-40B4-BE49-F238E27FC236}">
                  <a16:creationId xmlns:a16="http://schemas.microsoft.com/office/drawing/2014/main" id="{07728A0D-87AB-4026-A9A3-BC5101A530EB}"/>
                </a:ext>
              </a:extLst>
            </p:cNvPr>
            <p:cNvCxnSpPr/>
            <p:nvPr/>
          </p:nvCxnSpPr>
          <p:spPr>
            <a:xfrm rot="16200000" flipH="1">
              <a:off x="1544300" y="1352123"/>
              <a:ext cx="499803" cy="316333"/>
            </a:xfrm>
            <a:prstGeom prst="curvedConnector3">
              <a:avLst>
                <a:gd name="adj1" fmla="val 45056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 : en arc 26">
              <a:extLst>
                <a:ext uri="{FF2B5EF4-FFF2-40B4-BE49-F238E27FC236}">
                  <a16:creationId xmlns:a16="http://schemas.microsoft.com/office/drawing/2014/main" id="{77704829-3CD1-498B-BD38-7EED14DB13A5}"/>
                </a:ext>
              </a:extLst>
            </p:cNvPr>
            <p:cNvCxnSpPr/>
            <p:nvPr/>
          </p:nvCxnSpPr>
          <p:spPr>
            <a:xfrm rot="16200000" flipH="1">
              <a:off x="1279469" y="1362260"/>
              <a:ext cx="499803" cy="316333"/>
            </a:xfrm>
            <a:prstGeom prst="curvedConnector3">
              <a:avLst>
                <a:gd name="adj1" fmla="val 45056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 : en arc 27">
              <a:extLst>
                <a:ext uri="{FF2B5EF4-FFF2-40B4-BE49-F238E27FC236}">
                  <a16:creationId xmlns:a16="http://schemas.microsoft.com/office/drawing/2014/main" id="{27424B2C-278F-4B51-9E7D-CFB47399AB51}"/>
                </a:ext>
              </a:extLst>
            </p:cNvPr>
            <p:cNvCxnSpPr/>
            <p:nvPr/>
          </p:nvCxnSpPr>
          <p:spPr>
            <a:xfrm rot="16200000" flipH="1">
              <a:off x="1849100" y="1352123"/>
              <a:ext cx="499803" cy="316333"/>
            </a:xfrm>
            <a:prstGeom prst="curvedConnector3">
              <a:avLst>
                <a:gd name="adj1" fmla="val 45056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 : en arc 28">
              <a:extLst>
                <a:ext uri="{FF2B5EF4-FFF2-40B4-BE49-F238E27FC236}">
                  <a16:creationId xmlns:a16="http://schemas.microsoft.com/office/drawing/2014/main" id="{9495FD0B-11E7-4E29-9AC5-0443286B2CA3}"/>
                </a:ext>
              </a:extLst>
            </p:cNvPr>
            <p:cNvCxnSpPr/>
            <p:nvPr/>
          </p:nvCxnSpPr>
          <p:spPr>
            <a:xfrm rot="16200000" flipH="1">
              <a:off x="2113931" y="1375508"/>
              <a:ext cx="499803" cy="316333"/>
            </a:xfrm>
            <a:prstGeom prst="curvedConnector3">
              <a:avLst>
                <a:gd name="adj1" fmla="val 45056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 : en arc 29">
              <a:extLst>
                <a:ext uri="{FF2B5EF4-FFF2-40B4-BE49-F238E27FC236}">
                  <a16:creationId xmlns:a16="http://schemas.microsoft.com/office/drawing/2014/main" id="{153EB3D3-A85D-41B0-BF7A-BDC7EE91C7BB}"/>
                </a:ext>
              </a:extLst>
            </p:cNvPr>
            <p:cNvCxnSpPr/>
            <p:nvPr/>
          </p:nvCxnSpPr>
          <p:spPr>
            <a:xfrm rot="16200000" flipH="1">
              <a:off x="2416652" y="1352123"/>
              <a:ext cx="499803" cy="316333"/>
            </a:xfrm>
            <a:prstGeom prst="curvedConnector3">
              <a:avLst>
                <a:gd name="adj1" fmla="val 45056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 : en arc 30">
              <a:extLst>
                <a:ext uri="{FF2B5EF4-FFF2-40B4-BE49-F238E27FC236}">
                  <a16:creationId xmlns:a16="http://schemas.microsoft.com/office/drawing/2014/main" id="{1241A0DA-1379-4470-93D6-FFAC4BE3559A}"/>
                </a:ext>
              </a:extLst>
            </p:cNvPr>
            <p:cNvCxnSpPr/>
            <p:nvPr/>
          </p:nvCxnSpPr>
          <p:spPr>
            <a:xfrm rot="16200000" flipH="1">
              <a:off x="2732985" y="1362261"/>
              <a:ext cx="499803" cy="316333"/>
            </a:xfrm>
            <a:prstGeom prst="curvedConnector3">
              <a:avLst>
                <a:gd name="adj1" fmla="val 45056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784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46670BA-229F-4CF6-AA29-B896945EA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42053"/>
            <a:ext cx="1738795" cy="430144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101D53-BB37-4205-85F0-9C8BCB7366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954" y="842053"/>
            <a:ext cx="2148046" cy="430635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60B3E8B-456D-40A6-8CE5-8427900C52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811" y="837147"/>
            <a:ext cx="4100491" cy="179949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E5E5020-E463-439E-A740-794BE43F55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794" y="2666395"/>
            <a:ext cx="5085572" cy="2477105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39E32D3-F301-48E4-BA2E-DA145AD8F4C8}"/>
              </a:ext>
            </a:extLst>
          </p:cNvPr>
          <p:cNvSpPr txBox="1">
            <a:spLocks/>
          </p:cNvSpPr>
          <p:nvPr/>
        </p:nvSpPr>
        <p:spPr>
          <a:xfrm>
            <a:off x="758092" y="503648"/>
            <a:ext cx="7166707" cy="33500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fr-BE" sz="1200" dirty="0">
                <a:latin typeface="Arial"/>
                <a:cs typeface="Arial"/>
              </a:rPr>
              <a:t>Héliportage des matériaux : avantageux compte tenu de la hauteur et de l’accessibilité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9283B7E6-5CFD-4ED2-8BDF-0B68C2189BED}"/>
              </a:ext>
            </a:extLst>
          </p:cNvPr>
          <p:cNvSpPr txBox="1">
            <a:spLocks/>
          </p:cNvSpPr>
          <p:nvPr/>
        </p:nvSpPr>
        <p:spPr>
          <a:xfrm>
            <a:off x="-83758" y="102588"/>
            <a:ext cx="9143999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 – S.P.W. (phase 2)</a:t>
            </a:r>
            <a:endParaRPr lang="fr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3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737F59-CDD6-4547-B750-48B3266E7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Film joa 2020">
            <a:hlinkClick r:id="" action="ppaction://media"/>
            <a:extLst>
              <a:ext uri="{FF2B5EF4-FFF2-40B4-BE49-F238E27FC236}">
                <a16:creationId xmlns:a16="http://schemas.microsoft.com/office/drawing/2014/main" id="{4282A6E9-B2C2-42CC-BE11-B742D9ACE5B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182" y="0"/>
            <a:ext cx="8190058" cy="4607193"/>
          </a:xfrm>
        </p:spPr>
      </p:pic>
    </p:spTree>
    <p:extLst>
      <p:ext uri="{BB962C8B-B14F-4D97-AF65-F5344CB8AC3E}">
        <p14:creationId xmlns:p14="http://schemas.microsoft.com/office/powerpoint/2010/main" val="303756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28D94CA-186D-484A-B6D3-57BE983DE6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38669"/>
            <a:ext cx="3036766" cy="43054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37F08AD-92C8-4AA7-9D2A-6CA9740D11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795" y="838656"/>
            <a:ext cx="2815205" cy="43048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90A8DA3-3E34-4B4B-A277-08B7BFE356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044" y="838655"/>
            <a:ext cx="2941724" cy="4304844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2072341-3551-4826-8387-B35CEC235C33}"/>
              </a:ext>
            </a:extLst>
          </p:cNvPr>
          <p:cNvSpPr txBox="1">
            <a:spLocks/>
          </p:cNvSpPr>
          <p:nvPr/>
        </p:nvSpPr>
        <p:spPr>
          <a:xfrm>
            <a:off x="758092" y="503648"/>
            <a:ext cx="7166707" cy="33500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fr-BE" sz="1200" dirty="0">
                <a:latin typeface="Arial"/>
                <a:cs typeface="Arial"/>
              </a:rPr>
              <a:t>Héliportage des matériaux : avantageux compte tenu de la hauteur et de l’accessibilité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F32E8239-E5A4-4CB4-8182-6D62277B9757}"/>
              </a:ext>
            </a:extLst>
          </p:cNvPr>
          <p:cNvSpPr txBox="1">
            <a:spLocks/>
          </p:cNvSpPr>
          <p:nvPr/>
        </p:nvSpPr>
        <p:spPr>
          <a:xfrm>
            <a:off x="0" y="87314"/>
            <a:ext cx="9143999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 – S.P.W. (phase 2)</a:t>
            </a:r>
            <a:endParaRPr lang="fr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161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7F19BD9-57B1-4B70-8772-0EB013DE04F1}"/>
              </a:ext>
            </a:extLst>
          </p:cNvPr>
          <p:cNvSpPr/>
          <p:nvPr/>
        </p:nvSpPr>
        <p:spPr>
          <a:xfrm>
            <a:off x="2116172" y="4112372"/>
            <a:ext cx="4678295" cy="3744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AC4E8D8-41E2-4A55-937C-44B759C8EC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8801" y="1569037"/>
            <a:ext cx="2048256" cy="153619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4AC39BC-2DA8-4FD2-A353-755AA5846A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78283" y="1569037"/>
            <a:ext cx="2048256" cy="153619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5225E39-1E78-4767-996E-52C27D5BE9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83542" y="1569037"/>
            <a:ext cx="2048256" cy="153619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7AEFAF9-93E7-48B6-8745-C4AE35E4F926}"/>
              </a:ext>
            </a:extLst>
          </p:cNvPr>
          <p:cNvSpPr txBox="1"/>
          <p:nvPr/>
        </p:nvSpPr>
        <p:spPr>
          <a:xfrm>
            <a:off x="908970" y="998378"/>
            <a:ext cx="1013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En rappel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29750E9-6C9D-4D18-9B22-7AD89CD82472}"/>
              </a:ext>
            </a:extLst>
          </p:cNvPr>
          <p:cNvSpPr txBox="1"/>
          <p:nvPr/>
        </p:nvSpPr>
        <p:spPr>
          <a:xfrm>
            <a:off x="2804593" y="998378"/>
            <a:ext cx="1439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Sur l’autre rive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76B649E-A196-49C6-BAC2-1E743CF13F8E}"/>
              </a:ext>
            </a:extLst>
          </p:cNvPr>
          <p:cNvSpPr txBox="1"/>
          <p:nvPr/>
        </p:nvSpPr>
        <p:spPr>
          <a:xfrm>
            <a:off x="4769490" y="985661"/>
            <a:ext cx="1585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Au pied de paroi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FFDA7D7-2EC6-47CC-956C-2C249E2D84EC}"/>
              </a:ext>
            </a:extLst>
          </p:cNvPr>
          <p:cNvSpPr txBox="1"/>
          <p:nvPr/>
        </p:nvSpPr>
        <p:spPr>
          <a:xfrm>
            <a:off x="6903505" y="998377"/>
            <a:ext cx="1526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En tête de paroi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4F28EBA-7798-41DB-9885-82D19E7E95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73024" y="1562187"/>
            <a:ext cx="2048256" cy="1536192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537E31C9-7360-4AEF-B6F7-8B0F9F25AB72}"/>
              </a:ext>
            </a:extLst>
          </p:cNvPr>
          <p:cNvSpPr/>
          <p:nvPr/>
        </p:nvSpPr>
        <p:spPr>
          <a:xfrm>
            <a:off x="3735754" y="2274780"/>
            <a:ext cx="312615" cy="30431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027024D-75F8-4350-AAB7-54C21275FE76}"/>
              </a:ext>
            </a:extLst>
          </p:cNvPr>
          <p:cNvSpPr/>
          <p:nvPr/>
        </p:nvSpPr>
        <p:spPr>
          <a:xfrm>
            <a:off x="7877907" y="1530456"/>
            <a:ext cx="445478" cy="41558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A49DB13-8754-4CC3-8EC2-4BA6C18C197A}"/>
              </a:ext>
            </a:extLst>
          </p:cNvPr>
          <p:cNvSpPr txBox="1"/>
          <p:nvPr/>
        </p:nvSpPr>
        <p:spPr>
          <a:xfrm>
            <a:off x="554181" y="3358311"/>
            <a:ext cx="1907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Observations précises et détaillées, photos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3238D19-8753-48D0-B74F-746F0CC25F80}"/>
              </a:ext>
            </a:extLst>
          </p:cNvPr>
          <p:cNvSpPr txBox="1"/>
          <p:nvPr/>
        </p:nvSpPr>
        <p:spPr>
          <a:xfrm>
            <a:off x="2647375" y="3359513"/>
            <a:ext cx="1907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Prise de notes, oriente l’équipe en rappel, photos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AD0DCB0-9CDD-41F4-933F-D95D9EECB16E}"/>
              </a:ext>
            </a:extLst>
          </p:cNvPr>
          <p:cNvSpPr txBox="1"/>
          <p:nvPr/>
        </p:nvSpPr>
        <p:spPr>
          <a:xfrm>
            <a:off x="4740569" y="3361261"/>
            <a:ext cx="1907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Sécurité du trafic pendant inspection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4652A6F-3393-4E7B-9B9B-987E5C0994E6}"/>
              </a:ext>
            </a:extLst>
          </p:cNvPr>
          <p:cNvSpPr txBox="1"/>
          <p:nvPr/>
        </p:nvSpPr>
        <p:spPr>
          <a:xfrm>
            <a:off x="6856615" y="3354411"/>
            <a:ext cx="190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Soutien logistique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D317EC3-5B7D-45F9-BC4F-A0575AAB4161}"/>
              </a:ext>
            </a:extLst>
          </p:cNvPr>
          <p:cNvCxnSpPr>
            <a:stCxn id="6" idx="0"/>
            <a:endCxn id="12" idx="2"/>
          </p:cNvCxnSpPr>
          <p:nvPr/>
        </p:nvCxnSpPr>
        <p:spPr>
          <a:xfrm>
            <a:off x="2181025" y="2337133"/>
            <a:ext cx="55854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C6ABA930-B168-4F4A-BBBB-A7B8F5905034}"/>
              </a:ext>
            </a:extLst>
          </p:cNvPr>
          <p:cNvCxnSpPr/>
          <p:nvPr/>
        </p:nvCxnSpPr>
        <p:spPr>
          <a:xfrm>
            <a:off x="4275766" y="2345281"/>
            <a:ext cx="55854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81EDD14E-BE8D-44EA-8FE6-C18D0ABAF419}"/>
              </a:ext>
            </a:extLst>
          </p:cNvPr>
          <p:cNvCxnSpPr/>
          <p:nvPr/>
        </p:nvCxnSpPr>
        <p:spPr>
          <a:xfrm>
            <a:off x="6370507" y="2330283"/>
            <a:ext cx="55854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9EA93972-5E8D-4B27-AB26-3A2E619E0C99}"/>
              </a:ext>
            </a:extLst>
          </p:cNvPr>
          <p:cNvSpPr txBox="1"/>
          <p:nvPr/>
        </p:nvSpPr>
        <p:spPr>
          <a:xfrm>
            <a:off x="2216894" y="4135818"/>
            <a:ext cx="4678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Communication permanente entre équipes via radio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7CAD4173-6C47-46D4-BF22-5CD5C21B8359}"/>
              </a:ext>
            </a:extLst>
          </p:cNvPr>
          <p:cNvSpPr txBox="1">
            <a:spLocks/>
          </p:cNvSpPr>
          <p:nvPr/>
        </p:nvSpPr>
        <p:spPr>
          <a:xfrm>
            <a:off x="0" y="87314"/>
            <a:ext cx="9143999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 – S.P.W. (phase 3)</a:t>
            </a:r>
            <a:endParaRPr lang="fr-BE" sz="2000" dirty="0">
              <a:solidFill>
                <a:srgbClr val="FF0000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A2B1CD2-B896-4BB4-BB18-77112EF19D8D}"/>
              </a:ext>
            </a:extLst>
          </p:cNvPr>
          <p:cNvSpPr txBox="1"/>
          <p:nvPr/>
        </p:nvSpPr>
        <p:spPr>
          <a:xfrm>
            <a:off x="751631" y="548967"/>
            <a:ext cx="40639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Méthodologie d’inspection de la paroi : 4 équipes</a:t>
            </a:r>
            <a:endParaRPr lang="fr-B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733E7EE-C519-49A9-8A00-9495B745A993}"/>
              </a:ext>
            </a:extLst>
          </p:cNvPr>
          <p:cNvSpPr/>
          <p:nvPr/>
        </p:nvSpPr>
        <p:spPr>
          <a:xfrm>
            <a:off x="4865670" y="1656863"/>
            <a:ext cx="448792" cy="47608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9910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/>
      <p:bldP spid="18" grpId="0"/>
      <p:bldP spid="19" grpId="0"/>
      <p:bldP spid="21" grpId="0" animBg="1"/>
      <p:bldP spid="23" grpId="0" animBg="1"/>
      <p:bldP spid="25" grpId="0"/>
      <p:bldP spid="26" grpId="0"/>
      <p:bldP spid="27" grpId="0"/>
      <p:bldP spid="32" grpId="0"/>
      <p:bldP spid="3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E6649BC-1239-4E71-A1EF-74352B10F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93355"/>
            <a:ext cx="9143999" cy="3242298"/>
          </a:xfr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8D13EF06-A72A-4184-A306-F31656A49F98}"/>
              </a:ext>
            </a:extLst>
          </p:cNvPr>
          <p:cNvGrpSpPr>
            <a:grpSpLocks noChangeAspect="1"/>
          </p:cNvGrpSpPr>
          <p:nvPr/>
        </p:nvGrpSpPr>
        <p:grpSpPr>
          <a:xfrm>
            <a:off x="1422675" y="2245971"/>
            <a:ext cx="6137388" cy="2210000"/>
            <a:chOff x="2021216" y="2113758"/>
            <a:chExt cx="4897120" cy="1763395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1FCA32E-1B7C-415D-AE00-F6C34202ABA9}"/>
                </a:ext>
              </a:extLst>
            </p:cNvPr>
            <p:cNvSpPr/>
            <p:nvPr/>
          </p:nvSpPr>
          <p:spPr>
            <a:xfrm>
              <a:off x="2277756" y="2198213"/>
              <a:ext cx="1854200" cy="452120"/>
            </a:xfrm>
            <a:custGeom>
              <a:avLst/>
              <a:gdLst>
                <a:gd name="connsiteX0" fmla="*/ 0 w 1833880"/>
                <a:gd name="connsiteY0" fmla="*/ 452120 h 452120"/>
                <a:gd name="connsiteX1" fmla="*/ 238760 w 1833880"/>
                <a:gd name="connsiteY1" fmla="*/ 452120 h 452120"/>
                <a:gd name="connsiteX2" fmla="*/ 259080 w 1833880"/>
                <a:gd name="connsiteY2" fmla="*/ 309880 h 452120"/>
                <a:gd name="connsiteX3" fmla="*/ 1092200 w 1833880"/>
                <a:gd name="connsiteY3" fmla="*/ 320040 h 452120"/>
                <a:gd name="connsiteX4" fmla="*/ 1833880 w 1833880"/>
                <a:gd name="connsiteY4" fmla="*/ 284480 h 452120"/>
                <a:gd name="connsiteX5" fmla="*/ 1823720 w 1833880"/>
                <a:gd name="connsiteY5" fmla="*/ 10160 h 452120"/>
                <a:gd name="connsiteX6" fmla="*/ 1711960 w 1833880"/>
                <a:gd name="connsiteY6" fmla="*/ 5080 h 452120"/>
                <a:gd name="connsiteX7" fmla="*/ 1656080 w 1833880"/>
                <a:gd name="connsiteY7" fmla="*/ 0 h 452120"/>
                <a:gd name="connsiteX8" fmla="*/ 1508760 w 1833880"/>
                <a:gd name="connsiteY8" fmla="*/ 45720 h 452120"/>
                <a:gd name="connsiteX9" fmla="*/ 1346200 w 1833880"/>
                <a:gd name="connsiteY9" fmla="*/ 96520 h 452120"/>
                <a:gd name="connsiteX10" fmla="*/ 1259840 w 1833880"/>
                <a:gd name="connsiteY10" fmla="*/ 147320 h 452120"/>
                <a:gd name="connsiteX11" fmla="*/ 1112520 w 1833880"/>
                <a:gd name="connsiteY11" fmla="*/ 147320 h 452120"/>
                <a:gd name="connsiteX12" fmla="*/ 899160 w 1833880"/>
                <a:gd name="connsiteY12" fmla="*/ 106680 h 452120"/>
                <a:gd name="connsiteX13" fmla="*/ 792480 w 1833880"/>
                <a:gd name="connsiteY13" fmla="*/ 137160 h 452120"/>
                <a:gd name="connsiteX14" fmla="*/ 680720 w 1833880"/>
                <a:gd name="connsiteY14" fmla="*/ 101600 h 452120"/>
                <a:gd name="connsiteX15" fmla="*/ 609600 w 1833880"/>
                <a:gd name="connsiteY15" fmla="*/ 60960 h 452120"/>
                <a:gd name="connsiteX16" fmla="*/ 472440 w 1833880"/>
                <a:gd name="connsiteY16" fmla="*/ 91440 h 452120"/>
                <a:gd name="connsiteX17" fmla="*/ 360680 w 1833880"/>
                <a:gd name="connsiteY17" fmla="*/ 127000 h 452120"/>
                <a:gd name="connsiteX18" fmla="*/ 304800 w 1833880"/>
                <a:gd name="connsiteY18" fmla="*/ 203200 h 452120"/>
                <a:gd name="connsiteX19" fmla="*/ 238760 w 1833880"/>
                <a:gd name="connsiteY19" fmla="*/ 279400 h 452120"/>
                <a:gd name="connsiteX20" fmla="*/ 147320 w 1833880"/>
                <a:gd name="connsiteY20" fmla="*/ 340360 h 452120"/>
                <a:gd name="connsiteX21" fmla="*/ 45720 w 1833880"/>
                <a:gd name="connsiteY21" fmla="*/ 365760 h 452120"/>
                <a:gd name="connsiteX22" fmla="*/ 0 w 1833880"/>
                <a:gd name="connsiteY22" fmla="*/ 452120 h 452120"/>
                <a:gd name="connsiteX0" fmla="*/ 0 w 1854200"/>
                <a:gd name="connsiteY0" fmla="*/ 449580 h 452120"/>
                <a:gd name="connsiteX1" fmla="*/ 259080 w 1854200"/>
                <a:gd name="connsiteY1" fmla="*/ 452120 h 452120"/>
                <a:gd name="connsiteX2" fmla="*/ 279400 w 1854200"/>
                <a:gd name="connsiteY2" fmla="*/ 309880 h 452120"/>
                <a:gd name="connsiteX3" fmla="*/ 1112520 w 1854200"/>
                <a:gd name="connsiteY3" fmla="*/ 320040 h 452120"/>
                <a:gd name="connsiteX4" fmla="*/ 1854200 w 1854200"/>
                <a:gd name="connsiteY4" fmla="*/ 284480 h 452120"/>
                <a:gd name="connsiteX5" fmla="*/ 1844040 w 1854200"/>
                <a:gd name="connsiteY5" fmla="*/ 10160 h 452120"/>
                <a:gd name="connsiteX6" fmla="*/ 1732280 w 1854200"/>
                <a:gd name="connsiteY6" fmla="*/ 5080 h 452120"/>
                <a:gd name="connsiteX7" fmla="*/ 1676400 w 1854200"/>
                <a:gd name="connsiteY7" fmla="*/ 0 h 452120"/>
                <a:gd name="connsiteX8" fmla="*/ 1529080 w 1854200"/>
                <a:gd name="connsiteY8" fmla="*/ 45720 h 452120"/>
                <a:gd name="connsiteX9" fmla="*/ 1366520 w 1854200"/>
                <a:gd name="connsiteY9" fmla="*/ 96520 h 452120"/>
                <a:gd name="connsiteX10" fmla="*/ 1280160 w 1854200"/>
                <a:gd name="connsiteY10" fmla="*/ 147320 h 452120"/>
                <a:gd name="connsiteX11" fmla="*/ 1132840 w 1854200"/>
                <a:gd name="connsiteY11" fmla="*/ 147320 h 452120"/>
                <a:gd name="connsiteX12" fmla="*/ 919480 w 1854200"/>
                <a:gd name="connsiteY12" fmla="*/ 106680 h 452120"/>
                <a:gd name="connsiteX13" fmla="*/ 812800 w 1854200"/>
                <a:gd name="connsiteY13" fmla="*/ 137160 h 452120"/>
                <a:gd name="connsiteX14" fmla="*/ 701040 w 1854200"/>
                <a:gd name="connsiteY14" fmla="*/ 101600 h 452120"/>
                <a:gd name="connsiteX15" fmla="*/ 629920 w 1854200"/>
                <a:gd name="connsiteY15" fmla="*/ 60960 h 452120"/>
                <a:gd name="connsiteX16" fmla="*/ 492760 w 1854200"/>
                <a:gd name="connsiteY16" fmla="*/ 91440 h 452120"/>
                <a:gd name="connsiteX17" fmla="*/ 381000 w 1854200"/>
                <a:gd name="connsiteY17" fmla="*/ 127000 h 452120"/>
                <a:gd name="connsiteX18" fmla="*/ 325120 w 1854200"/>
                <a:gd name="connsiteY18" fmla="*/ 203200 h 452120"/>
                <a:gd name="connsiteX19" fmla="*/ 259080 w 1854200"/>
                <a:gd name="connsiteY19" fmla="*/ 279400 h 452120"/>
                <a:gd name="connsiteX20" fmla="*/ 167640 w 1854200"/>
                <a:gd name="connsiteY20" fmla="*/ 340360 h 452120"/>
                <a:gd name="connsiteX21" fmla="*/ 66040 w 1854200"/>
                <a:gd name="connsiteY21" fmla="*/ 365760 h 452120"/>
                <a:gd name="connsiteX22" fmla="*/ 0 w 1854200"/>
                <a:gd name="connsiteY22" fmla="*/ 449580 h 452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54200" h="452120">
                  <a:moveTo>
                    <a:pt x="0" y="449580"/>
                  </a:moveTo>
                  <a:lnTo>
                    <a:pt x="259080" y="452120"/>
                  </a:lnTo>
                  <a:lnTo>
                    <a:pt x="279400" y="309880"/>
                  </a:lnTo>
                  <a:lnTo>
                    <a:pt x="1112520" y="320040"/>
                  </a:lnTo>
                  <a:lnTo>
                    <a:pt x="1854200" y="284480"/>
                  </a:lnTo>
                  <a:lnTo>
                    <a:pt x="1844040" y="10160"/>
                  </a:lnTo>
                  <a:lnTo>
                    <a:pt x="1732280" y="5080"/>
                  </a:lnTo>
                  <a:lnTo>
                    <a:pt x="1676400" y="0"/>
                  </a:lnTo>
                  <a:lnTo>
                    <a:pt x="1529080" y="45720"/>
                  </a:lnTo>
                  <a:lnTo>
                    <a:pt x="1366520" y="96520"/>
                  </a:lnTo>
                  <a:lnTo>
                    <a:pt x="1280160" y="147320"/>
                  </a:lnTo>
                  <a:lnTo>
                    <a:pt x="1132840" y="147320"/>
                  </a:lnTo>
                  <a:lnTo>
                    <a:pt x="919480" y="106680"/>
                  </a:lnTo>
                  <a:lnTo>
                    <a:pt x="812800" y="137160"/>
                  </a:lnTo>
                  <a:lnTo>
                    <a:pt x="701040" y="101600"/>
                  </a:lnTo>
                  <a:lnTo>
                    <a:pt x="629920" y="60960"/>
                  </a:lnTo>
                  <a:lnTo>
                    <a:pt x="492760" y="91440"/>
                  </a:lnTo>
                  <a:lnTo>
                    <a:pt x="381000" y="127000"/>
                  </a:lnTo>
                  <a:lnTo>
                    <a:pt x="325120" y="203200"/>
                  </a:lnTo>
                  <a:lnTo>
                    <a:pt x="259080" y="279400"/>
                  </a:lnTo>
                  <a:lnTo>
                    <a:pt x="167640" y="340360"/>
                  </a:lnTo>
                  <a:lnTo>
                    <a:pt x="66040" y="365760"/>
                  </a:lnTo>
                  <a:lnTo>
                    <a:pt x="0" y="44958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A8FD1D3A-B99E-44F5-80B7-7A25BFEF81B6}"/>
                </a:ext>
              </a:extLst>
            </p:cNvPr>
            <p:cNvSpPr/>
            <p:nvPr/>
          </p:nvSpPr>
          <p:spPr>
            <a:xfrm>
              <a:off x="2729876" y="2508093"/>
              <a:ext cx="396240" cy="543560"/>
            </a:xfrm>
            <a:custGeom>
              <a:avLst/>
              <a:gdLst>
                <a:gd name="connsiteX0" fmla="*/ 0 w 414020"/>
                <a:gd name="connsiteY0" fmla="*/ 0 h 541020"/>
                <a:gd name="connsiteX1" fmla="*/ 17780 w 414020"/>
                <a:gd name="connsiteY1" fmla="*/ 340360 h 541020"/>
                <a:gd name="connsiteX2" fmla="*/ 414020 w 414020"/>
                <a:gd name="connsiteY2" fmla="*/ 541020 h 541020"/>
                <a:gd name="connsiteX3" fmla="*/ 381000 w 414020"/>
                <a:gd name="connsiteY3" fmla="*/ 5080 h 541020"/>
                <a:gd name="connsiteX4" fmla="*/ 0 w 414020"/>
                <a:gd name="connsiteY4" fmla="*/ 0 h 541020"/>
                <a:gd name="connsiteX0" fmla="*/ 0 w 396240"/>
                <a:gd name="connsiteY0" fmla="*/ 0 h 543560"/>
                <a:gd name="connsiteX1" fmla="*/ 0 w 396240"/>
                <a:gd name="connsiteY1" fmla="*/ 342900 h 543560"/>
                <a:gd name="connsiteX2" fmla="*/ 396240 w 396240"/>
                <a:gd name="connsiteY2" fmla="*/ 543560 h 543560"/>
                <a:gd name="connsiteX3" fmla="*/ 363220 w 396240"/>
                <a:gd name="connsiteY3" fmla="*/ 7620 h 543560"/>
                <a:gd name="connsiteX4" fmla="*/ 0 w 396240"/>
                <a:gd name="connsiteY4" fmla="*/ 0 h 54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240" h="543560">
                  <a:moveTo>
                    <a:pt x="0" y="0"/>
                  </a:moveTo>
                  <a:lnTo>
                    <a:pt x="0" y="342900"/>
                  </a:lnTo>
                  <a:lnTo>
                    <a:pt x="396240" y="543560"/>
                  </a:lnTo>
                  <a:lnTo>
                    <a:pt x="36322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DB12247-EC6F-422F-9D99-523F95B67C7E}"/>
                </a:ext>
              </a:extLst>
            </p:cNvPr>
            <p:cNvSpPr/>
            <p:nvPr/>
          </p:nvSpPr>
          <p:spPr>
            <a:xfrm>
              <a:off x="2021216" y="2508093"/>
              <a:ext cx="713740" cy="1178560"/>
            </a:xfrm>
            <a:custGeom>
              <a:avLst/>
              <a:gdLst>
                <a:gd name="connsiteX0" fmla="*/ 254000 w 716280"/>
                <a:gd name="connsiteY0" fmla="*/ 139700 h 1178560"/>
                <a:gd name="connsiteX1" fmla="*/ 518160 w 716280"/>
                <a:gd name="connsiteY1" fmla="*/ 139700 h 1178560"/>
                <a:gd name="connsiteX2" fmla="*/ 538480 w 716280"/>
                <a:gd name="connsiteY2" fmla="*/ 0 h 1178560"/>
                <a:gd name="connsiteX3" fmla="*/ 708660 w 716280"/>
                <a:gd name="connsiteY3" fmla="*/ 0 h 1178560"/>
                <a:gd name="connsiteX4" fmla="*/ 716280 w 716280"/>
                <a:gd name="connsiteY4" fmla="*/ 1016000 h 1178560"/>
                <a:gd name="connsiteX5" fmla="*/ 624840 w 716280"/>
                <a:gd name="connsiteY5" fmla="*/ 1008380 h 1178560"/>
                <a:gd name="connsiteX6" fmla="*/ 596900 w 716280"/>
                <a:gd name="connsiteY6" fmla="*/ 1178560 h 1178560"/>
                <a:gd name="connsiteX7" fmla="*/ 284480 w 716280"/>
                <a:gd name="connsiteY7" fmla="*/ 1173480 h 1178560"/>
                <a:gd name="connsiteX8" fmla="*/ 279400 w 716280"/>
                <a:gd name="connsiteY8" fmla="*/ 1150620 h 1178560"/>
                <a:gd name="connsiteX9" fmla="*/ 0 w 716280"/>
                <a:gd name="connsiteY9" fmla="*/ 1150620 h 1178560"/>
                <a:gd name="connsiteX10" fmla="*/ 7620 w 716280"/>
                <a:gd name="connsiteY10" fmla="*/ 789940 h 1178560"/>
                <a:gd name="connsiteX11" fmla="*/ 48260 w 716280"/>
                <a:gd name="connsiteY11" fmla="*/ 617220 h 1178560"/>
                <a:gd name="connsiteX12" fmla="*/ 149860 w 716280"/>
                <a:gd name="connsiteY12" fmla="*/ 340360 h 1178560"/>
                <a:gd name="connsiteX13" fmla="*/ 254000 w 716280"/>
                <a:gd name="connsiteY13" fmla="*/ 139700 h 1178560"/>
                <a:gd name="connsiteX0" fmla="*/ 254000 w 713740"/>
                <a:gd name="connsiteY0" fmla="*/ 139700 h 1178560"/>
                <a:gd name="connsiteX1" fmla="*/ 518160 w 713740"/>
                <a:gd name="connsiteY1" fmla="*/ 139700 h 1178560"/>
                <a:gd name="connsiteX2" fmla="*/ 538480 w 713740"/>
                <a:gd name="connsiteY2" fmla="*/ 0 h 1178560"/>
                <a:gd name="connsiteX3" fmla="*/ 708660 w 713740"/>
                <a:gd name="connsiteY3" fmla="*/ 0 h 1178560"/>
                <a:gd name="connsiteX4" fmla="*/ 713740 w 713740"/>
                <a:gd name="connsiteY4" fmla="*/ 1005840 h 1178560"/>
                <a:gd name="connsiteX5" fmla="*/ 624840 w 713740"/>
                <a:gd name="connsiteY5" fmla="*/ 1008380 h 1178560"/>
                <a:gd name="connsiteX6" fmla="*/ 596900 w 713740"/>
                <a:gd name="connsiteY6" fmla="*/ 1178560 h 1178560"/>
                <a:gd name="connsiteX7" fmla="*/ 284480 w 713740"/>
                <a:gd name="connsiteY7" fmla="*/ 1173480 h 1178560"/>
                <a:gd name="connsiteX8" fmla="*/ 279400 w 713740"/>
                <a:gd name="connsiteY8" fmla="*/ 1150620 h 1178560"/>
                <a:gd name="connsiteX9" fmla="*/ 0 w 713740"/>
                <a:gd name="connsiteY9" fmla="*/ 1150620 h 1178560"/>
                <a:gd name="connsiteX10" fmla="*/ 7620 w 713740"/>
                <a:gd name="connsiteY10" fmla="*/ 789940 h 1178560"/>
                <a:gd name="connsiteX11" fmla="*/ 48260 w 713740"/>
                <a:gd name="connsiteY11" fmla="*/ 617220 h 1178560"/>
                <a:gd name="connsiteX12" fmla="*/ 149860 w 713740"/>
                <a:gd name="connsiteY12" fmla="*/ 340360 h 1178560"/>
                <a:gd name="connsiteX13" fmla="*/ 254000 w 713740"/>
                <a:gd name="connsiteY13" fmla="*/ 139700 h 117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13740" h="1178560">
                  <a:moveTo>
                    <a:pt x="254000" y="139700"/>
                  </a:moveTo>
                  <a:lnTo>
                    <a:pt x="518160" y="139700"/>
                  </a:lnTo>
                  <a:lnTo>
                    <a:pt x="538480" y="0"/>
                  </a:lnTo>
                  <a:lnTo>
                    <a:pt x="708660" y="0"/>
                  </a:lnTo>
                  <a:cubicBezTo>
                    <a:pt x="710353" y="335280"/>
                    <a:pt x="712047" y="670560"/>
                    <a:pt x="713740" y="1005840"/>
                  </a:cubicBezTo>
                  <a:lnTo>
                    <a:pt x="624840" y="1008380"/>
                  </a:lnTo>
                  <a:lnTo>
                    <a:pt x="596900" y="1178560"/>
                  </a:lnTo>
                  <a:lnTo>
                    <a:pt x="284480" y="1173480"/>
                  </a:lnTo>
                  <a:lnTo>
                    <a:pt x="279400" y="1150620"/>
                  </a:lnTo>
                  <a:lnTo>
                    <a:pt x="0" y="1150620"/>
                  </a:lnTo>
                  <a:lnTo>
                    <a:pt x="7620" y="789940"/>
                  </a:lnTo>
                  <a:lnTo>
                    <a:pt x="48260" y="617220"/>
                  </a:lnTo>
                  <a:lnTo>
                    <a:pt x="149860" y="340360"/>
                  </a:lnTo>
                  <a:lnTo>
                    <a:pt x="254000" y="13970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5ED2CA22-CAC0-4B79-9D53-4FD61C25E077}"/>
                </a:ext>
              </a:extLst>
            </p:cNvPr>
            <p:cNvSpPr/>
            <p:nvPr/>
          </p:nvSpPr>
          <p:spPr>
            <a:xfrm>
              <a:off x="2731147" y="2854168"/>
              <a:ext cx="397510" cy="741045"/>
            </a:xfrm>
            <a:custGeom>
              <a:avLst/>
              <a:gdLst>
                <a:gd name="connsiteX0" fmla="*/ 28695 w 422395"/>
                <a:gd name="connsiteY0" fmla="*/ 16914 h 756054"/>
                <a:gd name="connsiteX1" fmla="*/ 422395 w 422395"/>
                <a:gd name="connsiteY1" fmla="*/ 212494 h 756054"/>
                <a:gd name="connsiteX2" fmla="*/ 419855 w 422395"/>
                <a:gd name="connsiteY2" fmla="*/ 756054 h 756054"/>
                <a:gd name="connsiteX3" fmla="*/ 336035 w 422395"/>
                <a:gd name="connsiteY3" fmla="*/ 745894 h 756054"/>
                <a:gd name="connsiteX4" fmla="*/ 336035 w 422395"/>
                <a:gd name="connsiteY4" fmla="*/ 745894 h 756054"/>
                <a:gd name="connsiteX5" fmla="*/ 290315 w 422395"/>
                <a:gd name="connsiteY5" fmla="*/ 690014 h 756054"/>
                <a:gd name="connsiteX6" fmla="*/ 31235 w 422395"/>
                <a:gd name="connsiteY6" fmla="*/ 674774 h 756054"/>
                <a:gd name="connsiteX7" fmla="*/ 28695 w 422395"/>
                <a:gd name="connsiteY7" fmla="*/ 16914 h 756054"/>
                <a:gd name="connsiteX0" fmla="*/ 0 w 393700"/>
                <a:gd name="connsiteY0" fmla="*/ 16914 h 756054"/>
                <a:gd name="connsiteX1" fmla="*/ 393700 w 393700"/>
                <a:gd name="connsiteY1" fmla="*/ 212494 h 756054"/>
                <a:gd name="connsiteX2" fmla="*/ 391160 w 393700"/>
                <a:gd name="connsiteY2" fmla="*/ 756054 h 756054"/>
                <a:gd name="connsiteX3" fmla="*/ 307340 w 393700"/>
                <a:gd name="connsiteY3" fmla="*/ 745894 h 756054"/>
                <a:gd name="connsiteX4" fmla="*/ 307340 w 393700"/>
                <a:gd name="connsiteY4" fmla="*/ 745894 h 756054"/>
                <a:gd name="connsiteX5" fmla="*/ 261620 w 393700"/>
                <a:gd name="connsiteY5" fmla="*/ 690014 h 756054"/>
                <a:gd name="connsiteX6" fmla="*/ 2540 w 393700"/>
                <a:gd name="connsiteY6" fmla="*/ 674774 h 756054"/>
                <a:gd name="connsiteX7" fmla="*/ 0 w 393700"/>
                <a:gd name="connsiteY7" fmla="*/ 16914 h 756054"/>
                <a:gd name="connsiteX0" fmla="*/ 0 w 393700"/>
                <a:gd name="connsiteY0" fmla="*/ 0 h 739140"/>
                <a:gd name="connsiteX1" fmla="*/ 393700 w 393700"/>
                <a:gd name="connsiteY1" fmla="*/ 195580 h 739140"/>
                <a:gd name="connsiteX2" fmla="*/ 391160 w 393700"/>
                <a:gd name="connsiteY2" fmla="*/ 739140 h 739140"/>
                <a:gd name="connsiteX3" fmla="*/ 307340 w 393700"/>
                <a:gd name="connsiteY3" fmla="*/ 728980 h 739140"/>
                <a:gd name="connsiteX4" fmla="*/ 307340 w 393700"/>
                <a:gd name="connsiteY4" fmla="*/ 728980 h 739140"/>
                <a:gd name="connsiteX5" fmla="*/ 261620 w 393700"/>
                <a:gd name="connsiteY5" fmla="*/ 673100 h 739140"/>
                <a:gd name="connsiteX6" fmla="*/ 2540 w 393700"/>
                <a:gd name="connsiteY6" fmla="*/ 657860 h 739140"/>
                <a:gd name="connsiteX7" fmla="*/ 0 w 393700"/>
                <a:gd name="connsiteY7" fmla="*/ 0 h 739140"/>
                <a:gd name="connsiteX0" fmla="*/ 0 w 393700"/>
                <a:gd name="connsiteY0" fmla="*/ 0 h 739140"/>
                <a:gd name="connsiteX1" fmla="*/ 393700 w 393700"/>
                <a:gd name="connsiteY1" fmla="*/ 195580 h 739140"/>
                <a:gd name="connsiteX2" fmla="*/ 391160 w 393700"/>
                <a:gd name="connsiteY2" fmla="*/ 739140 h 739140"/>
                <a:gd name="connsiteX3" fmla="*/ 307340 w 393700"/>
                <a:gd name="connsiteY3" fmla="*/ 728980 h 739140"/>
                <a:gd name="connsiteX4" fmla="*/ 307340 w 393700"/>
                <a:gd name="connsiteY4" fmla="*/ 728980 h 739140"/>
                <a:gd name="connsiteX5" fmla="*/ 261620 w 393700"/>
                <a:gd name="connsiteY5" fmla="*/ 673100 h 739140"/>
                <a:gd name="connsiteX6" fmla="*/ 2540 w 393700"/>
                <a:gd name="connsiteY6" fmla="*/ 657860 h 739140"/>
                <a:gd name="connsiteX7" fmla="*/ 0 w 393700"/>
                <a:gd name="connsiteY7" fmla="*/ 0 h 739140"/>
                <a:gd name="connsiteX0" fmla="*/ 0 w 395605"/>
                <a:gd name="connsiteY0" fmla="*/ 0 h 737235"/>
                <a:gd name="connsiteX1" fmla="*/ 395605 w 395605"/>
                <a:gd name="connsiteY1" fmla="*/ 193675 h 737235"/>
                <a:gd name="connsiteX2" fmla="*/ 393065 w 395605"/>
                <a:gd name="connsiteY2" fmla="*/ 737235 h 737235"/>
                <a:gd name="connsiteX3" fmla="*/ 309245 w 395605"/>
                <a:gd name="connsiteY3" fmla="*/ 727075 h 737235"/>
                <a:gd name="connsiteX4" fmla="*/ 309245 w 395605"/>
                <a:gd name="connsiteY4" fmla="*/ 727075 h 737235"/>
                <a:gd name="connsiteX5" fmla="*/ 263525 w 395605"/>
                <a:gd name="connsiteY5" fmla="*/ 671195 h 737235"/>
                <a:gd name="connsiteX6" fmla="*/ 4445 w 395605"/>
                <a:gd name="connsiteY6" fmla="*/ 655955 h 737235"/>
                <a:gd name="connsiteX7" fmla="*/ 0 w 395605"/>
                <a:gd name="connsiteY7" fmla="*/ 0 h 737235"/>
                <a:gd name="connsiteX0" fmla="*/ 0 w 399415"/>
                <a:gd name="connsiteY0" fmla="*/ 0 h 742950"/>
                <a:gd name="connsiteX1" fmla="*/ 399415 w 399415"/>
                <a:gd name="connsiteY1" fmla="*/ 199390 h 742950"/>
                <a:gd name="connsiteX2" fmla="*/ 396875 w 399415"/>
                <a:gd name="connsiteY2" fmla="*/ 742950 h 742950"/>
                <a:gd name="connsiteX3" fmla="*/ 313055 w 399415"/>
                <a:gd name="connsiteY3" fmla="*/ 732790 h 742950"/>
                <a:gd name="connsiteX4" fmla="*/ 313055 w 399415"/>
                <a:gd name="connsiteY4" fmla="*/ 732790 h 742950"/>
                <a:gd name="connsiteX5" fmla="*/ 267335 w 399415"/>
                <a:gd name="connsiteY5" fmla="*/ 676910 h 742950"/>
                <a:gd name="connsiteX6" fmla="*/ 8255 w 399415"/>
                <a:gd name="connsiteY6" fmla="*/ 661670 h 742950"/>
                <a:gd name="connsiteX7" fmla="*/ 0 w 399415"/>
                <a:gd name="connsiteY7" fmla="*/ 0 h 742950"/>
                <a:gd name="connsiteX0" fmla="*/ 0 w 399415"/>
                <a:gd name="connsiteY0" fmla="*/ 0 h 742950"/>
                <a:gd name="connsiteX1" fmla="*/ 399415 w 399415"/>
                <a:gd name="connsiteY1" fmla="*/ 199390 h 742950"/>
                <a:gd name="connsiteX2" fmla="*/ 396875 w 399415"/>
                <a:gd name="connsiteY2" fmla="*/ 742950 h 742950"/>
                <a:gd name="connsiteX3" fmla="*/ 313055 w 399415"/>
                <a:gd name="connsiteY3" fmla="*/ 732790 h 742950"/>
                <a:gd name="connsiteX4" fmla="*/ 318770 w 399415"/>
                <a:gd name="connsiteY4" fmla="*/ 740410 h 742950"/>
                <a:gd name="connsiteX5" fmla="*/ 267335 w 399415"/>
                <a:gd name="connsiteY5" fmla="*/ 676910 h 742950"/>
                <a:gd name="connsiteX6" fmla="*/ 8255 w 399415"/>
                <a:gd name="connsiteY6" fmla="*/ 661670 h 742950"/>
                <a:gd name="connsiteX7" fmla="*/ 0 w 399415"/>
                <a:gd name="connsiteY7" fmla="*/ 0 h 742950"/>
                <a:gd name="connsiteX0" fmla="*/ 0 w 397510"/>
                <a:gd name="connsiteY0" fmla="*/ 0 h 741045"/>
                <a:gd name="connsiteX1" fmla="*/ 397510 w 397510"/>
                <a:gd name="connsiteY1" fmla="*/ 197485 h 741045"/>
                <a:gd name="connsiteX2" fmla="*/ 394970 w 397510"/>
                <a:gd name="connsiteY2" fmla="*/ 741045 h 741045"/>
                <a:gd name="connsiteX3" fmla="*/ 311150 w 397510"/>
                <a:gd name="connsiteY3" fmla="*/ 730885 h 741045"/>
                <a:gd name="connsiteX4" fmla="*/ 316865 w 397510"/>
                <a:gd name="connsiteY4" fmla="*/ 738505 h 741045"/>
                <a:gd name="connsiteX5" fmla="*/ 265430 w 397510"/>
                <a:gd name="connsiteY5" fmla="*/ 675005 h 741045"/>
                <a:gd name="connsiteX6" fmla="*/ 6350 w 397510"/>
                <a:gd name="connsiteY6" fmla="*/ 659765 h 741045"/>
                <a:gd name="connsiteX7" fmla="*/ 0 w 397510"/>
                <a:gd name="connsiteY7" fmla="*/ 0 h 74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7510" h="741045">
                  <a:moveTo>
                    <a:pt x="0" y="0"/>
                  </a:moveTo>
                  <a:cubicBezTo>
                    <a:pt x="62653" y="29633"/>
                    <a:pt x="266277" y="132292"/>
                    <a:pt x="397510" y="197485"/>
                  </a:cubicBezTo>
                  <a:cubicBezTo>
                    <a:pt x="396663" y="378672"/>
                    <a:pt x="395817" y="559858"/>
                    <a:pt x="394970" y="741045"/>
                  </a:cubicBezTo>
                  <a:cubicBezTo>
                    <a:pt x="367030" y="737658"/>
                    <a:pt x="324167" y="731308"/>
                    <a:pt x="311150" y="730885"/>
                  </a:cubicBezTo>
                  <a:cubicBezTo>
                    <a:pt x="298133" y="730462"/>
                    <a:pt x="314960" y="735965"/>
                    <a:pt x="316865" y="738505"/>
                  </a:cubicBezTo>
                  <a:lnTo>
                    <a:pt x="265430" y="675005"/>
                  </a:lnTo>
                  <a:lnTo>
                    <a:pt x="6350" y="659765"/>
                  </a:lnTo>
                  <a:cubicBezTo>
                    <a:pt x="4657" y="440478"/>
                    <a:pt x="1270" y="328930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3B427672-626A-43EB-953B-994A8AF9DB32}"/>
                </a:ext>
              </a:extLst>
            </p:cNvPr>
            <p:cNvSpPr/>
            <p:nvPr/>
          </p:nvSpPr>
          <p:spPr>
            <a:xfrm>
              <a:off x="3368686" y="2496663"/>
              <a:ext cx="441960" cy="262890"/>
            </a:xfrm>
            <a:custGeom>
              <a:avLst/>
              <a:gdLst>
                <a:gd name="connsiteX0" fmla="*/ 3810 w 441960"/>
                <a:gd name="connsiteY0" fmla="*/ 22860 h 262890"/>
                <a:gd name="connsiteX1" fmla="*/ 0 w 441960"/>
                <a:gd name="connsiteY1" fmla="*/ 262890 h 262890"/>
                <a:gd name="connsiteX2" fmla="*/ 440055 w 441960"/>
                <a:gd name="connsiteY2" fmla="*/ 262890 h 262890"/>
                <a:gd name="connsiteX3" fmla="*/ 441960 w 441960"/>
                <a:gd name="connsiteY3" fmla="*/ 0 h 262890"/>
                <a:gd name="connsiteX4" fmla="*/ 97155 w 441960"/>
                <a:gd name="connsiteY4" fmla="*/ 17145 h 262890"/>
                <a:gd name="connsiteX5" fmla="*/ 3810 w 441960"/>
                <a:gd name="connsiteY5" fmla="*/ 2286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1960" h="262890">
                  <a:moveTo>
                    <a:pt x="3810" y="22860"/>
                  </a:moveTo>
                  <a:lnTo>
                    <a:pt x="0" y="262890"/>
                  </a:lnTo>
                  <a:lnTo>
                    <a:pt x="440055" y="262890"/>
                  </a:lnTo>
                  <a:lnTo>
                    <a:pt x="441960" y="0"/>
                  </a:lnTo>
                  <a:lnTo>
                    <a:pt x="97155" y="17145"/>
                  </a:lnTo>
                  <a:lnTo>
                    <a:pt x="3810" y="2286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35F5B9C-0B57-4414-B064-1F1DD2F5D8C2}"/>
                </a:ext>
              </a:extLst>
            </p:cNvPr>
            <p:cNvSpPr/>
            <p:nvPr/>
          </p:nvSpPr>
          <p:spPr>
            <a:xfrm>
              <a:off x="3808740" y="2483328"/>
              <a:ext cx="531495" cy="457200"/>
            </a:xfrm>
            <a:custGeom>
              <a:avLst/>
              <a:gdLst>
                <a:gd name="connsiteX0" fmla="*/ 0 w 529590"/>
                <a:gd name="connsiteY0" fmla="*/ 15240 h 457200"/>
                <a:gd name="connsiteX1" fmla="*/ 323850 w 529590"/>
                <a:gd name="connsiteY1" fmla="*/ 0 h 457200"/>
                <a:gd name="connsiteX2" fmla="*/ 527685 w 529590"/>
                <a:gd name="connsiteY2" fmla="*/ 11430 h 457200"/>
                <a:gd name="connsiteX3" fmla="*/ 529590 w 529590"/>
                <a:gd name="connsiteY3" fmla="*/ 200025 h 457200"/>
                <a:gd name="connsiteX4" fmla="*/ 409575 w 529590"/>
                <a:gd name="connsiteY4" fmla="*/ 449580 h 457200"/>
                <a:gd name="connsiteX5" fmla="*/ 0 w 529590"/>
                <a:gd name="connsiteY5" fmla="*/ 457200 h 457200"/>
                <a:gd name="connsiteX6" fmla="*/ 0 w 529590"/>
                <a:gd name="connsiteY6" fmla="*/ 276225 h 457200"/>
                <a:gd name="connsiteX7" fmla="*/ 0 w 529590"/>
                <a:gd name="connsiteY7" fmla="*/ 15240 h 457200"/>
                <a:gd name="connsiteX0" fmla="*/ 1905 w 531495"/>
                <a:gd name="connsiteY0" fmla="*/ 15240 h 457200"/>
                <a:gd name="connsiteX1" fmla="*/ 325755 w 531495"/>
                <a:gd name="connsiteY1" fmla="*/ 0 h 457200"/>
                <a:gd name="connsiteX2" fmla="*/ 529590 w 531495"/>
                <a:gd name="connsiteY2" fmla="*/ 11430 h 457200"/>
                <a:gd name="connsiteX3" fmla="*/ 531495 w 531495"/>
                <a:gd name="connsiteY3" fmla="*/ 200025 h 457200"/>
                <a:gd name="connsiteX4" fmla="*/ 411480 w 531495"/>
                <a:gd name="connsiteY4" fmla="*/ 449580 h 457200"/>
                <a:gd name="connsiteX5" fmla="*/ 1905 w 531495"/>
                <a:gd name="connsiteY5" fmla="*/ 457200 h 457200"/>
                <a:gd name="connsiteX6" fmla="*/ 0 w 531495"/>
                <a:gd name="connsiteY6" fmla="*/ 276225 h 457200"/>
                <a:gd name="connsiteX7" fmla="*/ 1905 w 531495"/>
                <a:gd name="connsiteY7" fmla="*/ 1524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495" h="457200">
                  <a:moveTo>
                    <a:pt x="1905" y="15240"/>
                  </a:moveTo>
                  <a:lnTo>
                    <a:pt x="325755" y="0"/>
                  </a:lnTo>
                  <a:lnTo>
                    <a:pt x="529590" y="11430"/>
                  </a:lnTo>
                  <a:lnTo>
                    <a:pt x="531495" y="200025"/>
                  </a:lnTo>
                  <a:lnTo>
                    <a:pt x="411480" y="449580"/>
                  </a:lnTo>
                  <a:lnTo>
                    <a:pt x="1905" y="457200"/>
                  </a:lnTo>
                  <a:lnTo>
                    <a:pt x="0" y="276225"/>
                  </a:lnTo>
                  <a:lnTo>
                    <a:pt x="1905" y="1524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5A14523-06B6-4EB3-B1E2-F421CF7C85C7}"/>
                </a:ext>
              </a:extLst>
            </p:cNvPr>
            <p:cNvSpPr/>
            <p:nvPr/>
          </p:nvSpPr>
          <p:spPr>
            <a:xfrm>
              <a:off x="3092461" y="2515713"/>
              <a:ext cx="299085" cy="1083945"/>
            </a:xfrm>
            <a:custGeom>
              <a:avLst/>
              <a:gdLst>
                <a:gd name="connsiteX0" fmla="*/ 0 w 299085"/>
                <a:gd name="connsiteY0" fmla="*/ 0 h 1083945"/>
                <a:gd name="connsiteX1" fmla="*/ 28194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6195 w 299085"/>
                <a:gd name="connsiteY5" fmla="*/ 1078230 h 1083945"/>
                <a:gd name="connsiteX6" fmla="*/ 38100 w 299085"/>
                <a:gd name="connsiteY6" fmla="*/ 537210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194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6195 w 299085"/>
                <a:gd name="connsiteY5" fmla="*/ 1078230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194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1940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7655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3845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1905 h 1083945"/>
                <a:gd name="connsiteX2" fmla="*/ 276225 w 299085"/>
                <a:gd name="connsiteY2" fmla="*/ 245745 h 1083945"/>
                <a:gd name="connsiteX3" fmla="*/ 295275 w 299085"/>
                <a:gd name="connsiteY3" fmla="*/ 906780 h 1083945"/>
                <a:gd name="connsiteX4" fmla="*/ 299085 w 299085"/>
                <a:gd name="connsiteY4" fmla="*/ 1083945 h 1083945"/>
                <a:gd name="connsiteX5" fmla="*/ 125730 w 299085"/>
                <a:gd name="connsiteY5" fmla="*/ 1080135 h 1083945"/>
                <a:gd name="connsiteX6" fmla="*/ 34290 w 299085"/>
                <a:gd name="connsiteY6" fmla="*/ 1076325 h 1083945"/>
                <a:gd name="connsiteX7" fmla="*/ 36195 w 299085"/>
                <a:gd name="connsiteY7" fmla="*/ 535305 h 1083945"/>
                <a:gd name="connsiteX8" fmla="*/ 0 w 299085"/>
                <a:gd name="connsiteY8" fmla="*/ 0 h 108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085" h="1083945">
                  <a:moveTo>
                    <a:pt x="0" y="0"/>
                  </a:moveTo>
                  <a:lnTo>
                    <a:pt x="285750" y="1905"/>
                  </a:lnTo>
                  <a:lnTo>
                    <a:pt x="276225" y="245745"/>
                  </a:lnTo>
                  <a:lnTo>
                    <a:pt x="295275" y="906780"/>
                  </a:lnTo>
                  <a:lnTo>
                    <a:pt x="299085" y="1083945"/>
                  </a:lnTo>
                  <a:lnTo>
                    <a:pt x="125730" y="1080135"/>
                  </a:lnTo>
                  <a:cubicBezTo>
                    <a:pt x="81598" y="1078865"/>
                    <a:pt x="64770" y="1077595"/>
                    <a:pt x="34290" y="1076325"/>
                  </a:cubicBezTo>
                  <a:lnTo>
                    <a:pt x="36195" y="5353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9EAEC206-AF17-409A-96A4-913DF64F0089}"/>
                </a:ext>
              </a:extLst>
            </p:cNvPr>
            <p:cNvSpPr/>
            <p:nvPr/>
          </p:nvSpPr>
          <p:spPr>
            <a:xfrm>
              <a:off x="3368686" y="2761457"/>
              <a:ext cx="470535" cy="741045"/>
            </a:xfrm>
            <a:custGeom>
              <a:avLst/>
              <a:gdLst>
                <a:gd name="connsiteX0" fmla="*/ 0 w 481965"/>
                <a:gd name="connsiteY0" fmla="*/ 0 h 960120"/>
                <a:gd name="connsiteX1" fmla="*/ 440055 w 481965"/>
                <a:gd name="connsiteY1" fmla="*/ 0 h 960120"/>
                <a:gd name="connsiteX2" fmla="*/ 441960 w 481965"/>
                <a:gd name="connsiteY2" fmla="*/ 180975 h 960120"/>
                <a:gd name="connsiteX3" fmla="*/ 481965 w 481965"/>
                <a:gd name="connsiteY3" fmla="*/ 960120 h 960120"/>
                <a:gd name="connsiteX4" fmla="*/ 70485 w 481965"/>
                <a:gd name="connsiteY4" fmla="*/ 950595 h 960120"/>
                <a:gd name="connsiteX5" fmla="*/ 24765 w 481965"/>
                <a:gd name="connsiteY5" fmla="*/ 836295 h 960120"/>
                <a:gd name="connsiteX6" fmla="*/ 0 w 481965"/>
                <a:gd name="connsiteY6" fmla="*/ 0 h 960120"/>
                <a:gd name="connsiteX0" fmla="*/ 0 w 470535"/>
                <a:gd name="connsiteY0" fmla="*/ 0 h 950595"/>
                <a:gd name="connsiteX1" fmla="*/ 440055 w 470535"/>
                <a:gd name="connsiteY1" fmla="*/ 0 h 950595"/>
                <a:gd name="connsiteX2" fmla="*/ 441960 w 470535"/>
                <a:gd name="connsiteY2" fmla="*/ 180975 h 950595"/>
                <a:gd name="connsiteX3" fmla="*/ 470535 w 470535"/>
                <a:gd name="connsiteY3" fmla="*/ 704850 h 950595"/>
                <a:gd name="connsiteX4" fmla="*/ 70485 w 470535"/>
                <a:gd name="connsiteY4" fmla="*/ 950595 h 950595"/>
                <a:gd name="connsiteX5" fmla="*/ 24765 w 470535"/>
                <a:gd name="connsiteY5" fmla="*/ 836295 h 950595"/>
                <a:gd name="connsiteX6" fmla="*/ 0 w 470535"/>
                <a:gd name="connsiteY6" fmla="*/ 0 h 950595"/>
                <a:gd name="connsiteX0" fmla="*/ 0 w 470535"/>
                <a:gd name="connsiteY0" fmla="*/ 0 h 950595"/>
                <a:gd name="connsiteX1" fmla="*/ 440055 w 470535"/>
                <a:gd name="connsiteY1" fmla="*/ 0 h 950595"/>
                <a:gd name="connsiteX2" fmla="*/ 441960 w 470535"/>
                <a:gd name="connsiteY2" fmla="*/ 180975 h 950595"/>
                <a:gd name="connsiteX3" fmla="*/ 470535 w 470535"/>
                <a:gd name="connsiteY3" fmla="*/ 704850 h 950595"/>
                <a:gd name="connsiteX4" fmla="*/ 70485 w 470535"/>
                <a:gd name="connsiteY4" fmla="*/ 950595 h 950595"/>
                <a:gd name="connsiteX5" fmla="*/ 17145 w 470535"/>
                <a:gd name="connsiteY5" fmla="*/ 741045 h 950595"/>
                <a:gd name="connsiteX6" fmla="*/ 0 w 470535"/>
                <a:gd name="connsiteY6" fmla="*/ 0 h 950595"/>
                <a:gd name="connsiteX0" fmla="*/ 0 w 470535"/>
                <a:gd name="connsiteY0" fmla="*/ 0 h 741045"/>
                <a:gd name="connsiteX1" fmla="*/ 440055 w 470535"/>
                <a:gd name="connsiteY1" fmla="*/ 0 h 741045"/>
                <a:gd name="connsiteX2" fmla="*/ 441960 w 470535"/>
                <a:gd name="connsiteY2" fmla="*/ 180975 h 741045"/>
                <a:gd name="connsiteX3" fmla="*/ 470535 w 470535"/>
                <a:gd name="connsiteY3" fmla="*/ 704850 h 741045"/>
                <a:gd name="connsiteX4" fmla="*/ 17145 w 470535"/>
                <a:gd name="connsiteY4" fmla="*/ 741045 h 741045"/>
                <a:gd name="connsiteX5" fmla="*/ 0 w 470535"/>
                <a:gd name="connsiteY5" fmla="*/ 0 h 741045"/>
                <a:gd name="connsiteX0" fmla="*/ 0 w 470535"/>
                <a:gd name="connsiteY0" fmla="*/ 0 h 741045"/>
                <a:gd name="connsiteX1" fmla="*/ 440055 w 470535"/>
                <a:gd name="connsiteY1" fmla="*/ 0 h 741045"/>
                <a:gd name="connsiteX2" fmla="*/ 441960 w 470535"/>
                <a:gd name="connsiteY2" fmla="*/ 180975 h 741045"/>
                <a:gd name="connsiteX3" fmla="*/ 470535 w 470535"/>
                <a:gd name="connsiteY3" fmla="*/ 704850 h 741045"/>
                <a:gd name="connsiteX4" fmla="*/ 19050 w 470535"/>
                <a:gd name="connsiteY4" fmla="*/ 741045 h 741045"/>
                <a:gd name="connsiteX5" fmla="*/ 0 w 470535"/>
                <a:gd name="connsiteY5" fmla="*/ 0 h 74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0535" h="741045">
                  <a:moveTo>
                    <a:pt x="0" y="0"/>
                  </a:moveTo>
                  <a:lnTo>
                    <a:pt x="440055" y="0"/>
                  </a:lnTo>
                  <a:lnTo>
                    <a:pt x="441960" y="180975"/>
                  </a:lnTo>
                  <a:lnTo>
                    <a:pt x="470535" y="704850"/>
                  </a:lnTo>
                  <a:lnTo>
                    <a:pt x="19050" y="7410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A9E8FFEC-39A8-4162-85F9-B1D4A40853DD}"/>
                </a:ext>
              </a:extLst>
            </p:cNvPr>
            <p:cNvSpPr/>
            <p:nvPr/>
          </p:nvSpPr>
          <p:spPr>
            <a:xfrm>
              <a:off x="4195456" y="3140553"/>
              <a:ext cx="790575" cy="521970"/>
            </a:xfrm>
            <a:custGeom>
              <a:avLst/>
              <a:gdLst>
                <a:gd name="connsiteX0" fmla="*/ 0 w 790575"/>
                <a:gd name="connsiteY0" fmla="*/ 203835 h 521970"/>
                <a:gd name="connsiteX1" fmla="*/ 5715 w 790575"/>
                <a:gd name="connsiteY1" fmla="*/ 93345 h 521970"/>
                <a:gd name="connsiteX2" fmla="*/ 121920 w 790575"/>
                <a:gd name="connsiteY2" fmla="*/ 32385 h 521970"/>
                <a:gd name="connsiteX3" fmla="*/ 226695 w 790575"/>
                <a:gd name="connsiteY3" fmla="*/ 0 h 521970"/>
                <a:gd name="connsiteX4" fmla="*/ 777240 w 790575"/>
                <a:gd name="connsiteY4" fmla="*/ 93345 h 521970"/>
                <a:gd name="connsiteX5" fmla="*/ 777240 w 790575"/>
                <a:gd name="connsiteY5" fmla="*/ 93345 h 521970"/>
                <a:gd name="connsiteX6" fmla="*/ 790575 w 790575"/>
                <a:gd name="connsiteY6" fmla="*/ 520065 h 521970"/>
                <a:gd name="connsiteX7" fmla="*/ 651510 w 790575"/>
                <a:gd name="connsiteY7" fmla="*/ 521970 h 521970"/>
                <a:gd name="connsiteX8" fmla="*/ 205740 w 790575"/>
                <a:gd name="connsiteY8" fmla="*/ 276225 h 521970"/>
                <a:gd name="connsiteX9" fmla="*/ 0 w 790575"/>
                <a:gd name="connsiteY9" fmla="*/ 203835 h 52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5" h="521970">
                  <a:moveTo>
                    <a:pt x="0" y="203835"/>
                  </a:moveTo>
                  <a:lnTo>
                    <a:pt x="5715" y="93345"/>
                  </a:lnTo>
                  <a:lnTo>
                    <a:pt x="121920" y="32385"/>
                  </a:lnTo>
                  <a:lnTo>
                    <a:pt x="226695" y="0"/>
                  </a:lnTo>
                  <a:lnTo>
                    <a:pt x="777240" y="93345"/>
                  </a:lnTo>
                  <a:lnTo>
                    <a:pt x="777240" y="93345"/>
                  </a:lnTo>
                  <a:lnTo>
                    <a:pt x="790575" y="520065"/>
                  </a:lnTo>
                  <a:lnTo>
                    <a:pt x="651510" y="521970"/>
                  </a:lnTo>
                  <a:lnTo>
                    <a:pt x="205740" y="276225"/>
                  </a:lnTo>
                  <a:lnTo>
                    <a:pt x="0" y="20383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6FC8D16C-9DC2-4F86-8451-E08E3C2D99E3}"/>
                </a:ext>
              </a:extLst>
            </p:cNvPr>
            <p:cNvSpPr/>
            <p:nvPr/>
          </p:nvSpPr>
          <p:spPr>
            <a:xfrm>
              <a:off x="3812551" y="2934813"/>
              <a:ext cx="510540" cy="533400"/>
            </a:xfrm>
            <a:custGeom>
              <a:avLst/>
              <a:gdLst>
                <a:gd name="connsiteX0" fmla="*/ 0 w 510540"/>
                <a:gd name="connsiteY0" fmla="*/ 5715 h 533400"/>
                <a:gd name="connsiteX1" fmla="*/ 329565 w 510540"/>
                <a:gd name="connsiteY1" fmla="*/ 0 h 533400"/>
                <a:gd name="connsiteX2" fmla="*/ 331470 w 510540"/>
                <a:gd name="connsiteY2" fmla="*/ 116205 h 533400"/>
                <a:gd name="connsiteX3" fmla="*/ 419100 w 510540"/>
                <a:gd name="connsiteY3" fmla="*/ 114300 h 533400"/>
                <a:gd name="connsiteX4" fmla="*/ 422910 w 510540"/>
                <a:gd name="connsiteY4" fmla="*/ 283845 h 533400"/>
                <a:gd name="connsiteX5" fmla="*/ 390525 w 510540"/>
                <a:gd name="connsiteY5" fmla="*/ 297180 h 533400"/>
                <a:gd name="connsiteX6" fmla="*/ 382905 w 510540"/>
                <a:gd name="connsiteY6" fmla="*/ 415290 h 533400"/>
                <a:gd name="connsiteX7" fmla="*/ 510540 w 510540"/>
                <a:gd name="connsiteY7" fmla="*/ 453390 h 533400"/>
                <a:gd name="connsiteX8" fmla="*/ 504825 w 510540"/>
                <a:gd name="connsiteY8" fmla="*/ 516255 h 533400"/>
                <a:gd name="connsiteX9" fmla="*/ 26670 w 510540"/>
                <a:gd name="connsiteY9" fmla="*/ 533400 h 533400"/>
                <a:gd name="connsiteX10" fmla="*/ 0 w 510540"/>
                <a:gd name="connsiteY10" fmla="*/ 5715 h 533400"/>
                <a:gd name="connsiteX0" fmla="*/ 0 w 510540"/>
                <a:gd name="connsiteY0" fmla="*/ 5715 h 533400"/>
                <a:gd name="connsiteX1" fmla="*/ 329565 w 510540"/>
                <a:gd name="connsiteY1" fmla="*/ 0 h 533400"/>
                <a:gd name="connsiteX2" fmla="*/ 331470 w 510540"/>
                <a:gd name="connsiteY2" fmla="*/ 116205 h 533400"/>
                <a:gd name="connsiteX3" fmla="*/ 419100 w 510540"/>
                <a:gd name="connsiteY3" fmla="*/ 114300 h 533400"/>
                <a:gd name="connsiteX4" fmla="*/ 422910 w 510540"/>
                <a:gd name="connsiteY4" fmla="*/ 283845 h 533400"/>
                <a:gd name="connsiteX5" fmla="*/ 390525 w 510540"/>
                <a:gd name="connsiteY5" fmla="*/ 297180 h 533400"/>
                <a:gd name="connsiteX6" fmla="*/ 386715 w 510540"/>
                <a:gd name="connsiteY6" fmla="*/ 413385 h 533400"/>
                <a:gd name="connsiteX7" fmla="*/ 510540 w 510540"/>
                <a:gd name="connsiteY7" fmla="*/ 453390 h 533400"/>
                <a:gd name="connsiteX8" fmla="*/ 504825 w 510540"/>
                <a:gd name="connsiteY8" fmla="*/ 516255 h 533400"/>
                <a:gd name="connsiteX9" fmla="*/ 26670 w 510540"/>
                <a:gd name="connsiteY9" fmla="*/ 533400 h 533400"/>
                <a:gd name="connsiteX10" fmla="*/ 0 w 510540"/>
                <a:gd name="connsiteY10" fmla="*/ 5715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40" h="533400">
                  <a:moveTo>
                    <a:pt x="0" y="5715"/>
                  </a:moveTo>
                  <a:lnTo>
                    <a:pt x="329565" y="0"/>
                  </a:lnTo>
                  <a:lnTo>
                    <a:pt x="331470" y="116205"/>
                  </a:lnTo>
                  <a:lnTo>
                    <a:pt x="419100" y="114300"/>
                  </a:lnTo>
                  <a:lnTo>
                    <a:pt x="422910" y="283845"/>
                  </a:lnTo>
                  <a:lnTo>
                    <a:pt x="390525" y="297180"/>
                  </a:lnTo>
                  <a:lnTo>
                    <a:pt x="386715" y="413385"/>
                  </a:lnTo>
                  <a:lnTo>
                    <a:pt x="510540" y="453390"/>
                  </a:lnTo>
                  <a:lnTo>
                    <a:pt x="504825" y="516255"/>
                  </a:lnTo>
                  <a:lnTo>
                    <a:pt x="26670" y="533400"/>
                  </a:lnTo>
                  <a:lnTo>
                    <a:pt x="0" y="571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3CBD2029-5A4D-4D26-A1FC-52EF8494CB8C}"/>
                </a:ext>
              </a:extLst>
            </p:cNvPr>
            <p:cNvSpPr/>
            <p:nvPr/>
          </p:nvSpPr>
          <p:spPr>
            <a:xfrm>
              <a:off x="4123066" y="2113758"/>
              <a:ext cx="1091565" cy="577215"/>
            </a:xfrm>
            <a:custGeom>
              <a:avLst/>
              <a:gdLst>
                <a:gd name="connsiteX0" fmla="*/ 0 w 1091565"/>
                <a:gd name="connsiteY0" fmla="*/ 91440 h 577215"/>
                <a:gd name="connsiteX1" fmla="*/ 9525 w 1091565"/>
                <a:gd name="connsiteY1" fmla="*/ 371475 h 577215"/>
                <a:gd name="connsiteX2" fmla="*/ 213360 w 1091565"/>
                <a:gd name="connsiteY2" fmla="*/ 381000 h 577215"/>
                <a:gd name="connsiteX3" fmla="*/ 217170 w 1091565"/>
                <a:gd name="connsiteY3" fmla="*/ 577215 h 577215"/>
                <a:gd name="connsiteX4" fmla="*/ 1080135 w 1091565"/>
                <a:gd name="connsiteY4" fmla="*/ 491490 h 577215"/>
                <a:gd name="connsiteX5" fmla="*/ 1091565 w 1091565"/>
                <a:gd name="connsiteY5" fmla="*/ 129540 h 577215"/>
                <a:gd name="connsiteX6" fmla="*/ 979170 w 1091565"/>
                <a:gd name="connsiteY6" fmla="*/ 45720 h 577215"/>
                <a:gd name="connsiteX7" fmla="*/ 853440 w 1091565"/>
                <a:gd name="connsiteY7" fmla="*/ 0 h 577215"/>
                <a:gd name="connsiteX8" fmla="*/ 729615 w 1091565"/>
                <a:gd name="connsiteY8" fmla="*/ 13335 h 577215"/>
                <a:gd name="connsiteX9" fmla="*/ 573405 w 1091565"/>
                <a:gd name="connsiteY9" fmla="*/ 78105 h 577215"/>
                <a:gd name="connsiteX10" fmla="*/ 501015 w 1091565"/>
                <a:gd name="connsiteY10" fmla="*/ 133350 h 577215"/>
                <a:gd name="connsiteX11" fmla="*/ 356235 w 1091565"/>
                <a:gd name="connsiteY11" fmla="*/ 125730 h 577215"/>
                <a:gd name="connsiteX12" fmla="*/ 217170 w 1091565"/>
                <a:gd name="connsiteY12" fmla="*/ 110490 h 577215"/>
                <a:gd name="connsiteX13" fmla="*/ 123825 w 1091565"/>
                <a:gd name="connsiteY13" fmla="*/ 60960 h 577215"/>
                <a:gd name="connsiteX14" fmla="*/ 78105 w 1091565"/>
                <a:gd name="connsiteY14" fmla="*/ 72390 h 577215"/>
                <a:gd name="connsiteX15" fmla="*/ 0 w 1091565"/>
                <a:gd name="connsiteY15" fmla="*/ 91440 h 57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91565" h="577215">
                  <a:moveTo>
                    <a:pt x="0" y="91440"/>
                  </a:moveTo>
                  <a:lnTo>
                    <a:pt x="9525" y="371475"/>
                  </a:lnTo>
                  <a:lnTo>
                    <a:pt x="213360" y="381000"/>
                  </a:lnTo>
                  <a:lnTo>
                    <a:pt x="217170" y="577215"/>
                  </a:lnTo>
                  <a:lnTo>
                    <a:pt x="1080135" y="491490"/>
                  </a:lnTo>
                  <a:lnTo>
                    <a:pt x="1091565" y="129540"/>
                  </a:lnTo>
                  <a:lnTo>
                    <a:pt x="979170" y="45720"/>
                  </a:lnTo>
                  <a:lnTo>
                    <a:pt x="853440" y="0"/>
                  </a:lnTo>
                  <a:lnTo>
                    <a:pt x="729615" y="13335"/>
                  </a:lnTo>
                  <a:lnTo>
                    <a:pt x="573405" y="78105"/>
                  </a:lnTo>
                  <a:lnTo>
                    <a:pt x="501015" y="133350"/>
                  </a:lnTo>
                  <a:lnTo>
                    <a:pt x="356235" y="125730"/>
                  </a:lnTo>
                  <a:lnTo>
                    <a:pt x="217170" y="110490"/>
                  </a:lnTo>
                  <a:lnTo>
                    <a:pt x="123825" y="60960"/>
                  </a:lnTo>
                  <a:lnTo>
                    <a:pt x="78105" y="7239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16FB8B4B-CFE8-4646-B96C-F7C0413EF04C}"/>
                </a:ext>
              </a:extLst>
            </p:cNvPr>
            <p:cNvSpPr/>
            <p:nvPr/>
          </p:nvSpPr>
          <p:spPr>
            <a:xfrm>
              <a:off x="4140211" y="2605248"/>
              <a:ext cx="1070610" cy="628650"/>
            </a:xfrm>
            <a:custGeom>
              <a:avLst/>
              <a:gdLst>
                <a:gd name="connsiteX0" fmla="*/ 192405 w 1066800"/>
                <a:gd name="connsiteY0" fmla="*/ 85725 h 624840"/>
                <a:gd name="connsiteX1" fmla="*/ 1061085 w 1066800"/>
                <a:gd name="connsiteY1" fmla="*/ 0 h 624840"/>
                <a:gd name="connsiteX2" fmla="*/ 1066800 w 1066800"/>
                <a:gd name="connsiteY2" fmla="*/ 304800 h 624840"/>
                <a:gd name="connsiteX3" fmla="*/ 794385 w 1066800"/>
                <a:gd name="connsiteY3" fmla="*/ 624840 h 624840"/>
                <a:gd name="connsiteX4" fmla="*/ 281940 w 1066800"/>
                <a:gd name="connsiteY4" fmla="*/ 535305 h 624840"/>
                <a:gd name="connsiteX5" fmla="*/ 171450 w 1066800"/>
                <a:gd name="connsiteY5" fmla="*/ 569595 h 624840"/>
                <a:gd name="connsiteX6" fmla="*/ 91440 w 1066800"/>
                <a:gd name="connsiteY6" fmla="*/ 611505 h 624840"/>
                <a:gd name="connsiteX7" fmla="*/ 89535 w 1066800"/>
                <a:gd name="connsiteY7" fmla="*/ 443865 h 624840"/>
                <a:gd name="connsiteX8" fmla="*/ 0 w 1066800"/>
                <a:gd name="connsiteY8" fmla="*/ 447675 h 624840"/>
                <a:gd name="connsiteX9" fmla="*/ 1905 w 1066800"/>
                <a:gd name="connsiteY9" fmla="*/ 327660 h 624840"/>
                <a:gd name="connsiteX10" fmla="*/ 76200 w 1066800"/>
                <a:gd name="connsiteY10" fmla="*/ 329565 h 624840"/>
                <a:gd name="connsiteX11" fmla="*/ 192405 w 1066800"/>
                <a:gd name="connsiteY11" fmla="*/ 85725 h 624840"/>
                <a:gd name="connsiteX0" fmla="*/ 196215 w 1070610"/>
                <a:gd name="connsiteY0" fmla="*/ 85725 h 624840"/>
                <a:gd name="connsiteX1" fmla="*/ 1064895 w 1070610"/>
                <a:gd name="connsiteY1" fmla="*/ 0 h 624840"/>
                <a:gd name="connsiteX2" fmla="*/ 1070610 w 1070610"/>
                <a:gd name="connsiteY2" fmla="*/ 304800 h 624840"/>
                <a:gd name="connsiteX3" fmla="*/ 798195 w 1070610"/>
                <a:gd name="connsiteY3" fmla="*/ 624840 h 624840"/>
                <a:gd name="connsiteX4" fmla="*/ 285750 w 1070610"/>
                <a:gd name="connsiteY4" fmla="*/ 535305 h 624840"/>
                <a:gd name="connsiteX5" fmla="*/ 175260 w 1070610"/>
                <a:gd name="connsiteY5" fmla="*/ 569595 h 624840"/>
                <a:gd name="connsiteX6" fmla="*/ 95250 w 1070610"/>
                <a:gd name="connsiteY6" fmla="*/ 611505 h 624840"/>
                <a:gd name="connsiteX7" fmla="*/ 93345 w 1070610"/>
                <a:gd name="connsiteY7" fmla="*/ 443865 h 624840"/>
                <a:gd name="connsiteX8" fmla="*/ 3810 w 1070610"/>
                <a:gd name="connsiteY8" fmla="*/ 447675 h 624840"/>
                <a:gd name="connsiteX9" fmla="*/ 0 w 1070610"/>
                <a:gd name="connsiteY9" fmla="*/ 325755 h 624840"/>
                <a:gd name="connsiteX10" fmla="*/ 80010 w 1070610"/>
                <a:gd name="connsiteY10" fmla="*/ 329565 h 624840"/>
                <a:gd name="connsiteX11" fmla="*/ 196215 w 1070610"/>
                <a:gd name="connsiteY11" fmla="*/ 85725 h 624840"/>
                <a:gd name="connsiteX0" fmla="*/ 196215 w 1070610"/>
                <a:gd name="connsiteY0" fmla="*/ 85725 h 628650"/>
                <a:gd name="connsiteX1" fmla="*/ 1064895 w 1070610"/>
                <a:gd name="connsiteY1" fmla="*/ 0 h 628650"/>
                <a:gd name="connsiteX2" fmla="*/ 1070610 w 1070610"/>
                <a:gd name="connsiteY2" fmla="*/ 304800 h 628650"/>
                <a:gd name="connsiteX3" fmla="*/ 830580 w 1070610"/>
                <a:gd name="connsiteY3" fmla="*/ 628650 h 628650"/>
                <a:gd name="connsiteX4" fmla="*/ 285750 w 1070610"/>
                <a:gd name="connsiteY4" fmla="*/ 535305 h 628650"/>
                <a:gd name="connsiteX5" fmla="*/ 175260 w 1070610"/>
                <a:gd name="connsiteY5" fmla="*/ 569595 h 628650"/>
                <a:gd name="connsiteX6" fmla="*/ 95250 w 1070610"/>
                <a:gd name="connsiteY6" fmla="*/ 611505 h 628650"/>
                <a:gd name="connsiteX7" fmla="*/ 93345 w 1070610"/>
                <a:gd name="connsiteY7" fmla="*/ 443865 h 628650"/>
                <a:gd name="connsiteX8" fmla="*/ 3810 w 1070610"/>
                <a:gd name="connsiteY8" fmla="*/ 447675 h 628650"/>
                <a:gd name="connsiteX9" fmla="*/ 0 w 1070610"/>
                <a:gd name="connsiteY9" fmla="*/ 325755 h 628650"/>
                <a:gd name="connsiteX10" fmla="*/ 80010 w 1070610"/>
                <a:gd name="connsiteY10" fmla="*/ 329565 h 628650"/>
                <a:gd name="connsiteX11" fmla="*/ 196215 w 1070610"/>
                <a:gd name="connsiteY11" fmla="*/ 85725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70610" h="628650">
                  <a:moveTo>
                    <a:pt x="196215" y="85725"/>
                  </a:moveTo>
                  <a:lnTo>
                    <a:pt x="1064895" y="0"/>
                  </a:lnTo>
                  <a:lnTo>
                    <a:pt x="1070610" y="304800"/>
                  </a:lnTo>
                  <a:lnTo>
                    <a:pt x="830580" y="628650"/>
                  </a:lnTo>
                  <a:lnTo>
                    <a:pt x="285750" y="535305"/>
                  </a:lnTo>
                  <a:lnTo>
                    <a:pt x="175260" y="569595"/>
                  </a:lnTo>
                  <a:lnTo>
                    <a:pt x="95250" y="611505"/>
                  </a:lnTo>
                  <a:lnTo>
                    <a:pt x="93345" y="443865"/>
                  </a:lnTo>
                  <a:lnTo>
                    <a:pt x="3810" y="447675"/>
                  </a:lnTo>
                  <a:lnTo>
                    <a:pt x="0" y="325755"/>
                  </a:lnTo>
                  <a:lnTo>
                    <a:pt x="80010" y="329565"/>
                  </a:lnTo>
                  <a:lnTo>
                    <a:pt x="196215" y="8572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67F08B94-DF8D-4BBC-A020-BF8BDD3E7ECE}"/>
                </a:ext>
              </a:extLst>
            </p:cNvPr>
            <p:cNvSpPr/>
            <p:nvPr/>
          </p:nvSpPr>
          <p:spPr>
            <a:xfrm>
              <a:off x="5203201" y="2182338"/>
              <a:ext cx="716280" cy="727710"/>
            </a:xfrm>
            <a:custGeom>
              <a:avLst/>
              <a:gdLst>
                <a:gd name="connsiteX0" fmla="*/ 7620 w 716280"/>
                <a:gd name="connsiteY0" fmla="*/ 59055 h 727710"/>
                <a:gd name="connsiteX1" fmla="*/ 146685 w 716280"/>
                <a:gd name="connsiteY1" fmla="*/ 60960 h 727710"/>
                <a:gd name="connsiteX2" fmla="*/ 219075 w 716280"/>
                <a:gd name="connsiteY2" fmla="*/ 26670 h 727710"/>
                <a:gd name="connsiteX3" fmla="*/ 316230 w 716280"/>
                <a:gd name="connsiteY3" fmla="*/ 0 h 727710"/>
                <a:gd name="connsiteX4" fmla="*/ 365760 w 716280"/>
                <a:gd name="connsiteY4" fmla="*/ 5715 h 727710"/>
                <a:gd name="connsiteX5" fmla="*/ 586740 w 716280"/>
                <a:gd name="connsiteY5" fmla="*/ 60960 h 727710"/>
                <a:gd name="connsiteX6" fmla="*/ 600075 w 716280"/>
                <a:gd name="connsiteY6" fmla="*/ 518160 h 727710"/>
                <a:gd name="connsiteX7" fmla="*/ 710565 w 716280"/>
                <a:gd name="connsiteY7" fmla="*/ 514350 h 727710"/>
                <a:gd name="connsiteX8" fmla="*/ 716280 w 716280"/>
                <a:gd name="connsiteY8" fmla="*/ 643890 h 727710"/>
                <a:gd name="connsiteX9" fmla="*/ 7620 w 716280"/>
                <a:gd name="connsiteY9" fmla="*/ 727710 h 727710"/>
                <a:gd name="connsiteX10" fmla="*/ 0 w 716280"/>
                <a:gd name="connsiteY10" fmla="*/ 421005 h 727710"/>
                <a:gd name="connsiteX11" fmla="*/ 7620 w 716280"/>
                <a:gd name="connsiteY11" fmla="*/ 59055 h 727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6280" h="727710">
                  <a:moveTo>
                    <a:pt x="7620" y="59055"/>
                  </a:moveTo>
                  <a:lnTo>
                    <a:pt x="146685" y="60960"/>
                  </a:lnTo>
                  <a:lnTo>
                    <a:pt x="219075" y="26670"/>
                  </a:lnTo>
                  <a:lnTo>
                    <a:pt x="316230" y="0"/>
                  </a:lnTo>
                  <a:lnTo>
                    <a:pt x="365760" y="5715"/>
                  </a:lnTo>
                  <a:lnTo>
                    <a:pt x="586740" y="60960"/>
                  </a:lnTo>
                  <a:lnTo>
                    <a:pt x="600075" y="518160"/>
                  </a:lnTo>
                  <a:lnTo>
                    <a:pt x="710565" y="514350"/>
                  </a:lnTo>
                  <a:lnTo>
                    <a:pt x="716280" y="643890"/>
                  </a:lnTo>
                  <a:lnTo>
                    <a:pt x="7620" y="727710"/>
                  </a:lnTo>
                  <a:lnTo>
                    <a:pt x="0" y="421005"/>
                  </a:lnTo>
                  <a:lnTo>
                    <a:pt x="7620" y="5905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81D91E57-478B-4699-8F8F-B01F708BB122}"/>
                </a:ext>
              </a:extLst>
            </p:cNvPr>
            <p:cNvSpPr/>
            <p:nvPr/>
          </p:nvSpPr>
          <p:spPr>
            <a:xfrm>
              <a:off x="3385831" y="3386297"/>
              <a:ext cx="1604010" cy="489585"/>
            </a:xfrm>
            <a:custGeom>
              <a:avLst/>
              <a:gdLst>
                <a:gd name="connsiteX0" fmla="*/ 0 w 1602105"/>
                <a:gd name="connsiteY0" fmla="*/ 55245 h 426720"/>
                <a:gd name="connsiteX1" fmla="*/ 451485 w 1602105"/>
                <a:gd name="connsiteY1" fmla="*/ 19050 h 426720"/>
                <a:gd name="connsiteX2" fmla="*/ 927735 w 1602105"/>
                <a:gd name="connsiteY2" fmla="*/ 0 h 426720"/>
                <a:gd name="connsiteX3" fmla="*/ 1183005 w 1602105"/>
                <a:gd name="connsiteY3" fmla="*/ 60960 h 426720"/>
                <a:gd name="connsiteX4" fmla="*/ 1461135 w 1602105"/>
                <a:gd name="connsiteY4" fmla="*/ 213360 h 426720"/>
                <a:gd name="connsiteX5" fmla="*/ 1598295 w 1602105"/>
                <a:gd name="connsiteY5" fmla="*/ 213360 h 426720"/>
                <a:gd name="connsiteX6" fmla="*/ 1602105 w 1602105"/>
                <a:gd name="connsiteY6" fmla="*/ 426720 h 426720"/>
                <a:gd name="connsiteX7" fmla="*/ 600075 w 1602105"/>
                <a:gd name="connsiteY7" fmla="*/ 411480 h 426720"/>
                <a:gd name="connsiteX8" fmla="*/ 592455 w 1602105"/>
                <a:gd name="connsiteY8" fmla="*/ 264795 h 426720"/>
                <a:gd name="connsiteX9" fmla="*/ 47625 w 1602105"/>
                <a:gd name="connsiteY9" fmla="*/ 260985 h 426720"/>
                <a:gd name="connsiteX10" fmla="*/ 5715 w 1602105"/>
                <a:gd name="connsiteY10" fmla="*/ 148590 h 426720"/>
                <a:gd name="connsiteX11" fmla="*/ 0 w 1602105"/>
                <a:gd name="connsiteY11" fmla="*/ 55245 h 426720"/>
                <a:gd name="connsiteX0" fmla="*/ 0 w 1604010"/>
                <a:gd name="connsiteY0" fmla="*/ 53340 h 426720"/>
                <a:gd name="connsiteX1" fmla="*/ 453390 w 1604010"/>
                <a:gd name="connsiteY1" fmla="*/ 19050 h 426720"/>
                <a:gd name="connsiteX2" fmla="*/ 929640 w 1604010"/>
                <a:gd name="connsiteY2" fmla="*/ 0 h 426720"/>
                <a:gd name="connsiteX3" fmla="*/ 1184910 w 1604010"/>
                <a:gd name="connsiteY3" fmla="*/ 60960 h 426720"/>
                <a:gd name="connsiteX4" fmla="*/ 1463040 w 1604010"/>
                <a:gd name="connsiteY4" fmla="*/ 213360 h 426720"/>
                <a:gd name="connsiteX5" fmla="*/ 1600200 w 1604010"/>
                <a:gd name="connsiteY5" fmla="*/ 213360 h 426720"/>
                <a:gd name="connsiteX6" fmla="*/ 1604010 w 1604010"/>
                <a:gd name="connsiteY6" fmla="*/ 426720 h 426720"/>
                <a:gd name="connsiteX7" fmla="*/ 601980 w 1604010"/>
                <a:gd name="connsiteY7" fmla="*/ 411480 h 426720"/>
                <a:gd name="connsiteX8" fmla="*/ 594360 w 1604010"/>
                <a:gd name="connsiteY8" fmla="*/ 264795 h 426720"/>
                <a:gd name="connsiteX9" fmla="*/ 49530 w 1604010"/>
                <a:gd name="connsiteY9" fmla="*/ 260985 h 426720"/>
                <a:gd name="connsiteX10" fmla="*/ 7620 w 1604010"/>
                <a:gd name="connsiteY10" fmla="*/ 148590 h 426720"/>
                <a:gd name="connsiteX11" fmla="*/ 0 w 1604010"/>
                <a:gd name="connsiteY11" fmla="*/ 53340 h 426720"/>
                <a:gd name="connsiteX0" fmla="*/ 0 w 1604010"/>
                <a:gd name="connsiteY0" fmla="*/ 53340 h 426720"/>
                <a:gd name="connsiteX1" fmla="*/ 453390 w 1604010"/>
                <a:gd name="connsiteY1" fmla="*/ 19050 h 426720"/>
                <a:gd name="connsiteX2" fmla="*/ 929640 w 1604010"/>
                <a:gd name="connsiteY2" fmla="*/ 0 h 426720"/>
                <a:gd name="connsiteX3" fmla="*/ 996315 w 1604010"/>
                <a:gd name="connsiteY3" fmla="*/ 17145 h 426720"/>
                <a:gd name="connsiteX4" fmla="*/ 1184910 w 1604010"/>
                <a:gd name="connsiteY4" fmla="*/ 60960 h 426720"/>
                <a:gd name="connsiteX5" fmla="*/ 1463040 w 1604010"/>
                <a:gd name="connsiteY5" fmla="*/ 213360 h 426720"/>
                <a:gd name="connsiteX6" fmla="*/ 1600200 w 1604010"/>
                <a:gd name="connsiteY6" fmla="*/ 213360 h 426720"/>
                <a:gd name="connsiteX7" fmla="*/ 1604010 w 1604010"/>
                <a:gd name="connsiteY7" fmla="*/ 426720 h 426720"/>
                <a:gd name="connsiteX8" fmla="*/ 601980 w 1604010"/>
                <a:gd name="connsiteY8" fmla="*/ 411480 h 426720"/>
                <a:gd name="connsiteX9" fmla="*/ 594360 w 1604010"/>
                <a:gd name="connsiteY9" fmla="*/ 264795 h 426720"/>
                <a:gd name="connsiteX10" fmla="*/ 49530 w 1604010"/>
                <a:gd name="connsiteY10" fmla="*/ 260985 h 426720"/>
                <a:gd name="connsiteX11" fmla="*/ 7620 w 1604010"/>
                <a:gd name="connsiteY11" fmla="*/ 148590 h 426720"/>
                <a:gd name="connsiteX12" fmla="*/ 0 w 1604010"/>
                <a:gd name="connsiteY12" fmla="*/ 53340 h 426720"/>
                <a:gd name="connsiteX0" fmla="*/ 0 w 1604010"/>
                <a:gd name="connsiteY0" fmla="*/ 53340 h 426720"/>
                <a:gd name="connsiteX1" fmla="*/ 453390 w 1604010"/>
                <a:gd name="connsiteY1" fmla="*/ 19050 h 426720"/>
                <a:gd name="connsiteX2" fmla="*/ 929640 w 1604010"/>
                <a:gd name="connsiteY2" fmla="*/ 0 h 426720"/>
                <a:gd name="connsiteX3" fmla="*/ 996315 w 1604010"/>
                <a:gd name="connsiteY3" fmla="*/ 17145 h 426720"/>
                <a:gd name="connsiteX4" fmla="*/ 1095375 w 1604010"/>
                <a:gd name="connsiteY4" fmla="*/ 43815 h 426720"/>
                <a:gd name="connsiteX5" fmla="*/ 1184910 w 1604010"/>
                <a:gd name="connsiteY5" fmla="*/ 60960 h 426720"/>
                <a:gd name="connsiteX6" fmla="*/ 1463040 w 1604010"/>
                <a:gd name="connsiteY6" fmla="*/ 213360 h 426720"/>
                <a:gd name="connsiteX7" fmla="*/ 1600200 w 1604010"/>
                <a:gd name="connsiteY7" fmla="*/ 213360 h 426720"/>
                <a:gd name="connsiteX8" fmla="*/ 1604010 w 1604010"/>
                <a:gd name="connsiteY8" fmla="*/ 426720 h 426720"/>
                <a:gd name="connsiteX9" fmla="*/ 601980 w 1604010"/>
                <a:gd name="connsiteY9" fmla="*/ 411480 h 426720"/>
                <a:gd name="connsiteX10" fmla="*/ 594360 w 1604010"/>
                <a:gd name="connsiteY10" fmla="*/ 264795 h 426720"/>
                <a:gd name="connsiteX11" fmla="*/ 49530 w 1604010"/>
                <a:gd name="connsiteY11" fmla="*/ 260985 h 426720"/>
                <a:gd name="connsiteX12" fmla="*/ 7620 w 1604010"/>
                <a:gd name="connsiteY12" fmla="*/ 148590 h 426720"/>
                <a:gd name="connsiteX13" fmla="*/ 0 w 1604010"/>
                <a:gd name="connsiteY13" fmla="*/ 53340 h 426720"/>
                <a:gd name="connsiteX0" fmla="*/ 0 w 1604010"/>
                <a:gd name="connsiteY0" fmla="*/ 116205 h 489585"/>
                <a:gd name="connsiteX1" fmla="*/ 453390 w 1604010"/>
                <a:gd name="connsiteY1" fmla="*/ 81915 h 489585"/>
                <a:gd name="connsiteX2" fmla="*/ 929640 w 1604010"/>
                <a:gd name="connsiteY2" fmla="*/ 62865 h 489585"/>
                <a:gd name="connsiteX3" fmla="*/ 933450 w 1604010"/>
                <a:gd name="connsiteY3" fmla="*/ 0 h 489585"/>
                <a:gd name="connsiteX4" fmla="*/ 1095375 w 1604010"/>
                <a:gd name="connsiteY4" fmla="*/ 106680 h 489585"/>
                <a:gd name="connsiteX5" fmla="*/ 1184910 w 1604010"/>
                <a:gd name="connsiteY5" fmla="*/ 123825 h 489585"/>
                <a:gd name="connsiteX6" fmla="*/ 1463040 w 1604010"/>
                <a:gd name="connsiteY6" fmla="*/ 276225 h 489585"/>
                <a:gd name="connsiteX7" fmla="*/ 1600200 w 1604010"/>
                <a:gd name="connsiteY7" fmla="*/ 276225 h 489585"/>
                <a:gd name="connsiteX8" fmla="*/ 1604010 w 1604010"/>
                <a:gd name="connsiteY8" fmla="*/ 489585 h 489585"/>
                <a:gd name="connsiteX9" fmla="*/ 601980 w 1604010"/>
                <a:gd name="connsiteY9" fmla="*/ 474345 h 489585"/>
                <a:gd name="connsiteX10" fmla="*/ 594360 w 1604010"/>
                <a:gd name="connsiteY10" fmla="*/ 327660 h 489585"/>
                <a:gd name="connsiteX11" fmla="*/ 49530 w 1604010"/>
                <a:gd name="connsiteY11" fmla="*/ 323850 h 489585"/>
                <a:gd name="connsiteX12" fmla="*/ 7620 w 1604010"/>
                <a:gd name="connsiteY12" fmla="*/ 211455 h 489585"/>
                <a:gd name="connsiteX13" fmla="*/ 0 w 1604010"/>
                <a:gd name="connsiteY13" fmla="*/ 116205 h 489585"/>
                <a:gd name="connsiteX0" fmla="*/ 0 w 1604010"/>
                <a:gd name="connsiteY0" fmla="*/ 116205 h 489585"/>
                <a:gd name="connsiteX1" fmla="*/ 453390 w 1604010"/>
                <a:gd name="connsiteY1" fmla="*/ 81915 h 489585"/>
                <a:gd name="connsiteX2" fmla="*/ 929640 w 1604010"/>
                <a:gd name="connsiteY2" fmla="*/ 62865 h 489585"/>
                <a:gd name="connsiteX3" fmla="*/ 933450 w 1604010"/>
                <a:gd name="connsiteY3" fmla="*/ 0 h 489585"/>
                <a:gd name="connsiteX4" fmla="*/ 1017270 w 1604010"/>
                <a:gd name="connsiteY4" fmla="*/ 28575 h 489585"/>
                <a:gd name="connsiteX5" fmla="*/ 1184910 w 1604010"/>
                <a:gd name="connsiteY5" fmla="*/ 123825 h 489585"/>
                <a:gd name="connsiteX6" fmla="*/ 1463040 w 1604010"/>
                <a:gd name="connsiteY6" fmla="*/ 276225 h 489585"/>
                <a:gd name="connsiteX7" fmla="*/ 1600200 w 1604010"/>
                <a:gd name="connsiteY7" fmla="*/ 276225 h 489585"/>
                <a:gd name="connsiteX8" fmla="*/ 1604010 w 1604010"/>
                <a:gd name="connsiteY8" fmla="*/ 489585 h 489585"/>
                <a:gd name="connsiteX9" fmla="*/ 601980 w 1604010"/>
                <a:gd name="connsiteY9" fmla="*/ 474345 h 489585"/>
                <a:gd name="connsiteX10" fmla="*/ 594360 w 1604010"/>
                <a:gd name="connsiteY10" fmla="*/ 327660 h 489585"/>
                <a:gd name="connsiteX11" fmla="*/ 49530 w 1604010"/>
                <a:gd name="connsiteY11" fmla="*/ 323850 h 489585"/>
                <a:gd name="connsiteX12" fmla="*/ 7620 w 1604010"/>
                <a:gd name="connsiteY12" fmla="*/ 211455 h 489585"/>
                <a:gd name="connsiteX13" fmla="*/ 0 w 1604010"/>
                <a:gd name="connsiteY13" fmla="*/ 116205 h 489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04010" h="489585">
                  <a:moveTo>
                    <a:pt x="0" y="116205"/>
                  </a:moveTo>
                  <a:lnTo>
                    <a:pt x="453390" y="81915"/>
                  </a:lnTo>
                  <a:lnTo>
                    <a:pt x="929640" y="62865"/>
                  </a:lnTo>
                  <a:lnTo>
                    <a:pt x="933450" y="0"/>
                  </a:lnTo>
                  <a:lnTo>
                    <a:pt x="1017270" y="28575"/>
                  </a:lnTo>
                  <a:lnTo>
                    <a:pt x="1184910" y="123825"/>
                  </a:lnTo>
                  <a:lnTo>
                    <a:pt x="1463040" y="276225"/>
                  </a:lnTo>
                  <a:lnTo>
                    <a:pt x="1600200" y="276225"/>
                  </a:lnTo>
                  <a:lnTo>
                    <a:pt x="1604010" y="489585"/>
                  </a:lnTo>
                  <a:lnTo>
                    <a:pt x="601980" y="474345"/>
                  </a:lnTo>
                  <a:lnTo>
                    <a:pt x="594360" y="327660"/>
                  </a:lnTo>
                  <a:lnTo>
                    <a:pt x="49530" y="323850"/>
                  </a:lnTo>
                  <a:lnTo>
                    <a:pt x="7620" y="211455"/>
                  </a:lnTo>
                  <a:lnTo>
                    <a:pt x="0" y="11620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8AD721-DB81-4A25-8268-F3DA959DBFDB}"/>
                </a:ext>
              </a:extLst>
            </p:cNvPr>
            <p:cNvSpPr/>
            <p:nvPr/>
          </p:nvSpPr>
          <p:spPr>
            <a:xfrm>
              <a:off x="4972696" y="2249013"/>
              <a:ext cx="1945640" cy="1628140"/>
            </a:xfrm>
            <a:custGeom>
              <a:avLst/>
              <a:gdLst>
                <a:gd name="connsiteX0" fmla="*/ 820420 w 2001520"/>
                <a:gd name="connsiteY0" fmla="*/ 0 h 1628140"/>
                <a:gd name="connsiteX1" fmla="*/ 1226820 w 2001520"/>
                <a:gd name="connsiteY1" fmla="*/ 160020 h 1628140"/>
                <a:gd name="connsiteX2" fmla="*/ 1353820 w 2001520"/>
                <a:gd name="connsiteY2" fmla="*/ 203200 h 1628140"/>
                <a:gd name="connsiteX3" fmla="*/ 1457960 w 2001520"/>
                <a:gd name="connsiteY3" fmla="*/ 190500 h 1628140"/>
                <a:gd name="connsiteX4" fmla="*/ 1531620 w 2001520"/>
                <a:gd name="connsiteY4" fmla="*/ 137160 h 1628140"/>
                <a:gd name="connsiteX5" fmla="*/ 1765300 w 2001520"/>
                <a:gd name="connsiteY5" fmla="*/ 137160 h 1628140"/>
                <a:gd name="connsiteX6" fmla="*/ 1920240 w 2001520"/>
                <a:gd name="connsiteY6" fmla="*/ 152400 h 1628140"/>
                <a:gd name="connsiteX7" fmla="*/ 2001520 w 2001520"/>
                <a:gd name="connsiteY7" fmla="*/ 1612900 h 1628140"/>
                <a:gd name="connsiteX8" fmla="*/ 15240 w 2001520"/>
                <a:gd name="connsiteY8" fmla="*/ 1628140 h 1628140"/>
                <a:gd name="connsiteX9" fmla="*/ 0 w 2001520"/>
                <a:gd name="connsiteY9" fmla="*/ 985520 h 1628140"/>
                <a:gd name="connsiteX10" fmla="*/ 241300 w 2001520"/>
                <a:gd name="connsiteY10" fmla="*/ 662940 h 1628140"/>
                <a:gd name="connsiteX11" fmla="*/ 947420 w 2001520"/>
                <a:gd name="connsiteY11" fmla="*/ 576580 h 1628140"/>
                <a:gd name="connsiteX12" fmla="*/ 942340 w 2001520"/>
                <a:gd name="connsiteY12" fmla="*/ 447040 h 1628140"/>
                <a:gd name="connsiteX13" fmla="*/ 830580 w 2001520"/>
                <a:gd name="connsiteY13" fmla="*/ 449580 h 1628140"/>
                <a:gd name="connsiteX14" fmla="*/ 820420 w 2001520"/>
                <a:gd name="connsiteY14" fmla="*/ 0 h 1628140"/>
                <a:gd name="connsiteX0" fmla="*/ 820420 w 1945640"/>
                <a:gd name="connsiteY0" fmla="*/ 0 h 1628140"/>
                <a:gd name="connsiteX1" fmla="*/ 1226820 w 1945640"/>
                <a:gd name="connsiteY1" fmla="*/ 160020 h 1628140"/>
                <a:gd name="connsiteX2" fmla="*/ 1353820 w 1945640"/>
                <a:gd name="connsiteY2" fmla="*/ 203200 h 1628140"/>
                <a:gd name="connsiteX3" fmla="*/ 1457960 w 1945640"/>
                <a:gd name="connsiteY3" fmla="*/ 190500 h 1628140"/>
                <a:gd name="connsiteX4" fmla="*/ 1531620 w 1945640"/>
                <a:gd name="connsiteY4" fmla="*/ 137160 h 1628140"/>
                <a:gd name="connsiteX5" fmla="*/ 1765300 w 1945640"/>
                <a:gd name="connsiteY5" fmla="*/ 137160 h 1628140"/>
                <a:gd name="connsiteX6" fmla="*/ 1920240 w 1945640"/>
                <a:gd name="connsiteY6" fmla="*/ 152400 h 1628140"/>
                <a:gd name="connsiteX7" fmla="*/ 1945640 w 1945640"/>
                <a:gd name="connsiteY7" fmla="*/ 1612900 h 1628140"/>
                <a:gd name="connsiteX8" fmla="*/ 15240 w 1945640"/>
                <a:gd name="connsiteY8" fmla="*/ 1628140 h 1628140"/>
                <a:gd name="connsiteX9" fmla="*/ 0 w 1945640"/>
                <a:gd name="connsiteY9" fmla="*/ 985520 h 1628140"/>
                <a:gd name="connsiteX10" fmla="*/ 241300 w 1945640"/>
                <a:gd name="connsiteY10" fmla="*/ 662940 h 1628140"/>
                <a:gd name="connsiteX11" fmla="*/ 947420 w 1945640"/>
                <a:gd name="connsiteY11" fmla="*/ 576580 h 1628140"/>
                <a:gd name="connsiteX12" fmla="*/ 942340 w 1945640"/>
                <a:gd name="connsiteY12" fmla="*/ 447040 h 1628140"/>
                <a:gd name="connsiteX13" fmla="*/ 830580 w 1945640"/>
                <a:gd name="connsiteY13" fmla="*/ 449580 h 1628140"/>
                <a:gd name="connsiteX14" fmla="*/ 820420 w 1945640"/>
                <a:gd name="connsiteY14" fmla="*/ 0 h 162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45640" h="1628140">
                  <a:moveTo>
                    <a:pt x="820420" y="0"/>
                  </a:moveTo>
                  <a:lnTo>
                    <a:pt x="1226820" y="160020"/>
                  </a:lnTo>
                  <a:lnTo>
                    <a:pt x="1353820" y="203200"/>
                  </a:lnTo>
                  <a:lnTo>
                    <a:pt x="1457960" y="190500"/>
                  </a:lnTo>
                  <a:lnTo>
                    <a:pt x="1531620" y="137160"/>
                  </a:lnTo>
                  <a:lnTo>
                    <a:pt x="1765300" y="137160"/>
                  </a:lnTo>
                  <a:lnTo>
                    <a:pt x="1920240" y="152400"/>
                  </a:lnTo>
                  <a:lnTo>
                    <a:pt x="1945640" y="1612900"/>
                  </a:lnTo>
                  <a:lnTo>
                    <a:pt x="15240" y="1628140"/>
                  </a:lnTo>
                  <a:lnTo>
                    <a:pt x="0" y="985520"/>
                  </a:lnTo>
                  <a:lnTo>
                    <a:pt x="241300" y="662940"/>
                  </a:lnTo>
                  <a:lnTo>
                    <a:pt x="947420" y="576580"/>
                  </a:lnTo>
                  <a:lnTo>
                    <a:pt x="942340" y="447040"/>
                  </a:lnTo>
                  <a:lnTo>
                    <a:pt x="830580" y="449580"/>
                  </a:lnTo>
                  <a:lnTo>
                    <a:pt x="82042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AD381C74-17BD-4B3D-9CC0-37299F5829B0}"/>
                </a:ext>
              </a:extLst>
            </p:cNvPr>
            <p:cNvSpPr/>
            <p:nvPr/>
          </p:nvSpPr>
          <p:spPr>
            <a:xfrm>
              <a:off x="4263390" y="3502502"/>
              <a:ext cx="123825" cy="11811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71DB461F-7D8E-4B05-B5B4-D0BA5E343B5A}"/>
                </a:ext>
              </a:extLst>
            </p:cNvPr>
            <p:cNvSpPr/>
            <p:nvPr/>
          </p:nvSpPr>
          <p:spPr>
            <a:xfrm>
              <a:off x="3306773" y="3432970"/>
              <a:ext cx="123825" cy="11811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E321C40D-F3E7-4F45-995F-A104FDDD6613}"/>
              </a:ext>
            </a:extLst>
          </p:cNvPr>
          <p:cNvSpPr txBox="1"/>
          <p:nvPr/>
        </p:nvSpPr>
        <p:spPr>
          <a:xfrm>
            <a:off x="751631" y="1009043"/>
            <a:ext cx="7622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latin typeface="Arial" panose="020B0604020202020204" pitchFamily="34" charset="0"/>
                <a:cs typeface="Arial" panose="020B0604020202020204" pitchFamily="34" charset="0"/>
              </a:rPr>
              <a:t>17 zones</a:t>
            </a:r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 définies en </a:t>
            </a:r>
            <a:r>
              <a:rPr lang="fr-BE" sz="1600" b="1" dirty="0">
                <a:latin typeface="Arial" panose="020B0604020202020204" pitchFamily="34" charset="0"/>
                <a:cs typeface="Arial" panose="020B0604020202020204" pitchFamily="34" charset="0"/>
              </a:rPr>
              <a:t>5 catégories</a:t>
            </a:r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 de confortement</a:t>
            </a: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ACF17E55-EFBA-45CA-B6E2-04EB02324192}"/>
              </a:ext>
            </a:extLst>
          </p:cNvPr>
          <p:cNvSpPr txBox="1">
            <a:spLocks/>
          </p:cNvSpPr>
          <p:nvPr/>
        </p:nvSpPr>
        <p:spPr>
          <a:xfrm>
            <a:off x="0" y="87314"/>
            <a:ext cx="9143999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 – S.P.W. (phase 3)</a:t>
            </a:r>
            <a:endParaRPr lang="fr-BE" sz="2000" dirty="0">
              <a:solidFill>
                <a:srgbClr val="FF000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E817503-BADD-4D13-8BB9-435FA6547621}"/>
              </a:ext>
            </a:extLst>
          </p:cNvPr>
          <p:cNvSpPr txBox="1"/>
          <p:nvPr/>
        </p:nvSpPr>
        <p:spPr>
          <a:xfrm>
            <a:off x="751631" y="548967"/>
            <a:ext cx="4379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Zonage de la paroi sur base des observations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386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1429F8-0021-4925-B4DE-305201E0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559348"/>
            <a:ext cx="4364849" cy="369332"/>
          </a:xfrm>
          <a:noFill/>
        </p:spPr>
        <p:txBody>
          <a:bodyPr wrap="none" rtlCol="0">
            <a:spAutoFit/>
          </a:bodyPr>
          <a:lstStyle/>
          <a:p>
            <a:r>
              <a:rPr lang="fr-BE" sz="18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Catégorie 1 : grillage pendant double torsion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E6649BC-1239-4E71-A1EF-74352B10F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113" y="2293539"/>
            <a:ext cx="7296143" cy="2587082"/>
          </a:xfrm>
        </p:spPr>
      </p:pic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D1FCA32E-1B7C-415D-AE00-F6C34202ABA9}"/>
              </a:ext>
            </a:extLst>
          </p:cNvPr>
          <p:cNvSpPr/>
          <p:nvPr/>
        </p:nvSpPr>
        <p:spPr>
          <a:xfrm>
            <a:off x="2277756" y="2745286"/>
            <a:ext cx="1854200" cy="452120"/>
          </a:xfrm>
          <a:custGeom>
            <a:avLst/>
            <a:gdLst>
              <a:gd name="connsiteX0" fmla="*/ 0 w 1833880"/>
              <a:gd name="connsiteY0" fmla="*/ 452120 h 452120"/>
              <a:gd name="connsiteX1" fmla="*/ 238760 w 1833880"/>
              <a:gd name="connsiteY1" fmla="*/ 452120 h 452120"/>
              <a:gd name="connsiteX2" fmla="*/ 259080 w 1833880"/>
              <a:gd name="connsiteY2" fmla="*/ 309880 h 452120"/>
              <a:gd name="connsiteX3" fmla="*/ 1092200 w 1833880"/>
              <a:gd name="connsiteY3" fmla="*/ 320040 h 452120"/>
              <a:gd name="connsiteX4" fmla="*/ 1833880 w 1833880"/>
              <a:gd name="connsiteY4" fmla="*/ 284480 h 452120"/>
              <a:gd name="connsiteX5" fmla="*/ 1823720 w 1833880"/>
              <a:gd name="connsiteY5" fmla="*/ 10160 h 452120"/>
              <a:gd name="connsiteX6" fmla="*/ 1711960 w 1833880"/>
              <a:gd name="connsiteY6" fmla="*/ 5080 h 452120"/>
              <a:gd name="connsiteX7" fmla="*/ 1656080 w 1833880"/>
              <a:gd name="connsiteY7" fmla="*/ 0 h 452120"/>
              <a:gd name="connsiteX8" fmla="*/ 1508760 w 1833880"/>
              <a:gd name="connsiteY8" fmla="*/ 45720 h 452120"/>
              <a:gd name="connsiteX9" fmla="*/ 1346200 w 1833880"/>
              <a:gd name="connsiteY9" fmla="*/ 96520 h 452120"/>
              <a:gd name="connsiteX10" fmla="*/ 1259840 w 1833880"/>
              <a:gd name="connsiteY10" fmla="*/ 147320 h 452120"/>
              <a:gd name="connsiteX11" fmla="*/ 1112520 w 1833880"/>
              <a:gd name="connsiteY11" fmla="*/ 147320 h 452120"/>
              <a:gd name="connsiteX12" fmla="*/ 899160 w 1833880"/>
              <a:gd name="connsiteY12" fmla="*/ 106680 h 452120"/>
              <a:gd name="connsiteX13" fmla="*/ 792480 w 1833880"/>
              <a:gd name="connsiteY13" fmla="*/ 137160 h 452120"/>
              <a:gd name="connsiteX14" fmla="*/ 680720 w 1833880"/>
              <a:gd name="connsiteY14" fmla="*/ 101600 h 452120"/>
              <a:gd name="connsiteX15" fmla="*/ 609600 w 1833880"/>
              <a:gd name="connsiteY15" fmla="*/ 60960 h 452120"/>
              <a:gd name="connsiteX16" fmla="*/ 472440 w 1833880"/>
              <a:gd name="connsiteY16" fmla="*/ 91440 h 452120"/>
              <a:gd name="connsiteX17" fmla="*/ 360680 w 1833880"/>
              <a:gd name="connsiteY17" fmla="*/ 127000 h 452120"/>
              <a:gd name="connsiteX18" fmla="*/ 304800 w 1833880"/>
              <a:gd name="connsiteY18" fmla="*/ 203200 h 452120"/>
              <a:gd name="connsiteX19" fmla="*/ 238760 w 1833880"/>
              <a:gd name="connsiteY19" fmla="*/ 279400 h 452120"/>
              <a:gd name="connsiteX20" fmla="*/ 147320 w 1833880"/>
              <a:gd name="connsiteY20" fmla="*/ 340360 h 452120"/>
              <a:gd name="connsiteX21" fmla="*/ 45720 w 1833880"/>
              <a:gd name="connsiteY21" fmla="*/ 365760 h 452120"/>
              <a:gd name="connsiteX22" fmla="*/ 0 w 1833880"/>
              <a:gd name="connsiteY22" fmla="*/ 452120 h 452120"/>
              <a:gd name="connsiteX0" fmla="*/ 0 w 1854200"/>
              <a:gd name="connsiteY0" fmla="*/ 449580 h 452120"/>
              <a:gd name="connsiteX1" fmla="*/ 259080 w 1854200"/>
              <a:gd name="connsiteY1" fmla="*/ 452120 h 452120"/>
              <a:gd name="connsiteX2" fmla="*/ 279400 w 1854200"/>
              <a:gd name="connsiteY2" fmla="*/ 309880 h 452120"/>
              <a:gd name="connsiteX3" fmla="*/ 1112520 w 1854200"/>
              <a:gd name="connsiteY3" fmla="*/ 320040 h 452120"/>
              <a:gd name="connsiteX4" fmla="*/ 1854200 w 1854200"/>
              <a:gd name="connsiteY4" fmla="*/ 284480 h 452120"/>
              <a:gd name="connsiteX5" fmla="*/ 1844040 w 1854200"/>
              <a:gd name="connsiteY5" fmla="*/ 10160 h 452120"/>
              <a:gd name="connsiteX6" fmla="*/ 1732280 w 1854200"/>
              <a:gd name="connsiteY6" fmla="*/ 5080 h 452120"/>
              <a:gd name="connsiteX7" fmla="*/ 1676400 w 1854200"/>
              <a:gd name="connsiteY7" fmla="*/ 0 h 452120"/>
              <a:gd name="connsiteX8" fmla="*/ 1529080 w 1854200"/>
              <a:gd name="connsiteY8" fmla="*/ 45720 h 452120"/>
              <a:gd name="connsiteX9" fmla="*/ 1366520 w 1854200"/>
              <a:gd name="connsiteY9" fmla="*/ 96520 h 452120"/>
              <a:gd name="connsiteX10" fmla="*/ 1280160 w 1854200"/>
              <a:gd name="connsiteY10" fmla="*/ 147320 h 452120"/>
              <a:gd name="connsiteX11" fmla="*/ 1132840 w 1854200"/>
              <a:gd name="connsiteY11" fmla="*/ 147320 h 452120"/>
              <a:gd name="connsiteX12" fmla="*/ 919480 w 1854200"/>
              <a:gd name="connsiteY12" fmla="*/ 106680 h 452120"/>
              <a:gd name="connsiteX13" fmla="*/ 812800 w 1854200"/>
              <a:gd name="connsiteY13" fmla="*/ 137160 h 452120"/>
              <a:gd name="connsiteX14" fmla="*/ 701040 w 1854200"/>
              <a:gd name="connsiteY14" fmla="*/ 101600 h 452120"/>
              <a:gd name="connsiteX15" fmla="*/ 629920 w 1854200"/>
              <a:gd name="connsiteY15" fmla="*/ 60960 h 452120"/>
              <a:gd name="connsiteX16" fmla="*/ 492760 w 1854200"/>
              <a:gd name="connsiteY16" fmla="*/ 91440 h 452120"/>
              <a:gd name="connsiteX17" fmla="*/ 381000 w 1854200"/>
              <a:gd name="connsiteY17" fmla="*/ 127000 h 452120"/>
              <a:gd name="connsiteX18" fmla="*/ 325120 w 1854200"/>
              <a:gd name="connsiteY18" fmla="*/ 203200 h 452120"/>
              <a:gd name="connsiteX19" fmla="*/ 259080 w 1854200"/>
              <a:gd name="connsiteY19" fmla="*/ 279400 h 452120"/>
              <a:gd name="connsiteX20" fmla="*/ 167640 w 1854200"/>
              <a:gd name="connsiteY20" fmla="*/ 340360 h 452120"/>
              <a:gd name="connsiteX21" fmla="*/ 66040 w 1854200"/>
              <a:gd name="connsiteY21" fmla="*/ 365760 h 452120"/>
              <a:gd name="connsiteX22" fmla="*/ 0 w 1854200"/>
              <a:gd name="connsiteY22" fmla="*/ 449580 h 45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54200" h="452120">
                <a:moveTo>
                  <a:pt x="0" y="449580"/>
                </a:moveTo>
                <a:lnTo>
                  <a:pt x="259080" y="452120"/>
                </a:lnTo>
                <a:lnTo>
                  <a:pt x="279400" y="309880"/>
                </a:lnTo>
                <a:lnTo>
                  <a:pt x="1112520" y="320040"/>
                </a:lnTo>
                <a:lnTo>
                  <a:pt x="1854200" y="284480"/>
                </a:lnTo>
                <a:lnTo>
                  <a:pt x="1844040" y="10160"/>
                </a:lnTo>
                <a:lnTo>
                  <a:pt x="1732280" y="5080"/>
                </a:lnTo>
                <a:lnTo>
                  <a:pt x="1676400" y="0"/>
                </a:lnTo>
                <a:lnTo>
                  <a:pt x="1529080" y="45720"/>
                </a:lnTo>
                <a:lnTo>
                  <a:pt x="1366520" y="96520"/>
                </a:lnTo>
                <a:lnTo>
                  <a:pt x="1280160" y="147320"/>
                </a:lnTo>
                <a:lnTo>
                  <a:pt x="1132840" y="147320"/>
                </a:lnTo>
                <a:lnTo>
                  <a:pt x="919480" y="106680"/>
                </a:lnTo>
                <a:lnTo>
                  <a:pt x="812800" y="137160"/>
                </a:lnTo>
                <a:lnTo>
                  <a:pt x="701040" y="101600"/>
                </a:lnTo>
                <a:lnTo>
                  <a:pt x="629920" y="60960"/>
                </a:lnTo>
                <a:lnTo>
                  <a:pt x="492760" y="91440"/>
                </a:lnTo>
                <a:lnTo>
                  <a:pt x="381000" y="127000"/>
                </a:lnTo>
                <a:lnTo>
                  <a:pt x="325120" y="203200"/>
                </a:lnTo>
                <a:lnTo>
                  <a:pt x="259080" y="279400"/>
                </a:lnTo>
                <a:lnTo>
                  <a:pt x="167640" y="340360"/>
                </a:lnTo>
                <a:lnTo>
                  <a:pt x="66040" y="365760"/>
                </a:lnTo>
                <a:lnTo>
                  <a:pt x="0" y="44958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A8FD1D3A-B99E-44F5-80B7-7A25BFEF81B6}"/>
              </a:ext>
            </a:extLst>
          </p:cNvPr>
          <p:cNvSpPr/>
          <p:nvPr/>
        </p:nvSpPr>
        <p:spPr>
          <a:xfrm>
            <a:off x="2729876" y="3055166"/>
            <a:ext cx="396240" cy="543560"/>
          </a:xfrm>
          <a:custGeom>
            <a:avLst/>
            <a:gdLst>
              <a:gd name="connsiteX0" fmla="*/ 0 w 414020"/>
              <a:gd name="connsiteY0" fmla="*/ 0 h 541020"/>
              <a:gd name="connsiteX1" fmla="*/ 17780 w 414020"/>
              <a:gd name="connsiteY1" fmla="*/ 340360 h 541020"/>
              <a:gd name="connsiteX2" fmla="*/ 414020 w 414020"/>
              <a:gd name="connsiteY2" fmla="*/ 541020 h 541020"/>
              <a:gd name="connsiteX3" fmla="*/ 381000 w 414020"/>
              <a:gd name="connsiteY3" fmla="*/ 5080 h 541020"/>
              <a:gd name="connsiteX4" fmla="*/ 0 w 414020"/>
              <a:gd name="connsiteY4" fmla="*/ 0 h 541020"/>
              <a:gd name="connsiteX0" fmla="*/ 0 w 396240"/>
              <a:gd name="connsiteY0" fmla="*/ 0 h 543560"/>
              <a:gd name="connsiteX1" fmla="*/ 0 w 396240"/>
              <a:gd name="connsiteY1" fmla="*/ 342900 h 543560"/>
              <a:gd name="connsiteX2" fmla="*/ 396240 w 396240"/>
              <a:gd name="connsiteY2" fmla="*/ 543560 h 543560"/>
              <a:gd name="connsiteX3" fmla="*/ 363220 w 396240"/>
              <a:gd name="connsiteY3" fmla="*/ 7620 h 543560"/>
              <a:gd name="connsiteX4" fmla="*/ 0 w 396240"/>
              <a:gd name="connsiteY4" fmla="*/ 0 h 54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" h="543560">
                <a:moveTo>
                  <a:pt x="0" y="0"/>
                </a:moveTo>
                <a:lnTo>
                  <a:pt x="0" y="342900"/>
                </a:lnTo>
                <a:lnTo>
                  <a:pt x="396240" y="543560"/>
                </a:lnTo>
                <a:lnTo>
                  <a:pt x="363220" y="76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4DB12247-EC6F-422F-9D99-523F95B67C7E}"/>
              </a:ext>
            </a:extLst>
          </p:cNvPr>
          <p:cNvSpPr/>
          <p:nvPr/>
        </p:nvSpPr>
        <p:spPr>
          <a:xfrm>
            <a:off x="2021216" y="3055166"/>
            <a:ext cx="713740" cy="1178560"/>
          </a:xfrm>
          <a:custGeom>
            <a:avLst/>
            <a:gdLst>
              <a:gd name="connsiteX0" fmla="*/ 254000 w 716280"/>
              <a:gd name="connsiteY0" fmla="*/ 139700 h 1178560"/>
              <a:gd name="connsiteX1" fmla="*/ 518160 w 716280"/>
              <a:gd name="connsiteY1" fmla="*/ 139700 h 1178560"/>
              <a:gd name="connsiteX2" fmla="*/ 538480 w 716280"/>
              <a:gd name="connsiteY2" fmla="*/ 0 h 1178560"/>
              <a:gd name="connsiteX3" fmla="*/ 708660 w 716280"/>
              <a:gd name="connsiteY3" fmla="*/ 0 h 1178560"/>
              <a:gd name="connsiteX4" fmla="*/ 716280 w 716280"/>
              <a:gd name="connsiteY4" fmla="*/ 1016000 h 1178560"/>
              <a:gd name="connsiteX5" fmla="*/ 624840 w 716280"/>
              <a:gd name="connsiteY5" fmla="*/ 1008380 h 1178560"/>
              <a:gd name="connsiteX6" fmla="*/ 596900 w 716280"/>
              <a:gd name="connsiteY6" fmla="*/ 1178560 h 1178560"/>
              <a:gd name="connsiteX7" fmla="*/ 284480 w 716280"/>
              <a:gd name="connsiteY7" fmla="*/ 1173480 h 1178560"/>
              <a:gd name="connsiteX8" fmla="*/ 279400 w 716280"/>
              <a:gd name="connsiteY8" fmla="*/ 1150620 h 1178560"/>
              <a:gd name="connsiteX9" fmla="*/ 0 w 716280"/>
              <a:gd name="connsiteY9" fmla="*/ 1150620 h 1178560"/>
              <a:gd name="connsiteX10" fmla="*/ 7620 w 716280"/>
              <a:gd name="connsiteY10" fmla="*/ 789940 h 1178560"/>
              <a:gd name="connsiteX11" fmla="*/ 48260 w 716280"/>
              <a:gd name="connsiteY11" fmla="*/ 617220 h 1178560"/>
              <a:gd name="connsiteX12" fmla="*/ 149860 w 716280"/>
              <a:gd name="connsiteY12" fmla="*/ 340360 h 1178560"/>
              <a:gd name="connsiteX13" fmla="*/ 254000 w 716280"/>
              <a:gd name="connsiteY13" fmla="*/ 139700 h 1178560"/>
              <a:gd name="connsiteX0" fmla="*/ 254000 w 713740"/>
              <a:gd name="connsiteY0" fmla="*/ 139700 h 1178560"/>
              <a:gd name="connsiteX1" fmla="*/ 518160 w 713740"/>
              <a:gd name="connsiteY1" fmla="*/ 139700 h 1178560"/>
              <a:gd name="connsiteX2" fmla="*/ 538480 w 713740"/>
              <a:gd name="connsiteY2" fmla="*/ 0 h 1178560"/>
              <a:gd name="connsiteX3" fmla="*/ 708660 w 713740"/>
              <a:gd name="connsiteY3" fmla="*/ 0 h 1178560"/>
              <a:gd name="connsiteX4" fmla="*/ 713740 w 713740"/>
              <a:gd name="connsiteY4" fmla="*/ 1005840 h 1178560"/>
              <a:gd name="connsiteX5" fmla="*/ 624840 w 713740"/>
              <a:gd name="connsiteY5" fmla="*/ 1008380 h 1178560"/>
              <a:gd name="connsiteX6" fmla="*/ 596900 w 713740"/>
              <a:gd name="connsiteY6" fmla="*/ 1178560 h 1178560"/>
              <a:gd name="connsiteX7" fmla="*/ 284480 w 713740"/>
              <a:gd name="connsiteY7" fmla="*/ 1173480 h 1178560"/>
              <a:gd name="connsiteX8" fmla="*/ 279400 w 713740"/>
              <a:gd name="connsiteY8" fmla="*/ 1150620 h 1178560"/>
              <a:gd name="connsiteX9" fmla="*/ 0 w 713740"/>
              <a:gd name="connsiteY9" fmla="*/ 1150620 h 1178560"/>
              <a:gd name="connsiteX10" fmla="*/ 7620 w 713740"/>
              <a:gd name="connsiteY10" fmla="*/ 789940 h 1178560"/>
              <a:gd name="connsiteX11" fmla="*/ 48260 w 713740"/>
              <a:gd name="connsiteY11" fmla="*/ 617220 h 1178560"/>
              <a:gd name="connsiteX12" fmla="*/ 149860 w 713740"/>
              <a:gd name="connsiteY12" fmla="*/ 340360 h 1178560"/>
              <a:gd name="connsiteX13" fmla="*/ 254000 w 713740"/>
              <a:gd name="connsiteY13" fmla="*/ 139700 h 11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3740" h="1178560">
                <a:moveTo>
                  <a:pt x="254000" y="139700"/>
                </a:moveTo>
                <a:lnTo>
                  <a:pt x="518160" y="139700"/>
                </a:lnTo>
                <a:lnTo>
                  <a:pt x="538480" y="0"/>
                </a:lnTo>
                <a:lnTo>
                  <a:pt x="708660" y="0"/>
                </a:lnTo>
                <a:cubicBezTo>
                  <a:pt x="710353" y="335280"/>
                  <a:pt x="712047" y="670560"/>
                  <a:pt x="713740" y="1005840"/>
                </a:cubicBezTo>
                <a:lnTo>
                  <a:pt x="624840" y="1008380"/>
                </a:lnTo>
                <a:lnTo>
                  <a:pt x="596900" y="1178560"/>
                </a:lnTo>
                <a:lnTo>
                  <a:pt x="284480" y="1173480"/>
                </a:lnTo>
                <a:lnTo>
                  <a:pt x="279400" y="1150620"/>
                </a:lnTo>
                <a:lnTo>
                  <a:pt x="0" y="1150620"/>
                </a:lnTo>
                <a:lnTo>
                  <a:pt x="7620" y="789940"/>
                </a:lnTo>
                <a:lnTo>
                  <a:pt x="48260" y="617220"/>
                </a:lnTo>
                <a:lnTo>
                  <a:pt x="149860" y="340360"/>
                </a:lnTo>
                <a:lnTo>
                  <a:pt x="254000" y="13970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5ED2CA22-CAC0-4B79-9D53-4FD61C25E077}"/>
              </a:ext>
            </a:extLst>
          </p:cNvPr>
          <p:cNvSpPr/>
          <p:nvPr/>
        </p:nvSpPr>
        <p:spPr>
          <a:xfrm>
            <a:off x="2731147" y="3401241"/>
            <a:ext cx="397510" cy="741045"/>
          </a:xfrm>
          <a:custGeom>
            <a:avLst/>
            <a:gdLst>
              <a:gd name="connsiteX0" fmla="*/ 28695 w 422395"/>
              <a:gd name="connsiteY0" fmla="*/ 16914 h 756054"/>
              <a:gd name="connsiteX1" fmla="*/ 422395 w 422395"/>
              <a:gd name="connsiteY1" fmla="*/ 212494 h 756054"/>
              <a:gd name="connsiteX2" fmla="*/ 419855 w 422395"/>
              <a:gd name="connsiteY2" fmla="*/ 756054 h 756054"/>
              <a:gd name="connsiteX3" fmla="*/ 336035 w 422395"/>
              <a:gd name="connsiteY3" fmla="*/ 745894 h 756054"/>
              <a:gd name="connsiteX4" fmla="*/ 336035 w 422395"/>
              <a:gd name="connsiteY4" fmla="*/ 745894 h 756054"/>
              <a:gd name="connsiteX5" fmla="*/ 290315 w 422395"/>
              <a:gd name="connsiteY5" fmla="*/ 690014 h 756054"/>
              <a:gd name="connsiteX6" fmla="*/ 31235 w 422395"/>
              <a:gd name="connsiteY6" fmla="*/ 674774 h 756054"/>
              <a:gd name="connsiteX7" fmla="*/ 28695 w 422395"/>
              <a:gd name="connsiteY7" fmla="*/ 16914 h 756054"/>
              <a:gd name="connsiteX0" fmla="*/ 0 w 393700"/>
              <a:gd name="connsiteY0" fmla="*/ 16914 h 756054"/>
              <a:gd name="connsiteX1" fmla="*/ 393700 w 393700"/>
              <a:gd name="connsiteY1" fmla="*/ 212494 h 756054"/>
              <a:gd name="connsiteX2" fmla="*/ 391160 w 393700"/>
              <a:gd name="connsiteY2" fmla="*/ 756054 h 756054"/>
              <a:gd name="connsiteX3" fmla="*/ 307340 w 393700"/>
              <a:gd name="connsiteY3" fmla="*/ 745894 h 756054"/>
              <a:gd name="connsiteX4" fmla="*/ 307340 w 393700"/>
              <a:gd name="connsiteY4" fmla="*/ 745894 h 756054"/>
              <a:gd name="connsiteX5" fmla="*/ 261620 w 393700"/>
              <a:gd name="connsiteY5" fmla="*/ 690014 h 756054"/>
              <a:gd name="connsiteX6" fmla="*/ 2540 w 393700"/>
              <a:gd name="connsiteY6" fmla="*/ 674774 h 756054"/>
              <a:gd name="connsiteX7" fmla="*/ 0 w 393700"/>
              <a:gd name="connsiteY7" fmla="*/ 16914 h 756054"/>
              <a:gd name="connsiteX0" fmla="*/ 0 w 393700"/>
              <a:gd name="connsiteY0" fmla="*/ 0 h 739140"/>
              <a:gd name="connsiteX1" fmla="*/ 393700 w 393700"/>
              <a:gd name="connsiteY1" fmla="*/ 195580 h 739140"/>
              <a:gd name="connsiteX2" fmla="*/ 391160 w 393700"/>
              <a:gd name="connsiteY2" fmla="*/ 739140 h 739140"/>
              <a:gd name="connsiteX3" fmla="*/ 307340 w 393700"/>
              <a:gd name="connsiteY3" fmla="*/ 728980 h 739140"/>
              <a:gd name="connsiteX4" fmla="*/ 307340 w 393700"/>
              <a:gd name="connsiteY4" fmla="*/ 728980 h 739140"/>
              <a:gd name="connsiteX5" fmla="*/ 261620 w 393700"/>
              <a:gd name="connsiteY5" fmla="*/ 673100 h 739140"/>
              <a:gd name="connsiteX6" fmla="*/ 2540 w 393700"/>
              <a:gd name="connsiteY6" fmla="*/ 657860 h 739140"/>
              <a:gd name="connsiteX7" fmla="*/ 0 w 393700"/>
              <a:gd name="connsiteY7" fmla="*/ 0 h 739140"/>
              <a:gd name="connsiteX0" fmla="*/ 0 w 393700"/>
              <a:gd name="connsiteY0" fmla="*/ 0 h 739140"/>
              <a:gd name="connsiteX1" fmla="*/ 393700 w 393700"/>
              <a:gd name="connsiteY1" fmla="*/ 195580 h 739140"/>
              <a:gd name="connsiteX2" fmla="*/ 391160 w 393700"/>
              <a:gd name="connsiteY2" fmla="*/ 739140 h 739140"/>
              <a:gd name="connsiteX3" fmla="*/ 307340 w 393700"/>
              <a:gd name="connsiteY3" fmla="*/ 728980 h 739140"/>
              <a:gd name="connsiteX4" fmla="*/ 307340 w 393700"/>
              <a:gd name="connsiteY4" fmla="*/ 728980 h 739140"/>
              <a:gd name="connsiteX5" fmla="*/ 261620 w 393700"/>
              <a:gd name="connsiteY5" fmla="*/ 673100 h 739140"/>
              <a:gd name="connsiteX6" fmla="*/ 2540 w 393700"/>
              <a:gd name="connsiteY6" fmla="*/ 657860 h 739140"/>
              <a:gd name="connsiteX7" fmla="*/ 0 w 393700"/>
              <a:gd name="connsiteY7" fmla="*/ 0 h 739140"/>
              <a:gd name="connsiteX0" fmla="*/ 0 w 395605"/>
              <a:gd name="connsiteY0" fmla="*/ 0 h 737235"/>
              <a:gd name="connsiteX1" fmla="*/ 395605 w 395605"/>
              <a:gd name="connsiteY1" fmla="*/ 193675 h 737235"/>
              <a:gd name="connsiteX2" fmla="*/ 393065 w 395605"/>
              <a:gd name="connsiteY2" fmla="*/ 737235 h 737235"/>
              <a:gd name="connsiteX3" fmla="*/ 309245 w 395605"/>
              <a:gd name="connsiteY3" fmla="*/ 727075 h 737235"/>
              <a:gd name="connsiteX4" fmla="*/ 309245 w 395605"/>
              <a:gd name="connsiteY4" fmla="*/ 727075 h 737235"/>
              <a:gd name="connsiteX5" fmla="*/ 263525 w 395605"/>
              <a:gd name="connsiteY5" fmla="*/ 671195 h 737235"/>
              <a:gd name="connsiteX6" fmla="*/ 4445 w 395605"/>
              <a:gd name="connsiteY6" fmla="*/ 655955 h 737235"/>
              <a:gd name="connsiteX7" fmla="*/ 0 w 395605"/>
              <a:gd name="connsiteY7" fmla="*/ 0 h 737235"/>
              <a:gd name="connsiteX0" fmla="*/ 0 w 399415"/>
              <a:gd name="connsiteY0" fmla="*/ 0 h 742950"/>
              <a:gd name="connsiteX1" fmla="*/ 399415 w 399415"/>
              <a:gd name="connsiteY1" fmla="*/ 199390 h 742950"/>
              <a:gd name="connsiteX2" fmla="*/ 396875 w 399415"/>
              <a:gd name="connsiteY2" fmla="*/ 742950 h 742950"/>
              <a:gd name="connsiteX3" fmla="*/ 313055 w 399415"/>
              <a:gd name="connsiteY3" fmla="*/ 732790 h 742950"/>
              <a:gd name="connsiteX4" fmla="*/ 313055 w 399415"/>
              <a:gd name="connsiteY4" fmla="*/ 732790 h 742950"/>
              <a:gd name="connsiteX5" fmla="*/ 267335 w 399415"/>
              <a:gd name="connsiteY5" fmla="*/ 676910 h 742950"/>
              <a:gd name="connsiteX6" fmla="*/ 8255 w 399415"/>
              <a:gd name="connsiteY6" fmla="*/ 661670 h 742950"/>
              <a:gd name="connsiteX7" fmla="*/ 0 w 399415"/>
              <a:gd name="connsiteY7" fmla="*/ 0 h 742950"/>
              <a:gd name="connsiteX0" fmla="*/ 0 w 399415"/>
              <a:gd name="connsiteY0" fmla="*/ 0 h 742950"/>
              <a:gd name="connsiteX1" fmla="*/ 399415 w 399415"/>
              <a:gd name="connsiteY1" fmla="*/ 199390 h 742950"/>
              <a:gd name="connsiteX2" fmla="*/ 396875 w 399415"/>
              <a:gd name="connsiteY2" fmla="*/ 742950 h 742950"/>
              <a:gd name="connsiteX3" fmla="*/ 313055 w 399415"/>
              <a:gd name="connsiteY3" fmla="*/ 732790 h 742950"/>
              <a:gd name="connsiteX4" fmla="*/ 318770 w 399415"/>
              <a:gd name="connsiteY4" fmla="*/ 740410 h 742950"/>
              <a:gd name="connsiteX5" fmla="*/ 267335 w 399415"/>
              <a:gd name="connsiteY5" fmla="*/ 676910 h 742950"/>
              <a:gd name="connsiteX6" fmla="*/ 8255 w 399415"/>
              <a:gd name="connsiteY6" fmla="*/ 661670 h 742950"/>
              <a:gd name="connsiteX7" fmla="*/ 0 w 399415"/>
              <a:gd name="connsiteY7" fmla="*/ 0 h 742950"/>
              <a:gd name="connsiteX0" fmla="*/ 0 w 397510"/>
              <a:gd name="connsiteY0" fmla="*/ 0 h 741045"/>
              <a:gd name="connsiteX1" fmla="*/ 397510 w 397510"/>
              <a:gd name="connsiteY1" fmla="*/ 197485 h 741045"/>
              <a:gd name="connsiteX2" fmla="*/ 394970 w 397510"/>
              <a:gd name="connsiteY2" fmla="*/ 741045 h 741045"/>
              <a:gd name="connsiteX3" fmla="*/ 311150 w 397510"/>
              <a:gd name="connsiteY3" fmla="*/ 730885 h 741045"/>
              <a:gd name="connsiteX4" fmla="*/ 316865 w 397510"/>
              <a:gd name="connsiteY4" fmla="*/ 738505 h 741045"/>
              <a:gd name="connsiteX5" fmla="*/ 265430 w 397510"/>
              <a:gd name="connsiteY5" fmla="*/ 675005 h 741045"/>
              <a:gd name="connsiteX6" fmla="*/ 6350 w 397510"/>
              <a:gd name="connsiteY6" fmla="*/ 659765 h 741045"/>
              <a:gd name="connsiteX7" fmla="*/ 0 w 397510"/>
              <a:gd name="connsiteY7" fmla="*/ 0 h 74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510" h="741045">
                <a:moveTo>
                  <a:pt x="0" y="0"/>
                </a:moveTo>
                <a:cubicBezTo>
                  <a:pt x="62653" y="29633"/>
                  <a:pt x="266277" y="132292"/>
                  <a:pt x="397510" y="197485"/>
                </a:cubicBezTo>
                <a:cubicBezTo>
                  <a:pt x="396663" y="378672"/>
                  <a:pt x="395817" y="559858"/>
                  <a:pt x="394970" y="741045"/>
                </a:cubicBezTo>
                <a:cubicBezTo>
                  <a:pt x="367030" y="737658"/>
                  <a:pt x="324167" y="731308"/>
                  <a:pt x="311150" y="730885"/>
                </a:cubicBezTo>
                <a:cubicBezTo>
                  <a:pt x="298133" y="730462"/>
                  <a:pt x="314960" y="735965"/>
                  <a:pt x="316865" y="738505"/>
                </a:cubicBezTo>
                <a:lnTo>
                  <a:pt x="265430" y="675005"/>
                </a:lnTo>
                <a:lnTo>
                  <a:pt x="6350" y="659765"/>
                </a:lnTo>
                <a:cubicBezTo>
                  <a:pt x="4657" y="440478"/>
                  <a:pt x="1270" y="328930"/>
                  <a:pt x="0" y="0"/>
                </a:cubicBezTo>
                <a:close/>
              </a:path>
            </a:pathLst>
          </a:custGeom>
          <a:solidFill>
            <a:srgbClr val="FF0000">
              <a:alpha val="30000"/>
            </a:srgb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3B427672-626A-43EB-953B-994A8AF9DB32}"/>
              </a:ext>
            </a:extLst>
          </p:cNvPr>
          <p:cNvSpPr/>
          <p:nvPr/>
        </p:nvSpPr>
        <p:spPr>
          <a:xfrm>
            <a:off x="3368686" y="3043736"/>
            <a:ext cx="441960" cy="262890"/>
          </a:xfrm>
          <a:custGeom>
            <a:avLst/>
            <a:gdLst>
              <a:gd name="connsiteX0" fmla="*/ 3810 w 441960"/>
              <a:gd name="connsiteY0" fmla="*/ 22860 h 262890"/>
              <a:gd name="connsiteX1" fmla="*/ 0 w 441960"/>
              <a:gd name="connsiteY1" fmla="*/ 262890 h 262890"/>
              <a:gd name="connsiteX2" fmla="*/ 440055 w 441960"/>
              <a:gd name="connsiteY2" fmla="*/ 262890 h 262890"/>
              <a:gd name="connsiteX3" fmla="*/ 441960 w 441960"/>
              <a:gd name="connsiteY3" fmla="*/ 0 h 262890"/>
              <a:gd name="connsiteX4" fmla="*/ 97155 w 441960"/>
              <a:gd name="connsiteY4" fmla="*/ 17145 h 262890"/>
              <a:gd name="connsiteX5" fmla="*/ 3810 w 441960"/>
              <a:gd name="connsiteY5" fmla="*/ 22860 h 26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960" h="262890">
                <a:moveTo>
                  <a:pt x="3810" y="22860"/>
                </a:moveTo>
                <a:lnTo>
                  <a:pt x="0" y="262890"/>
                </a:lnTo>
                <a:lnTo>
                  <a:pt x="440055" y="262890"/>
                </a:lnTo>
                <a:lnTo>
                  <a:pt x="441960" y="0"/>
                </a:lnTo>
                <a:lnTo>
                  <a:pt x="97155" y="17145"/>
                </a:lnTo>
                <a:lnTo>
                  <a:pt x="3810" y="2286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D35F5B9C-0B57-4414-B064-1F1DD2F5D8C2}"/>
              </a:ext>
            </a:extLst>
          </p:cNvPr>
          <p:cNvSpPr/>
          <p:nvPr/>
        </p:nvSpPr>
        <p:spPr>
          <a:xfrm>
            <a:off x="3808740" y="3030401"/>
            <a:ext cx="531495" cy="457200"/>
          </a:xfrm>
          <a:custGeom>
            <a:avLst/>
            <a:gdLst>
              <a:gd name="connsiteX0" fmla="*/ 0 w 529590"/>
              <a:gd name="connsiteY0" fmla="*/ 15240 h 457200"/>
              <a:gd name="connsiteX1" fmla="*/ 323850 w 529590"/>
              <a:gd name="connsiteY1" fmla="*/ 0 h 457200"/>
              <a:gd name="connsiteX2" fmla="*/ 527685 w 529590"/>
              <a:gd name="connsiteY2" fmla="*/ 11430 h 457200"/>
              <a:gd name="connsiteX3" fmla="*/ 529590 w 529590"/>
              <a:gd name="connsiteY3" fmla="*/ 200025 h 457200"/>
              <a:gd name="connsiteX4" fmla="*/ 409575 w 529590"/>
              <a:gd name="connsiteY4" fmla="*/ 449580 h 457200"/>
              <a:gd name="connsiteX5" fmla="*/ 0 w 529590"/>
              <a:gd name="connsiteY5" fmla="*/ 457200 h 457200"/>
              <a:gd name="connsiteX6" fmla="*/ 0 w 529590"/>
              <a:gd name="connsiteY6" fmla="*/ 276225 h 457200"/>
              <a:gd name="connsiteX7" fmla="*/ 0 w 529590"/>
              <a:gd name="connsiteY7" fmla="*/ 15240 h 457200"/>
              <a:gd name="connsiteX0" fmla="*/ 1905 w 531495"/>
              <a:gd name="connsiteY0" fmla="*/ 15240 h 457200"/>
              <a:gd name="connsiteX1" fmla="*/ 325755 w 531495"/>
              <a:gd name="connsiteY1" fmla="*/ 0 h 457200"/>
              <a:gd name="connsiteX2" fmla="*/ 529590 w 531495"/>
              <a:gd name="connsiteY2" fmla="*/ 11430 h 457200"/>
              <a:gd name="connsiteX3" fmla="*/ 531495 w 531495"/>
              <a:gd name="connsiteY3" fmla="*/ 200025 h 457200"/>
              <a:gd name="connsiteX4" fmla="*/ 411480 w 531495"/>
              <a:gd name="connsiteY4" fmla="*/ 449580 h 457200"/>
              <a:gd name="connsiteX5" fmla="*/ 1905 w 531495"/>
              <a:gd name="connsiteY5" fmla="*/ 457200 h 457200"/>
              <a:gd name="connsiteX6" fmla="*/ 0 w 531495"/>
              <a:gd name="connsiteY6" fmla="*/ 276225 h 457200"/>
              <a:gd name="connsiteX7" fmla="*/ 1905 w 531495"/>
              <a:gd name="connsiteY7" fmla="*/ 1524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1495" h="457200">
                <a:moveTo>
                  <a:pt x="1905" y="15240"/>
                </a:moveTo>
                <a:lnTo>
                  <a:pt x="325755" y="0"/>
                </a:lnTo>
                <a:lnTo>
                  <a:pt x="529590" y="11430"/>
                </a:lnTo>
                <a:lnTo>
                  <a:pt x="531495" y="200025"/>
                </a:lnTo>
                <a:lnTo>
                  <a:pt x="411480" y="449580"/>
                </a:lnTo>
                <a:lnTo>
                  <a:pt x="1905" y="457200"/>
                </a:lnTo>
                <a:lnTo>
                  <a:pt x="0" y="276225"/>
                </a:lnTo>
                <a:lnTo>
                  <a:pt x="1905" y="1524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E5A14523-06B6-4EB3-B1E2-F421CF7C85C7}"/>
              </a:ext>
            </a:extLst>
          </p:cNvPr>
          <p:cNvSpPr/>
          <p:nvPr/>
        </p:nvSpPr>
        <p:spPr>
          <a:xfrm>
            <a:off x="3092461" y="3062786"/>
            <a:ext cx="299085" cy="1083945"/>
          </a:xfrm>
          <a:custGeom>
            <a:avLst/>
            <a:gdLst>
              <a:gd name="connsiteX0" fmla="*/ 0 w 299085"/>
              <a:gd name="connsiteY0" fmla="*/ 0 h 1083945"/>
              <a:gd name="connsiteX1" fmla="*/ 281940 w 299085"/>
              <a:gd name="connsiteY1" fmla="*/ 0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6195 w 299085"/>
              <a:gd name="connsiteY5" fmla="*/ 1078230 h 1083945"/>
              <a:gd name="connsiteX6" fmla="*/ 38100 w 299085"/>
              <a:gd name="connsiteY6" fmla="*/ 537210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1940 w 299085"/>
              <a:gd name="connsiteY1" fmla="*/ 0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6195 w 299085"/>
              <a:gd name="connsiteY5" fmla="*/ 1078230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1940 w 299085"/>
              <a:gd name="connsiteY1" fmla="*/ 0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5750 w 299085"/>
              <a:gd name="connsiteY1" fmla="*/ 0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1940 w 299085"/>
              <a:gd name="connsiteY1" fmla="*/ 1905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7655 w 299085"/>
              <a:gd name="connsiteY1" fmla="*/ 1905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3845 w 299085"/>
              <a:gd name="connsiteY1" fmla="*/ 1905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5750 w 299085"/>
              <a:gd name="connsiteY1" fmla="*/ 0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5750 w 299085"/>
              <a:gd name="connsiteY1" fmla="*/ 1905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5750 w 299085"/>
              <a:gd name="connsiteY1" fmla="*/ 1905 h 1083945"/>
              <a:gd name="connsiteX2" fmla="*/ 276225 w 299085"/>
              <a:gd name="connsiteY2" fmla="*/ 245745 h 1083945"/>
              <a:gd name="connsiteX3" fmla="*/ 295275 w 299085"/>
              <a:gd name="connsiteY3" fmla="*/ 906780 h 1083945"/>
              <a:gd name="connsiteX4" fmla="*/ 299085 w 299085"/>
              <a:gd name="connsiteY4" fmla="*/ 1083945 h 1083945"/>
              <a:gd name="connsiteX5" fmla="*/ 125730 w 299085"/>
              <a:gd name="connsiteY5" fmla="*/ 1080135 h 1083945"/>
              <a:gd name="connsiteX6" fmla="*/ 34290 w 299085"/>
              <a:gd name="connsiteY6" fmla="*/ 1076325 h 1083945"/>
              <a:gd name="connsiteX7" fmla="*/ 36195 w 299085"/>
              <a:gd name="connsiteY7" fmla="*/ 535305 h 1083945"/>
              <a:gd name="connsiteX8" fmla="*/ 0 w 299085"/>
              <a:gd name="connsiteY8" fmla="*/ 0 h 108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" h="1083945">
                <a:moveTo>
                  <a:pt x="0" y="0"/>
                </a:moveTo>
                <a:lnTo>
                  <a:pt x="285750" y="1905"/>
                </a:lnTo>
                <a:lnTo>
                  <a:pt x="276225" y="245745"/>
                </a:lnTo>
                <a:lnTo>
                  <a:pt x="295275" y="906780"/>
                </a:lnTo>
                <a:lnTo>
                  <a:pt x="299085" y="1083945"/>
                </a:lnTo>
                <a:lnTo>
                  <a:pt x="125730" y="1080135"/>
                </a:lnTo>
                <a:cubicBezTo>
                  <a:pt x="81598" y="1078865"/>
                  <a:pt x="64770" y="1077595"/>
                  <a:pt x="34290" y="1076325"/>
                </a:cubicBezTo>
                <a:lnTo>
                  <a:pt x="36195" y="535305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9EAEC206-AF17-409A-96A4-913DF64F0089}"/>
              </a:ext>
            </a:extLst>
          </p:cNvPr>
          <p:cNvSpPr/>
          <p:nvPr/>
        </p:nvSpPr>
        <p:spPr>
          <a:xfrm>
            <a:off x="3368686" y="3308530"/>
            <a:ext cx="470535" cy="741045"/>
          </a:xfrm>
          <a:custGeom>
            <a:avLst/>
            <a:gdLst>
              <a:gd name="connsiteX0" fmla="*/ 0 w 481965"/>
              <a:gd name="connsiteY0" fmla="*/ 0 h 960120"/>
              <a:gd name="connsiteX1" fmla="*/ 440055 w 481965"/>
              <a:gd name="connsiteY1" fmla="*/ 0 h 960120"/>
              <a:gd name="connsiteX2" fmla="*/ 441960 w 481965"/>
              <a:gd name="connsiteY2" fmla="*/ 180975 h 960120"/>
              <a:gd name="connsiteX3" fmla="*/ 481965 w 481965"/>
              <a:gd name="connsiteY3" fmla="*/ 960120 h 960120"/>
              <a:gd name="connsiteX4" fmla="*/ 70485 w 481965"/>
              <a:gd name="connsiteY4" fmla="*/ 950595 h 960120"/>
              <a:gd name="connsiteX5" fmla="*/ 24765 w 481965"/>
              <a:gd name="connsiteY5" fmla="*/ 836295 h 960120"/>
              <a:gd name="connsiteX6" fmla="*/ 0 w 481965"/>
              <a:gd name="connsiteY6" fmla="*/ 0 h 960120"/>
              <a:gd name="connsiteX0" fmla="*/ 0 w 470535"/>
              <a:gd name="connsiteY0" fmla="*/ 0 h 950595"/>
              <a:gd name="connsiteX1" fmla="*/ 440055 w 470535"/>
              <a:gd name="connsiteY1" fmla="*/ 0 h 950595"/>
              <a:gd name="connsiteX2" fmla="*/ 441960 w 470535"/>
              <a:gd name="connsiteY2" fmla="*/ 180975 h 950595"/>
              <a:gd name="connsiteX3" fmla="*/ 470535 w 470535"/>
              <a:gd name="connsiteY3" fmla="*/ 704850 h 950595"/>
              <a:gd name="connsiteX4" fmla="*/ 70485 w 470535"/>
              <a:gd name="connsiteY4" fmla="*/ 950595 h 950595"/>
              <a:gd name="connsiteX5" fmla="*/ 24765 w 470535"/>
              <a:gd name="connsiteY5" fmla="*/ 836295 h 950595"/>
              <a:gd name="connsiteX6" fmla="*/ 0 w 470535"/>
              <a:gd name="connsiteY6" fmla="*/ 0 h 950595"/>
              <a:gd name="connsiteX0" fmla="*/ 0 w 470535"/>
              <a:gd name="connsiteY0" fmla="*/ 0 h 950595"/>
              <a:gd name="connsiteX1" fmla="*/ 440055 w 470535"/>
              <a:gd name="connsiteY1" fmla="*/ 0 h 950595"/>
              <a:gd name="connsiteX2" fmla="*/ 441960 w 470535"/>
              <a:gd name="connsiteY2" fmla="*/ 180975 h 950595"/>
              <a:gd name="connsiteX3" fmla="*/ 470535 w 470535"/>
              <a:gd name="connsiteY3" fmla="*/ 704850 h 950595"/>
              <a:gd name="connsiteX4" fmla="*/ 70485 w 470535"/>
              <a:gd name="connsiteY4" fmla="*/ 950595 h 950595"/>
              <a:gd name="connsiteX5" fmla="*/ 17145 w 470535"/>
              <a:gd name="connsiteY5" fmla="*/ 741045 h 950595"/>
              <a:gd name="connsiteX6" fmla="*/ 0 w 470535"/>
              <a:gd name="connsiteY6" fmla="*/ 0 h 950595"/>
              <a:gd name="connsiteX0" fmla="*/ 0 w 470535"/>
              <a:gd name="connsiteY0" fmla="*/ 0 h 741045"/>
              <a:gd name="connsiteX1" fmla="*/ 440055 w 470535"/>
              <a:gd name="connsiteY1" fmla="*/ 0 h 741045"/>
              <a:gd name="connsiteX2" fmla="*/ 441960 w 470535"/>
              <a:gd name="connsiteY2" fmla="*/ 180975 h 741045"/>
              <a:gd name="connsiteX3" fmla="*/ 470535 w 470535"/>
              <a:gd name="connsiteY3" fmla="*/ 704850 h 741045"/>
              <a:gd name="connsiteX4" fmla="*/ 17145 w 470535"/>
              <a:gd name="connsiteY4" fmla="*/ 741045 h 741045"/>
              <a:gd name="connsiteX5" fmla="*/ 0 w 470535"/>
              <a:gd name="connsiteY5" fmla="*/ 0 h 741045"/>
              <a:gd name="connsiteX0" fmla="*/ 0 w 470535"/>
              <a:gd name="connsiteY0" fmla="*/ 0 h 741045"/>
              <a:gd name="connsiteX1" fmla="*/ 440055 w 470535"/>
              <a:gd name="connsiteY1" fmla="*/ 0 h 741045"/>
              <a:gd name="connsiteX2" fmla="*/ 441960 w 470535"/>
              <a:gd name="connsiteY2" fmla="*/ 180975 h 741045"/>
              <a:gd name="connsiteX3" fmla="*/ 470535 w 470535"/>
              <a:gd name="connsiteY3" fmla="*/ 704850 h 741045"/>
              <a:gd name="connsiteX4" fmla="*/ 19050 w 470535"/>
              <a:gd name="connsiteY4" fmla="*/ 741045 h 741045"/>
              <a:gd name="connsiteX5" fmla="*/ 0 w 470535"/>
              <a:gd name="connsiteY5" fmla="*/ 0 h 74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0535" h="741045">
                <a:moveTo>
                  <a:pt x="0" y="0"/>
                </a:moveTo>
                <a:lnTo>
                  <a:pt x="440055" y="0"/>
                </a:lnTo>
                <a:lnTo>
                  <a:pt x="441960" y="180975"/>
                </a:lnTo>
                <a:lnTo>
                  <a:pt x="470535" y="704850"/>
                </a:lnTo>
                <a:lnTo>
                  <a:pt x="19050" y="741045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A9E8FFEC-39A8-4162-85F9-B1D4A40853DD}"/>
              </a:ext>
            </a:extLst>
          </p:cNvPr>
          <p:cNvSpPr/>
          <p:nvPr/>
        </p:nvSpPr>
        <p:spPr>
          <a:xfrm>
            <a:off x="4195456" y="3687626"/>
            <a:ext cx="790575" cy="521970"/>
          </a:xfrm>
          <a:custGeom>
            <a:avLst/>
            <a:gdLst>
              <a:gd name="connsiteX0" fmla="*/ 0 w 790575"/>
              <a:gd name="connsiteY0" fmla="*/ 203835 h 521970"/>
              <a:gd name="connsiteX1" fmla="*/ 5715 w 790575"/>
              <a:gd name="connsiteY1" fmla="*/ 93345 h 521970"/>
              <a:gd name="connsiteX2" fmla="*/ 121920 w 790575"/>
              <a:gd name="connsiteY2" fmla="*/ 32385 h 521970"/>
              <a:gd name="connsiteX3" fmla="*/ 226695 w 790575"/>
              <a:gd name="connsiteY3" fmla="*/ 0 h 521970"/>
              <a:gd name="connsiteX4" fmla="*/ 777240 w 790575"/>
              <a:gd name="connsiteY4" fmla="*/ 93345 h 521970"/>
              <a:gd name="connsiteX5" fmla="*/ 777240 w 790575"/>
              <a:gd name="connsiteY5" fmla="*/ 93345 h 521970"/>
              <a:gd name="connsiteX6" fmla="*/ 790575 w 790575"/>
              <a:gd name="connsiteY6" fmla="*/ 520065 h 521970"/>
              <a:gd name="connsiteX7" fmla="*/ 651510 w 790575"/>
              <a:gd name="connsiteY7" fmla="*/ 521970 h 521970"/>
              <a:gd name="connsiteX8" fmla="*/ 205740 w 790575"/>
              <a:gd name="connsiteY8" fmla="*/ 276225 h 521970"/>
              <a:gd name="connsiteX9" fmla="*/ 0 w 790575"/>
              <a:gd name="connsiteY9" fmla="*/ 203835 h 52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0575" h="521970">
                <a:moveTo>
                  <a:pt x="0" y="203835"/>
                </a:moveTo>
                <a:lnTo>
                  <a:pt x="5715" y="93345"/>
                </a:lnTo>
                <a:lnTo>
                  <a:pt x="121920" y="32385"/>
                </a:lnTo>
                <a:lnTo>
                  <a:pt x="226695" y="0"/>
                </a:lnTo>
                <a:lnTo>
                  <a:pt x="777240" y="93345"/>
                </a:lnTo>
                <a:lnTo>
                  <a:pt x="777240" y="93345"/>
                </a:lnTo>
                <a:lnTo>
                  <a:pt x="790575" y="520065"/>
                </a:lnTo>
                <a:lnTo>
                  <a:pt x="651510" y="521970"/>
                </a:lnTo>
                <a:lnTo>
                  <a:pt x="205740" y="276225"/>
                </a:lnTo>
                <a:lnTo>
                  <a:pt x="0" y="203835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6FC8D16C-9DC2-4F86-8451-E08E3C2D99E3}"/>
              </a:ext>
            </a:extLst>
          </p:cNvPr>
          <p:cNvSpPr/>
          <p:nvPr/>
        </p:nvSpPr>
        <p:spPr>
          <a:xfrm>
            <a:off x="3812551" y="3481886"/>
            <a:ext cx="510540" cy="533400"/>
          </a:xfrm>
          <a:custGeom>
            <a:avLst/>
            <a:gdLst>
              <a:gd name="connsiteX0" fmla="*/ 0 w 510540"/>
              <a:gd name="connsiteY0" fmla="*/ 5715 h 533400"/>
              <a:gd name="connsiteX1" fmla="*/ 329565 w 510540"/>
              <a:gd name="connsiteY1" fmla="*/ 0 h 533400"/>
              <a:gd name="connsiteX2" fmla="*/ 331470 w 510540"/>
              <a:gd name="connsiteY2" fmla="*/ 116205 h 533400"/>
              <a:gd name="connsiteX3" fmla="*/ 419100 w 510540"/>
              <a:gd name="connsiteY3" fmla="*/ 114300 h 533400"/>
              <a:gd name="connsiteX4" fmla="*/ 422910 w 510540"/>
              <a:gd name="connsiteY4" fmla="*/ 283845 h 533400"/>
              <a:gd name="connsiteX5" fmla="*/ 390525 w 510540"/>
              <a:gd name="connsiteY5" fmla="*/ 297180 h 533400"/>
              <a:gd name="connsiteX6" fmla="*/ 382905 w 510540"/>
              <a:gd name="connsiteY6" fmla="*/ 415290 h 533400"/>
              <a:gd name="connsiteX7" fmla="*/ 510540 w 510540"/>
              <a:gd name="connsiteY7" fmla="*/ 453390 h 533400"/>
              <a:gd name="connsiteX8" fmla="*/ 504825 w 510540"/>
              <a:gd name="connsiteY8" fmla="*/ 516255 h 533400"/>
              <a:gd name="connsiteX9" fmla="*/ 26670 w 510540"/>
              <a:gd name="connsiteY9" fmla="*/ 533400 h 533400"/>
              <a:gd name="connsiteX10" fmla="*/ 0 w 510540"/>
              <a:gd name="connsiteY10" fmla="*/ 5715 h 533400"/>
              <a:gd name="connsiteX0" fmla="*/ 0 w 510540"/>
              <a:gd name="connsiteY0" fmla="*/ 5715 h 533400"/>
              <a:gd name="connsiteX1" fmla="*/ 329565 w 510540"/>
              <a:gd name="connsiteY1" fmla="*/ 0 h 533400"/>
              <a:gd name="connsiteX2" fmla="*/ 331470 w 510540"/>
              <a:gd name="connsiteY2" fmla="*/ 116205 h 533400"/>
              <a:gd name="connsiteX3" fmla="*/ 419100 w 510540"/>
              <a:gd name="connsiteY3" fmla="*/ 114300 h 533400"/>
              <a:gd name="connsiteX4" fmla="*/ 422910 w 510540"/>
              <a:gd name="connsiteY4" fmla="*/ 283845 h 533400"/>
              <a:gd name="connsiteX5" fmla="*/ 390525 w 510540"/>
              <a:gd name="connsiteY5" fmla="*/ 297180 h 533400"/>
              <a:gd name="connsiteX6" fmla="*/ 386715 w 510540"/>
              <a:gd name="connsiteY6" fmla="*/ 413385 h 533400"/>
              <a:gd name="connsiteX7" fmla="*/ 510540 w 510540"/>
              <a:gd name="connsiteY7" fmla="*/ 453390 h 533400"/>
              <a:gd name="connsiteX8" fmla="*/ 504825 w 510540"/>
              <a:gd name="connsiteY8" fmla="*/ 516255 h 533400"/>
              <a:gd name="connsiteX9" fmla="*/ 26670 w 510540"/>
              <a:gd name="connsiteY9" fmla="*/ 533400 h 533400"/>
              <a:gd name="connsiteX10" fmla="*/ 0 w 510540"/>
              <a:gd name="connsiteY10" fmla="*/ 5715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0540" h="533400">
                <a:moveTo>
                  <a:pt x="0" y="5715"/>
                </a:moveTo>
                <a:lnTo>
                  <a:pt x="329565" y="0"/>
                </a:lnTo>
                <a:lnTo>
                  <a:pt x="331470" y="116205"/>
                </a:lnTo>
                <a:lnTo>
                  <a:pt x="419100" y="114300"/>
                </a:lnTo>
                <a:lnTo>
                  <a:pt x="422910" y="283845"/>
                </a:lnTo>
                <a:lnTo>
                  <a:pt x="390525" y="297180"/>
                </a:lnTo>
                <a:lnTo>
                  <a:pt x="386715" y="413385"/>
                </a:lnTo>
                <a:lnTo>
                  <a:pt x="510540" y="453390"/>
                </a:lnTo>
                <a:lnTo>
                  <a:pt x="504825" y="516255"/>
                </a:lnTo>
                <a:lnTo>
                  <a:pt x="26670" y="533400"/>
                </a:lnTo>
                <a:lnTo>
                  <a:pt x="0" y="571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3CBD2029-5A4D-4D26-A1FC-52EF8494CB8C}"/>
              </a:ext>
            </a:extLst>
          </p:cNvPr>
          <p:cNvSpPr/>
          <p:nvPr/>
        </p:nvSpPr>
        <p:spPr>
          <a:xfrm>
            <a:off x="4123066" y="2660831"/>
            <a:ext cx="1091565" cy="577215"/>
          </a:xfrm>
          <a:custGeom>
            <a:avLst/>
            <a:gdLst>
              <a:gd name="connsiteX0" fmla="*/ 0 w 1091565"/>
              <a:gd name="connsiteY0" fmla="*/ 91440 h 577215"/>
              <a:gd name="connsiteX1" fmla="*/ 9525 w 1091565"/>
              <a:gd name="connsiteY1" fmla="*/ 371475 h 577215"/>
              <a:gd name="connsiteX2" fmla="*/ 213360 w 1091565"/>
              <a:gd name="connsiteY2" fmla="*/ 381000 h 577215"/>
              <a:gd name="connsiteX3" fmla="*/ 217170 w 1091565"/>
              <a:gd name="connsiteY3" fmla="*/ 577215 h 577215"/>
              <a:gd name="connsiteX4" fmla="*/ 1080135 w 1091565"/>
              <a:gd name="connsiteY4" fmla="*/ 491490 h 577215"/>
              <a:gd name="connsiteX5" fmla="*/ 1091565 w 1091565"/>
              <a:gd name="connsiteY5" fmla="*/ 129540 h 577215"/>
              <a:gd name="connsiteX6" fmla="*/ 979170 w 1091565"/>
              <a:gd name="connsiteY6" fmla="*/ 45720 h 577215"/>
              <a:gd name="connsiteX7" fmla="*/ 853440 w 1091565"/>
              <a:gd name="connsiteY7" fmla="*/ 0 h 577215"/>
              <a:gd name="connsiteX8" fmla="*/ 729615 w 1091565"/>
              <a:gd name="connsiteY8" fmla="*/ 13335 h 577215"/>
              <a:gd name="connsiteX9" fmla="*/ 573405 w 1091565"/>
              <a:gd name="connsiteY9" fmla="*/ 78105 h 577215"/>
              <a:gd name="connsiteX10" fmla="*/ 501015 w 1091565"/>
              <a:gd name="connsiteY10" fmla="*/ 133350 h 577215"/>
              <a:gd name="connsiteX11" fmla="*/ 356235 w 1091565"/>
              <a:gd name="connsiteY11" fmla="*/ 125730 h 577215"/>
              <a:gd name="connsiteX12" fmla="*/ 217170 w 1091565"/>
              <a:gd name="connsiteY12" fmla="*/ 110490 h 577215"/>
              <a:gd name="connsiteX13" fmla="*/ 123825 w 1091565"/>
              <a:gd name="connsiteY13" fmla="*/ 60960 h 577215"/>
              <a:gd name="connsiteX14" fmla="*/ 78105 w 1091565"/>
              <a:gd name="connsiteY14" fmla="*/ 72390 h 577215"/>
              <a:gd name="connsiteX15" fmla="*/ 0 w 1091565"/>
              <a:gd name="connsiteY15" fmla="*/ 91440 h 57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91565" h="577215">
                <a:moveTo>
                  <a:pt x="0" y="91440"/>
                </a:moveTo>
                <a:lnTo>
                  <a:pt x="9525" y="371475"/>
                </a:lnTo>
                <a:lnTo>
                  <a:pt x="213360" y="381000"/>
                </a:lnTo>
                <a:lnTo>
                  <a:pt x="217170" y="577215"/>
                </a:lnTo>
                <a:lnTo>
                  <a:pt x="1080135" y="491490"/>
                </a:lnTo>
                <a:lnTo>
                  <a:pt x="1091565" y="129540"/>
                </a:lnTo>
                <a:lnTo>
                  <a:pt x="979170" y="45720"/>
                </a:lnTo>
                <a:lnTo>
                  <a:pt x="853440" y="0"/>
                </a:lnTo>
                <a:lnTo>
                  <a:pt x="729615" y="13335"/>
                </a:lnTo>
                <a:lnTo>
                  <a:pt x="573405" y="78105"/>
                </a:lnTo>
                <a:lnTo>
                  <a:pt x="501015" y="133350"/>
                </a:lnTo>
                <a:lnTo>
                  <a:pt x="356235" y="125730"/>
                </a:lnTo>
                <a:lnTo>
                  <a:pt x="217170" y="110490"/>
                </a:lnTo>
                <a:lnTo>
                  <a:pt x="123825" y="60960"/>
                </a:lnTo>
                <a:lnTo>
                  <a:pt x="78105" y="72390"/>
                </a:lnTo>
                <a:lnTo>
                  <a:pt x="0" y="9144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16FB8B4B-CFE8-4646-B96C-F7C0413EF04C}"/>
              </a:ext>
            </a:extLst>
          </p:cNvPr>
          <p:cNvSpPr/>
          <p:nvPr/>
        </p:nvSpPr>
        <p:spPr>
          <a:xfrm>
            <a:off x="4140211" y="3152321"/>
            <a:ext cx="1070610" cy="628650"/>
          </a:xfrm>
          <a:custGeom>
            <a:avLst/>
            <a:gdLst>
              <a:gd name="connsiteX0" fmla="*/ 192405 w 1066800"/>
              <a:gd name="connsiteY0" fmla="*/ 85725 h 624840"/>
              <a:gd name="connsiteX1" fmla="*/ 1061085 w 1066800"/>
              <a:gd name="connsiteY1" fmla="*/ 0 h 624840"/>
              <a:gd name="connsiteX2" fmla="*/ 1066800 w 1066800"/>
              <a:gd name="connsiteY2" fmla="*/ 304800 h 624840"/>
              <a:gd name="connsiteX3" fmla="*/ 794385 w 1066800"/>
              <a:gd name="connsiteY3" fmla="*/ 624840 h 624840"/>
              <a:gd name="connsiteX4" fmla="*/ 281940 w 1066800"/>
              <a:gd name="connsiteY4" fmla="*/ 535305 h 624840"/>
              <a:gd name="connsiteX5" fmla="*/ 171450 w 1066800"/>
              <a:gd name="connsiteY5" fmla="*/ 569595 h 624840"/>
              <a:gd name="connsiteX6" fmla="*/ 91440 w 1066800"/>
              <a:gd name="connsiteY6" fmla="*/ 611505 h 624840"/>
              <a:gd name="connsiteX7" fmla="*/ 89535 w 1066800"/>
              <a:gd name="connsiteY7" fmla="*/ 443865 h 624840"/>
              <a:gd name="connsiteX8" fmla="*/ 0 w 1066800"/>
              <a:gd name="connsiteY8" fmla="*/ 447675 h 624840"/>
              <a:gd name="connsiteX9" fmla="*/ 1905 w 1066800"/>
              <a:gd name="connsiteY9" fmla="*/ 327660 h 624840"/>
              <a:gd name="connsiteX10" fmla="*/ 76200 w 1066800"/>
              <a:gd name="connsiteY10" fmla="*/ 329565 h 624840"/>
              <a:gd name="connsiteX11" fmla="*/ 192405 w 1066800"/>
              <a:gd name="connsiteY11" fmla="*/ 85725 h 624840"/>
              <a:gd name="connsiteX0" fmla="*/ 196215 w 1070610"/>
              <a:gd name="connsiteY0" fmla="*/ 85725 h 624840"/>
              <a:gd name="connsiteX1" fmla="*/ 1064895 w 1070610"/>
              <a:gd name="connsiteY1" fmla="*/ 0 h 624840"/>
              <a:gd name="connsiteX2" fmla="*/ 1070610 w 1070610"/>
              <a:gd name="connsiteY2" fmla="*/ 304800 h 624840"/>
              <a:gd name="connsiteX3" fmla="*/ 798195 w 1070610"/>
              <a:gd name="connsiteY3" fmla="*/ 624840 h 624840"/>
              <a:gd name="connsiteX4" fmla="*/ 285750 w 1070610"/>
              <a:gd name="connsiteY4" fmla="*/ 535305 h 624840"/>
              <a:gd name="connsiteX5" fmla="*/ 175260 w 1070610"/>
              <a:gd name="connsiteY5" fmla="*/ 569595 h 624840"/>
              <a:gd name="connsiteX6" fmla="*/ 95250 w 1070610"/>
              <a:gd name="connsiteY6" fmla="*/ 611505 h 624840"/>
              <a:gd name="connsiteX7" fmla="*/ 93345 w 1070610"/>
              <a:gd name="connsiteY7" fmla="*/ 443865 h 624840"/>
              <a:gd name="connsiteX8" fmla="*/ 3810 w 1070610"/>
              <a:gd name="connsiteY8" fmla="*/ 447675 h 624840"/>
              <a:gd name="connsiteX9" fmla="*/ 0 w 1070610"/>
              <a:gd name="connsiteY9" fmla="*/ 325755 h 624840"/>
              <a:gd name="connsiteX10" fmla="*/ 80010 w 1070610"/>
              <a:gd name="connsiteY10" fmla="*/ 329565 h 624840"/>
              <a:gd name="connsiteX11" fmla="*/ 196215 w 1070610"/>
              <a:gd name="connsiteY11" fmla="*/ 85725 h 624840"/>
              <a:gd name="connsiteX0" fmla="*/ 196215 w 1070610"/>
              <a:gd name="connsiteY0" fmla="*/ 85725 h 628650"/>
              <a:gd name="connsiteX1" fmla="*/ 1064895 w 1070610"/>
              <a:gd name="connsiteY1" fmla="*/ 0 h 628650"/>
              <a:gd name="connsiteX2" fmla="*/ 1070610 w 1070610"/>
              <a:gd name="connsiteY2" fmla="*/ 304800 h 628650"/>
              <a:gd name="connsiteX3" fmla="*/ 830580 w 1070610"/>
              <a:gd name="connsiteY3" fmla="*/ 628650 h 628650"/>
              <a:gd name="connsiteX4" fmla="*/ 285750 w 1070610"/>
              <a:gd name="connsiteY4" fmla="*/ 535305 h 628650"/>
              <a:gd name="connsiteX5" fmla="*/ 175260 w 1070610"/>
              <a:gd name="connsiteY5" fmla="*/ 569595 h 628650"/>
              <a:gd name="connsiteX6" fmla="*/ 95250 w 1070610"/>
              <a:gd name="connsiteY6" fmla="*/ 611505 h 628650"/>
              <a:gd name="connsiteX7" fmla="*/ 93345 w 1070610"/>
              <a:gd name="connsiteY7" fmla="*/ 443865 h 628650"/>
              <a:gd name="connsiteX8" fmla="*/ 3810 w 1070610"/>
              <a:gd name="connsiteY8" fmla="*/ 447675 h 628650"/>
              <a:gd name="connsiteX9" fmla="*/ 0 w 1070610"/>
              <a:gd name="connsiteY9" fmla="*/ 325755 h 628650"/>
              <a:gd name="connsiteX10" fmla="*/ 80010 w 1070610"/>
              <a:gd name="connsiteY10" fmla="*/ 329565 h 628650"/>
              <a:gd name="connsiteX11" fmla="*/ 196215 w 1070610"/>
              <a:gd name="connsiteY11" fmla="*/ 85725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70610" h="628650">
                <a:moveTo>
                  <a:pt x="196215" y="85725"/>
                </a:moveTo>
                <a:lnTo>
                  <a:pt x="1064895" y="0"/>
                </a:lnTo>
                <a:lnTo>
                  <a:pt x="1070610" y="304800"/>
                </a:lnTo>
                <a:lnTo>
                  <a:pt x="830580" y="628650"/>
                </a:lnTo>
                <a:lnTo>
                  <a:pt x="285750" y="535305"/>
                </a:lnTo>
                <a:lnTo>
                  <a:pt x="175260" y="569595"/>
                </a:lnTo>
                <a:lnTo>
                  <a:pt x="95250" y="611505"/>
                </a:lnTo>
                <a:lnTo>
                  <a:pt x="93345" y="443865"/>
                </a:lnTo>
                <a:lnTo>
                  <a:pt x="3810" y="447675"/>
                </a:lnTo>
                <a:lnTo>
                  <a:pt x="0" y="325755"/>
                </a:lnTo>
                <a:lnTo>
                  <a:pt x="80010" y="329565"/>
                </a:lnTo>
                <a:lnTo>
                  <a:pt x="196215" y="85725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67F08B94-DF8D-4BBC-A020-BF8BDD3E7ECE}"/>
              </a:ext>
            </a:extLst>
          </p:cNvPr>
          <p:cNvSpPr/>
          <p:nvPr/>
        </p:nvSpPr>
        <p:spPr>
          <a:xfrm>
            <a:off x="5203201" y="2729411"/>
            <a:ext cx="716280" cy="727710"/>
          </a:xfrm>
          <a:custGeom>
            <a:avLst/>
            <a:gdLst>
              <a:gd name="connsiteX0" fmla="*/ 7620 w 716280"/>
              <a:gd name="connsiteY0" fmla="*/ 59055 h 727710"/>
              <a:gd name="connsiteX1" fmla="*/ 146685 w 716280"/>
              <a:gd name="connsiteY1" fmla="*/ 60960 h 727710"/>
              <a:gd name="connsiteX2" fmla="*/ 219075 w 716280"/>
              <a:gd name="connsiteY2" fmla="*/ 26670 h 727710"/>
              <a:gd name="connsiteX3" fmla="*/ 316230 w 716280"/>
              <a:gd name="connsiteY3" fmla="*/ 0 h 727710"/>
              <a:gd name="connsiteX4" fmla="*/ 365760 w 716280"/>
              <a:gd name="connsiteY4" fmla="*/ 5715 h 727710"/>
              <a:gd name="connsiteX5" fmla="*/ 586740 w 716280"/>
              <a:gd name="connsiteY5" fmla="*/ 60960 h 727710"/>
              <a:gd name="connsiteX6" fmla="*/ 600075 w 716280"/>
              <a:gd name="connsiteY6" fmla="*/ 518160 h 727710"/>
              <a:gd name="connsiteX7" fmla="*/ 710565 w 716280"/>
              <a:gd name="connsiteY7" fmla="*/ 514350 h 727710"/>
              <a:gd name="connsiteX8" fmla="*/ 716280 w 716280"/>
              <a:gd name="connsiteY8" fmla="*/ 643890 h 727710"/>
              <a:gd name="connsiteX9" fmla="*/ 7620 w 716280"/>
              <a:gd name="connsiteY9" fmla="*/ 727710 h 727710"/>
              <a:gd name="connsiteX10" fmla="*/ 0 w 716280"/>
              <a:gd name="connsiteY10" fmla="*/ 421005 h 727710"/>
              <a:gd name="connsiteX11" fmla="*/ 7620 w 716280"/>
              <a:gd name="connsiteY11" fmla="*/ 59055 h 72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6280" h="727710">
                <a:moveTo>
                  <a:pt x="7620" y="59055"/>
                </a:moveTo>
                <a:lnTo>
                  <a:pt x="146685" y="60960"/>
                </a:lnTo>
                <a:lnTo>
                  <a:pt x="219075" y="26670"/>
                </a:lnTo>
                <a:lnTo>
                  <a:pt x="316230" y="0"/>
                </a:lnTo>
                <a:lnTo>
                  <a:pt x="365760" y="5715"/>
                </a:lnTo>
                <a:lnTo>
                  <a:pt x="586740" y="60960"/>
                </a:lnTo>
                <a:lnTo>
                  <a:pt x="600075" y="518160"/>
                </a:lnTo>
                <a:lnTo>
                  <a:pt x="710565" y="514350"/>
                </a:lnTo>
                <a:lnTo>
                  <a:pt x="716280" y="643890"/>
                </a:lnTo>
                <a:lnTo>
                  <a:pt x="7620" y="727710"/>
                </a:lnTo>
                <a:lnTo>
                  <a:pt x="0" y="421005"/>
                </a:lnTo>
                <a:lnTo>
                  <a:pt x="7620" y="59055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81D91E57-478B-4699-8F8F-B01F708BB122}"/>
              </a:ext>
            </a:extLst>
          </p:cNvPr>
          <p:cNvSpPr/>
          <p:nvPr/>
        </p:nvSpPr>
        <p:spPr>
          <a:xfrm>
            <a:off x="3385831" y="3933370"/>
            <a:ext cx="1604010" cy="489585"/>
          </a:xfrm>
          <a:custGeom>
            <a:avLst/>
            <a:gdLst>
              <a:gd name="connsiteX0" fmla="*/ 0 w 1602105"/>
              <a:gd name="connsiteY0" fmla="*/ 55245 h 426720"/>
              <a:gd name="connsiteX1" fmla="*/ 451485 w 1602105"/>
              <a:gd name="connsiteY1" fmla="*/ 19050 h 426720"/>
              <a:gd name="connsiteX2" fmla="*/ 927735 w 1602105"/>
              <a:gd name="connsiteY2" fmla="*/ 0 h 426720"/>
              <a:gd name="connsiteX3" fmla="*/ 1183005 w 1602105"/>
              <a:gd name="connsiteY3" fmla="*/ 60960 h 426720"/>
              <a:gd name="connsiteX4" fmla="*/ 1461135 w 1602105"/>
              <a:gd name="connsiteY4" fmla="*/ 213360 h 426720"/>
              <a:gd name="connsiteX5" fmla="*/ 1598295 w 1602105"/>
              <a:gd name="connsiteY5" fmla="*/ 213360 h 426720"/>
              <a:gd name="connsiteX6" fmla="*/ 1602105 w 1602105"/>
              <a:gd name="connsiteY6" fmla="*/ 426720 h 426720"/>
              <a:gd name="connsiteX7" fmla="*/ 600075 w 1602105"/>
              <a:gd name="connsiteY7" fmla="*/ 411480 h 426720"/>
              <a:gd name="connsiteX8" fmla="*/ 592455 w 1602105"/>
              <a:gd name="connsiteY8" fmla="*/ 264795 h 426720"/>
              <a:gd name="connsiteX9" fmla="*/ 47625 w 1602105"/>
              <a:gd name="connsiteY9" fmla="*/ 260985 h 426720"/>
              <a:gd name="connsiteX10" fmla="*/ 5715 w 1602105"/>
              <a:gd name="connsiteY10" fmla="*/ 148590 h 426720"/>
              <a:gd name="connsiteX11" fmla="*/ 0 w 1602105"/>
              <a:gd name="connsiteY11" fmla="*/ 55245 h 426720"/>
              <a:gd name="connsiteX0" fmla="*/ 0 w 1604010"/>
              <a:gd name="connsiteY0" fmla="*/ 53340 h 426720"/>
              <a:gd name="connsiteX1" fmla="*/ 453390 w 1604010"/>
              <a:gd name="connsiteY1" fmla="*/ 19050 h 426720"/>
              <a:gd name="connsiteX2" fmla="*/ 929640 w 1604010"/>
              <a:gd name="connsiteY2" fmla="*/ 0 h 426720"/>
              <a:gd name="connsiteX3" fmla="*/ 1184910 w 1604010"/>
              <a:gd name="connsiteY3" fmla="*/ 60960 h 426720"/>
              <a:gd name="connsiteX4" fmla="*/ 1463040 w 1604010"/>
              <a:gd name="connsiteY4" fmla="*/ 213360 h 426720"/>
              <a:gd name="connsiteX5" fmla="*/ 1600200 w 1604010"/>
              <a:gd name="connsiteY5" fmla="*/ 213360 h 426720"/>
              <a:gd name="connsiteX6" fmla="*/ 1604010 w 1604010"/>
              <a:gd name="connsiteY6" fmla="*/ 426720 h 426720"/>
              <a:gd name="connsiteX7" fmla="*/ 601980 w 1604010"/>
              <a:gd name="connsiteY7" fmla="*/ 411480 h 426720"/>
              <a:gd name="connsiteX8" fmla="*/ 594360 w 1604010"/>
              <a:gd name="connsiteY8" fmla="*/ 264795 h 426720"/>
              <a:gd name="connsiteX9" fmla="*/ 49530 w 1604010"/>
              <a:gd name="connsiteY9" fmla="*/ 260985 h 426720"/>
              <a:gd name="connsiteX10" fmla="*/ 7620 w 1604010"/>
              <a:gd name="connsiteY10" fmla="*/ 148590 h 426720"/>
              <a:gd name="connsiteX11" fmla="*/ 0 w 1604010"/>
              <a:gd name="connsiteY11" fmla="*/ 53340 h 426720"/>
              <a:gd name="connsiteX0" fmla="*/ 0 w 1604010"/>
              <a:gd name="connsiteY0" fmla="*/ 53340 h 426720"/>
              <a:gd name="connsiteX1" fmla="*/ 453390 w 1604010"/>
              <a:gd name="connsiteY1" fmla="*/ 19050 h 426720"/>
              <a:gd name="connsiteX2" fmla="*/ 929640 w 1604010"/>
              <a:gd name="connsiteY2" fmla="*/ 0 h 426720"/>
              <a:gd name="connsiteX3" fmla="*/ 996315 w 1604010"/>
              <a:gd name="connsiteY3" fmla="*/ 17145 h 426720"/>
              <a:gd name="connsiteX4" fmla="*/ 1184910 w 1604010"/>
              <a:gd name="connsiteY4" fmla="*/ 60960 h 426720"/>
              <a:gd name="connsiteX5" fmla="*/ 1463040 w 1604010"/>
              <a:gd name="connsiteY5" fmla="*/ 213360 h 426720"/>
              <a:gd name="connsiteX6" fmla="*/ 1600200 w 1604010"/>
              <a:gd name="connsiteY6" fmla="*/ 213360 h 426720"/>
              <a:gd name="connsiteX7" fmla="*/ 1604010 w 1604010"/>
              <a:gd name="connsiteY7" fmla="*/ 426720 h 426720"/>
              <a:gd name="connsiteX8" fmla="*/ 601980 w 1604010"/>
              <a:gd name="connsiteY8" fmla="*/ 411480 h 426720"/>
              <a:gd name="connsiteX9" fmla="*/ 594360 w 1604010"/>
              <a:gd name="connsiteY9" fmla="*/ 264795 h 426720"/>
              <a:gd name="connsiteX10" fmla="*/ 49530 w 1604010"/>
              <a:gd name="connsiteY10" fmla="*/ 260985 h 426720"/>
              <a:gd name="connsiteX11" fmla="*/ 7620 w 1604010"/>
              <a:gd name="connsiteY11" fmla="*/ 148590 h 426720"/>
              <a:gd name="connsiteX12" fmla="*/ 0 w 1604010"/>
              <a:gd name="connsiteY12" fmla="*/ 53340 h 426720"/>
              <a:gd name="connsiteX0" fmla="*/ 0 w 1604010"/>
              <a:gd name="connsiteY0" fmla="*/ 53340 h 426720"/>
              <a:gd name="connsiteX1" fmla="*/ 453390 w 1604010"/>
              <a:gd name="connsiteY1" fmla="*/ 19050 h 426720"/>
              <a:gd name="connsiteX2" fmla="*/ 929640 w 1604010"/>
              <a:gd name="connsiteY2" fmla="*/ 0 h 426720"/>
              <a:gd name="connsiteX3" fmla="*/ 996315 w 1604010"/>
              <a:gd name="connsiteY3" fmla="*/ 17145 h 426720"/>
              <a:gd name="connsiteX4" fmla="*/ 1095375 w 1604010"/>
              <a:gd name="connsiteY4" fmla="*/ 43815 h 426720"/>
              <a:gd name="connsiteX5" fmla="*/ 1184910 w 1604010"/>
              <a:gd name="connsiteY5" fmla="*/ 60960 h 426720"/>
              <a:gd name="connsiteX6" fmla="*/ 1463040 w 1604010"/>
              <a:gd name="connsiteY6" fmla="*/ 213360 h 426720"/>
              <a:gd name="connsiteX7" fmla="*/ 1600200 w 1604010"/>
              <a:gd name="connsiteY7" fmla="*/ 213360 h 426720"/>
              <a:gd name="connsiteX8" fmla="*/ 1604010 w 1604010"/>
              <a:gd name="connsiteY8" fmla="*/ 426720 h 426720"/>
              <a:gd name="connsiteX9" fmla="*/ 601980 w 1604010"/>
              <a:gd name="connsiteY9" fmla="*/ 411480 h 426720"/>
              <a:gd name="connsiteX10" fmla="*/ 594360 w 1604010"/>
              <a:gd name="connsiteY10" fmla="*/ 264795 h 426720"/>
              <a:gd name="connsiteX11" fmla="*/ 49530 w 1604010"/>
              <a:gd name="connsiteY11" fmla="*/ 260985 h 426720"/>
              <a:gd name="connsiteX12" fmla="*/ 7620 w 1604010"/>
              <a:gd name="connsiteY12" fmla="*/ 148590 h 426720"/>
              <a:gd name="connsiteX13" fmla="*/ 0 w 1604010"/>
              <a:gd name="connsiteY13" fmla="*/ 53340 h 426720"/>
              <a:gd name="connsiteX0" fmla="*/ 0 w 1604010"/>
              <a:gd name="connsiteY0" fmla="*/ 116205 h 489585"/>
              <a:gd name="connsiteX1" fmla="*/ 453390 w 1604010"/>
              <a:gd name="connsiteY1" fmla="*/ 81915 h 489585"/>
              <a:gd name="connsiteX2" fmla="*/ 929640 w 1604010"/>
              <a:gd name="connsiteY2" fmla="*/ 62865 h 489585"/>
              <a:gd name="connsiteX3" fmla="*/ 933450 w 1604010"/>
              <a:gd name="connsiteY3" fmla="*/ 0 h 489585"/>
              <a:gd name="connsiteX4" fmla="*/ 1095375 w 1604010"/>
              <a:gd name="connsiteY4" fmla="*/ 106680 h 489585"/>
              <a:gd name="connsiteX5" fmla="*/ 1184910 w 1604010"/>
              <a:gd name="connsiteY5" fmla="*/ 123825 h 489585"/>
              <a:gd name="connsiteX6" fmla="*/ 1463040 w 1604010"/>
              <a:gd name="connsiteY6" fmla="*/ 276225 h 489585"/>
              <a:gd name="connsiteX7" fmla="*/ 1600200 w 1604010"/>
              <a:gd name="connsiteY7" fmla="*/ 276225 h 489585"/>
              <a:gd name="connsiteX8" fmla="*/ 1604010 w 1604010"/>
              <a:gd name="connsiteY8" fmla="*/ 489585 h 489585"/>
              <a:gd name="connsiteX9" fmla="*/ 601980 w 1604010"/>
              <a:gd name="connsiteY9" fmla="*/ 474345 h 489585"/>
              <a:gd name="connsiteX10" fmla="*/ 594360 w 1604010"/>
              <a:gd name="connsiteY10" fmla="*/ 327660 h 489585"/>
              <a:gd name="connsiteX11" fmla="*/ 49530 w 1604010"/>
              <a:gd name="connsiteY11" fmla="*/ 323850 h 489585"/>
              <a:gd name="connsiteX12" fmla="*/ 7620 w 1604010"/>
              <a:gd name="connsiteY12" fmla="*/ 211455 h 489585"/>
              <a:gd name="connsiteX13" fmla="*/ 0 w 1604010"/>
              <a:gd name="connsiteY13" fmla="*/ 116205 h 489585"/>
              <a:gd name="connsiteX0" fmla="*/ 0 w 1604010"/>
              <a:gd name="connsiteY0" fmla="*/ 116205 h 489585"/>
              <a:gd name="connsiteX1" fmla="*/ 453390 w 1604010"/>
              <a:gd name="connsiteY1" fmla="*/ 81915 h 489585"/>
              <a:gd name="connsiteX2" fmla="*/ 929640 w 1604010"/>
              <a:gd name="connsiteY2" fmla="*/ 62865 h 489585"/>
              <a:gd name="connsiteX3" fmla="*/ 933450 w 1604010"/>
              <a:gd name="connsiteY3" fmla="*/ 0 h 489585"/>
              <a:gd name="connsiteX4" fmla="*/ 1017270 w 1604010"/>
              <a:gd name="connsiteY4" fmla="*/ 28575 h 489585"/>
              <a:gd name="connsiteX5" fmla="*/ 1184910 w 1604010"/>
              <a:gd name="connsiteY5" fmla="*/ 123825 h 489585"/>
              <a:gd name="connsiteX6" fmla="*/ 1463040 w 1604010"/>
              <a:gd name="connsiteY6" fmla="*/ 276225 h 489585"/>
              <a:gd name="connsiteX7" fmla="*/ 1600200 w 1604010"/>
              <a:gd name="connsiteY7" fmla="*/ 276225 h 489585"/>
              <a:gd name="connsiteX8" fmla="*/ 1604010 w 1604010"/>
              <a:gd name="connsiteY8" fmla="*/ 489585 h 489585"/>
              <a:gd name="connsiteX9" fmla="*/ 601980 w 1604010"/>
              <a:gd name="connsiteY9" fmla="*/ 474345 h 489585"/>
              <a:gd name="connsiteX10" fmla="*/ 594360 w 1604010"/>
              <a:gd name="connsiteY10" fmla="*/ 327660 h 489585"/>
              <a:gd name="connsiteX11" fmla="*/ 49530 w 1604010"/>
              <a:gd name="connsiteY11" fmla="*/ 323850 h 489585"/>
              <a:gd name="connsiteX12" fmla="*/ 7620 w 1604010"/>
              <a:gd name="connsiteY12" fmla="*/ 211455 h 489585"/>
              <a:gd name="connsiteX13" fmla="*/ 0 w 1604010"/>
              <a:gd name="connsiteY13" fmla="*/ 116205 h 48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04010" h="489585">
                <a:moveTo>
                  <a:pt x="0" y="116205"/>
                </a:moveTo>
                <a:lnTo>
                  <a:pt x="453390" y="81915"/>
                </a:lnTo>
                <a:lnTo>
                  <a:pt x="929640" y="62865"/>
                </a:lnTo>
                <a:lnTo>
                  <a:pt x="933450" y="0"/>
                </a:lnTo>
                <a:lnTo>
                  <a:pt x="1017270" y="28575"/>
                </a:lnTo>
                <a:lnTo>
                  <a:pt x="1184910" y="123825"/>
                </a:lnTo>
                <a:lnTo>
                  <a:pt x="1463040" y="276225"/>
                </a:lnTo>
                <a:lnTo>
                  <a:pt x="1600200" y="276225"/>
                </a:lnTo>
                <a:lnTo>
                  <a:pt x="1604010" y="489585"/>
                </a:lnTo>
                <a:lnTo>
                  <a:pt x="601980" y="474345"/>
                </a:lnTo>
                <a:lnTo>
                  <a:pt x="594360" y="327660"/>
                </a:lnTo>
                <a:lnTo>
                  <a:pt x="49530" y="323850"/>
                </a:lnTo>
                <a:lnTo>
                  <a:pt x="7620" y="211455"/>
                </a:lnTo>
                <a:lnTo>
                  <a:pt x="0" y="11620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6C8AD721-DB81-4A25-8268-F3DA959DBFDB}"/>
              </a:ext>
            </a:extLst>
          </p:cNvPr>
          <p:cNvSpPr/>
          <p:nvPr/>
        </p:nvSpPr>
        <p:spPr>
          <a:xfrm>
            <a:off x="4972696" y="2796086"/>
            <a:ext cx="1945640" cy="1628140"/>
          </a:xfrm>
          <a:custGeom>
            <a:avLst/>
            <a:gdLst>
              <a:gd name="connsiteX0" fmla="*/ 820420 w 2001520"/>
              <a:gd name="connsiteY0" fmla="*/ 0 h 1628140"/>
              <a:gd name="connsiteX1" fmla="*/ 1226820 w 2001520"/>
              <a:gd name="connsiteY1" fmla="*/ 160020 h 1628140"/>
              <a:gd name="connsiteX2" fmla="*/ 1353820 w 2001520"/>
              <a:gd name="connsiteY2" fmla="*/ 203200 h 1628140"/>
              <a:gd name="connsiteX3" fmla="*/ 1457960 w 2001520"/>
              <a:gd name="connsiteY3" fmla="*/ 190500 h 1628140"/>
              <a:gd name="connsiteX4" fmla="*/ 1531620 w 2001520"/>
              <a:gd name="connsiteY4" fmla="*/ 137160 h 1628140"/>
              <a:gd name="connsiteX5" fmla="*/ 1765300 w 2001520"/>
              <a:gd name="connsiteY5" fmla="*/ 137160 h 1628140"/>
              <a:gd name="connsiteX6" fmla="*/ 1920240 w 2001520"/>
              <a:gd name="connsiteY6" fmla="*/ 152400 h 1628140"/>
              <a:gd name="connsiteX7" fmla="*/ 2001520 w 2001520"/>
              <a:gd name="connsiteY7" fmla="*/ 1612900 h 1628140"/>
              <a:gd name="connsiteX8" fmla="*/ 15240 w 2001520"/>
              <a:gd name="connsiteY8" fmla="*/ 1628140 h 1628140"/>
              <a:gd name="connsiteX9" fmla="*/ 0 w 2001520"/>
              <a:gd name="connsiteY9" fmla="*/ 985520 h 1628140"/>
              <a:gd name="connsiteX10" fmla="*/ 241300 w 2001520"/>
              <a:gd name="connsiteY10" fmla="*/ 662940 h 1628140"/>
              <a:gd name="connsiteX11" fmla="*/ 947420 w 2001520"/>
              <a:gd name="connsiteY11" fmla="*/ 576580 h 1628140"/>
              <a:gd name="connsiteX12" fmla="*/ 942340 w 2001520"/>
              <a:gd name="connsiteY12" fmla="*/ 447040 h 1628140"/>
              <a:gd name="connsiteX13" fmla="*/ 830580 w 2001520"/>
              <a:gd name="connsiteY13" fmla="*/ 449580 h 1628140"/>
              <a:gd name="connsiteX14" fmla="*/ 820420 w 2001520"/>
              <a:gd name="connsiteY14" fmla="*/ 0 h 1628140"/>
              <a:gd name="connsiteX0" fmla="*/ 820420 w 1945640"/>
              <a:gd name="connsiteY0" fmla="*/ 0 h 1628140"/>
              <a:gd name="connsiteX1" fmla="*/ 1226820 w 1945640"/>
              <a:gd name="connsiteY1" fmla="*/ 160020 h 1628140"/>
              <a:gd name="connsiteX2" fmla="*/ 1353820 w 1945640"/>
              <a:gd name="connsiteY2" fmla="*/ 203200 h 1628140"/>
              <a:gd name="connsiteX3" fmla="*/ 1457960 w 1945640"/>
              <a:gd name="connsiteY3" fmla="*/ 190500 h 1628140"/>
              <a:gd name="connsiteX4" fmla="*/ 1531620 w 1945640"/>
              <a:gd name="connsiteY4" fmla="*/ 137160 h 1628140"/>
              <a:gd name="connsiteX5" fmla="*/ 1765300 w 1945640"/>
              <a:gd name="connsiteY5" fmla="*/ 137160 h 1628140"/>
              <a:gd name="connsiteX6" fmla="*/ 1920240 w 1945640"/>
              <a:gd name="connsiteY6" fmla="*/ 152400 h 1628140"/>
              <a:gd name="connsiteX7" fmla="*/ 1945640 w 1945640"/>
              <a:gd name="connsiteY7" fmla="*/ 1612900 h 1628140"/>
              <a:gd name="connsiteX8" fmla="*/ 15240 w 1945640"/>
              <a:gd name="connsiteY8" fmla="*/ 1628140 h 1628140"/>
              <a:gd name="connsiteX9" fmla="*/ 0 w 1945640"/>
              <a:gd name="connsiteY9" fmla="*/ 985520 h 1628140"/>
              <a:gd name="connsiteX10" fmla="*/ 241300 w 1945640"/>
              <a:gd name="connsiteY10" fmla="*/ 662940 h 1628140"/>
              <a:gd name="connsiteX11" fmla="*/ 947420 w 1945640"/>
              <a:gd name="connsiteY11" fmla="*/ 576580 h 1628140"/>
              <a:gd name="connsiteX12" fmla="*/ 942340 w 1945640"/>
              <a:gd name="connsiteY12" fmla="*/ 447040 h 1628140"/>
              <a:gd name="connsiteX13" fmla="*/ 830580 w 1945640"/>
              <a:gd name="connsiteY13" fmla="*/ 449580 h 1628140"/>
              <a:gd name="connsiteX14" fmla="*/ 820420 w 1945640"/>
              <a:gd name="connsiteY14" fmla="*/ 0 h 162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45640" h="1628140">
                <a:moveTo>
                  <a:pt x="820420" y="0"/>
                </a:moveTo>
                <a:lnTo>
                  <a:pt x="1226820" y="160020"/>
                </a:lnTo>
                <a:lnTo>
                  <a:pt x="1353820" y="203200"/>
                </a:lnTo>
                <a:lnTo>
                  <a:pt x="1457960" y="190500"/>
                </a:lnTo>
                <a:lnTo>
                  <a:pt x="1531620" y="137160"/>
                </a:lnTo>
                <a:lnTo>
                  <a:pt x="1765300" y="137160"/>
                </a:lnTo>
                <a:lnTo>
                  <a:pt x="1920240" y="152400"/>
                </a:lnTo>
                <a:lnTo>
                  <a:pt x="1945640" y="1612900"/>
                </a:lnTo>
                <a:lnTo>
                  <a:pt x="15240" y="1628140"/>
                </a:lnTo>
                <a:lnTo>
                  <a:pt x="0" y="985520"/>
                </a:lnTo>
                <a:lnTo>
                  <a:pt x="241300" y="662940"/>
                </a:lnTo>
                <a:lnTo>
                  <a:pt x="947420" y="576580"/>
                </a:lnTo>
                <a:lnTo>
                  <a:pt x="942340" y="447040"/>
                </a:lnTo>
                <a:lnTo>
                  <a:pt x="830580" y="449580"/>
                </a:lnTo>
                <a:lnTo>
                  <a:pt x="820420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D381C74-17BD-4B3D-9CC0-37299F5829B0}"/>
              </a:ext>
            </a:extLst>
          </p:cNvPr>
          <p:cNvSpPr/>
          <p:nvPr/>
        </p:nvSpPr>
        <p:spPr>
          <a:xfrm>
            <a:off x="4263390" y="4049575"/>
            <a:ext cx="123825" cy="118110"/>
          </a:xfrm>
          <a:prstGeom prst="ellipse">
            <a:avLst/>
          </a:prstGeom>
          <a:solidFill>
            <a:schemeClr val="bg1">
              <a:alpha val="40000"/>
            </a:schemeClr>
          </a:solidFill>
          <a:ln w="63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1DB461F-7D8E-4B05-B5B4-D0BA5E343B5A}"/>
              </a:ext>
            </a:extLst>
          </p:cNvPr>
          <p:cNvSpPr/>
          <p:nvPr/>
        </p:nvSpPr>
        <p:spPr>
          <a:xfrm>
            <a:off x="3306773" y="3980043"/>
            <a:ext cx="123825" cy="118110"/>
          </a:xfrm>
          <a:prstGeom prst="ellipse">
            <a:avLst/>
          </a:prstGeom>
          <a:solidFill>
            <a:schemeClr val="bg1">
              <a:alpha val="40000"/>
            </a:schemeClr>
          </a:solidFill>
          <a:ln w="63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CB79DDC-356C-4CB3-BE06-DB274A04F4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336" y="906955"/>
            <a:ext cx="1257920" cy="119845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1FCBACF7-3AF5-4080-8F34-25B05E5BD9C8}"/>
              </a:ext>
            </a:extLst>
          </p:cNvPr>
          <p:cNvSpPr txBox="1"/>
          <p:nvPr/>
        </p:nvSpPr>
        <p:spPr>
          <a:xfrm>
            <a:off x="554182" y="929562"/>
            <a:ext cx="7622074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Problématique :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blocs instables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pluridécimétriques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Rôle du grillage : 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guider les blocs en pied de paroi</a:t>
            </a:r>
          </a:p>
          <a:p>
            <a:pPr>
              <a:lnSpc>
                <a:spcPct val="150000"/>
              </a:lnSpc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Avantages : 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faible coût, pose rapide et aisée</a:t>
            </a:r>
          </a:p>
          <a:p>
            <a:pPr>
              <a:lnSpc>
                <a:spcPct val="150000"/>
              </a:lnSpc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Inconvénient :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résistance limitée</a:t>
            </a: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E0EA1533-5FE0-41D1-A0DC-A9DDCD9BB527}"/>
              </a:ext>
            </a:extLst>
          </p:cNvPr>
          <p:cNvSpPr txBox="1">
            <a:spLocks/>
          </p:cNvSpPr>
          <p:nvPr/>
        </p:nvSpPr>
        <p:spPr>
          <a:xfrm>
            <a:off x="0" y="87314"/>
            <a:ext cx="9143999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 – S.P.W. (phase 3)</a:t>
            </a:r>
            <a:endParaRPr lang="fr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0146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1429F8-0021-4925-B4DE-305201E0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307577"/>
            <a:ext cx="7868120" cy="857250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fr-BE" sz="18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Catégorie 2 : observations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E6649BC-1239-4E71-A1EF-74352B10F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5379" y="3622238"/>
            <a:ext cx="3973241" cy="1408840"/>
          </a:xfr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B582BDFB-BEBF-4495-A3E7-DA5512461841}"/>
              </a:ext>
            </a:extLst>
          </p:cNvPr>
          <p:cNvGrpSpPr>
            <a:grpSpLocks noChangeAspect="1"/>
          </p:cNvGrpSpPr>
          <p:nvPr/>
        </p:nvGrpSpPr>
        <p:grpSpPr>
          <a:xfrm>
            <a:off x="3207333" y="3823467"/>
            <a:ext cx="2666811" cy="960287"/>
            <a:chOff x="2021216" y="2660830"/>
            <a:chExt cx="4897120" cy="1763395"/>
          </a:xfr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1FCA32E-1B7C-415D-AE00-F6C34202ABA9}"/>
                </a:ext>
              </a:extLst>
            </p:cNvPr>
            <p:cNvSpPr/>
            <p:nvPr/>
          </p:nvSpPr>
          <p:spPr>
            <a:xfrm>
              <a:off x="2277756" y="2745285"/>
              <a:ext cx="1854200" cy="452120"/>
            </a:xfrm>
            <a:custGeom>
              <a:avLst/>
              <a:gdLst>
                <a:gd name="connsiteX0" fmla="*/ 0 w 1833880"/>
                <a:gd name="connsiteY0" fmla="*/ 452120 h 452120"/>
                <a:gd name="connsiteX1" fmla="*/ 238760 w 1833880"/>
                <a:gd name="connsiteY1" fmla="*/ 452120 h 452120"/>
                <a:gd name="connsiteX2" fmla="*/ 259080 w 1833880"/>
                <a:gd name="connsiteY2" fmla="*/ 309880 h 452120"/>
                <a:gd name="connsiteX3" fmla="*/ 1092200 w 1833880"/>
                <a:gd name="connsiteY3" fmla="*/ 320040 h 452120"/>
                <a:gd name="connsiteX4" fmla="*/ 1833880 w 1833880"/>
                <a:gd name="connsiteY4" fmla="*/ 284480 h 452120"/>
                <a:gd name="connsiteX5" fmla="*/ 1823720 w 1833880"/>
                <a:gd name="connsiteY5" fmla="*/ 10160 h 452120"/>
                <a:gd name="connsiteX6" fmla="*/ 1711960 w 1833880"/>
                <a:gd name="connsiteY6" fmla="*/ 5080 h 452120"/>
                <a:gd name="connsiteX7" fmla="*/ 1656080 w 1833880"/>
                <a:gd name="connsiteY7" fmla="*/ 0 h 452120"/>
                <a:gd name="connsiteX8" fmla="*/ 1508760 w 1833880"/>
                <a:gd name="connsiteY8" fmla="*/ 45720 h 452120"/>
                <a:gd name="connsiteX9" fmla="*/ 1346200 w 1833880"/>
                <a:gd name="connsiteY9" fmla="*/ 96520 h 452120"/>
                <a:gd name="connsiteX10" fmla="*/ 1259840 w 1833880"/>
                <a:gd name="connsiteY10" fmla="*/ 147320 h 452120"/>
                <a:gd name="connsiteX11" fmla="*/ 1112520 w 1833880"/>
                <a:gd name="connsiteY11" fmla="*/ 147320 h 452120"/>
                <a:gd name="connsiteX12" fmla="*/ 899160 w 1833880"/>
                <a:gd name="connsiteY12" fmla="*/ 106680 h 452120"/>
                <a:gd name="connsiteX13" fmla="*/ 792480 w 1833880"/>
                <a:gd name="connsiteY13" fmla="*/ 137160 h 452120"/>
                <a:gd name="connsiteX14" fmla="*/ 680720 w 1833880"/>
                <a:gd name="connsiteY14" fmla="*/ 101600 h 452120"/>
                <a:gd name="connsiteX15" fmla="*/ 609600 w 1833880"/>
                <a:gd name="connsiteY15" fmla="*/ 60960 h 452120"/>
                <a:gd name="connsiteX16" fmla="*/ 472440 w 1833880"/>
                <a:gd name="connsiteY16" fmla="*/ 91440 h 452120"/>
                <a:gd name="connsiteX17" fmla="*/ 360680 w 1833880"/>
                <a:gd name="connsiteY17" fmla="*/ 127000 h 452120"/>
                <a:gd name="connsiteX18" fmla="*/ 304800 w 1833880"/>
                <a:gd name="connsiteY18" fmla="*/ 203200 h 452120"/>
                <a:gd name="connsiteX19" fmla="*/ 238760 w 1833880"/>
                <a:gd name="connsiteY19" fmla="*/ 279400 h 452120"/>
                <a:gd name="connsiteX20" fmla="*/ 147320 w 1833880"/>
                <a:gd name="connsiteY20" fmla="*/ 340360 h 452120"/>
                <a:gd name="connsiteX21" fmla="*/ 45720 w 1833880"/>
                <a:gd name="connsiteY21" fmla="*/ 365760 h 452120"/>
                <a:gd name="connsiteX22" fmla="*/ 0 w 1833880"/>
                <a:gd name="connsiteY22" fmla="*/ 452120 h 452120"/>
                <a:gd name="connsiteX0" fmla="*/ 0 w 1854200"/>
                <a:gd name="connsiteY0" fmla="*/ 449580 h 452120"/>
                <a:gd name="connsiteX1" fmla="*/ 259080 w 1854200"/>
                <a:gd name="connsiteY1" fmla="*/ 452120 h 452120"/>
                <a:gd name="connsiteX2" fmla="*/ 279400 w 1854200"/>
                <a:gd name="connsiteY2" fmla="*/ 309880 h 452120"/>
                <a:gd name="connsiteX3" fmla="*/ 1112520 w 1854200"/>
                <a:gd name="connsiteY3" fmla="*/ 320040 h 452120"/>
                <a:gd name="connsiteX4" fmla="*/ 1854200 w 1854200"/>
                <a:gd name="connsiteY4" fmla="*/ 284480 h 452120"/>
                <a:gd name="connsiteX5" fmla="*/ 1844040 w 1854200"/>
                <a:gd name="connsiteY5" fmla="*/ 10160 h 452120"/>
                <a:gd name="connsiteX6" fmla="*/ 1732280 w 1854200"/>
                <a:gd name="connsiteY6" fmla="*/ 5080 h 452120"/>
                <a:gd name="connsiteX7" fmla="*/ 1676400 w 1854200"/>
                <a:gd name="connsiteY7" fmla="*/ 0 h 452120"/>
                <a:gd name="connsiteX8" fmla="*/ 1529080 w 1854200"/>
                <a:gd name="connsiteY8" fmla="*/ 45720 h 452120"/>
                <a:gd name="connsiteX9" fmla="*/ 1366520 w 1854200"/>
                <a:gd name="connsiteY9" fmla="*/ 96520 h 452120"/>
                <a:gd name="connsiteX10" fmla="*/ 1280160 w 1854200"/>
                <a:gd name="connsiteY10" fmla="*/ 147320 h 452120"/>
                <a:gd name="connsiteX11" fmla="*/ 1132840 w 1854200"/>
                <a:gd name="connsiteY11" fmla="*/ 147320 h 452120"/>
                <a:gd name="connsiteX12" fmla="*/ 919480 w 1854200"/>
                <a:gd name="connsiteY12" fmla="*/ 106680 h 452120"/>
                <a:gd name="connsiteX13" fmla="*/ 812800 w 1854200"/>
                <a:gd name="connsiteY13" fmla="*/ 137160 h 452120"/>
                <a:gd name="connsiteX14" fmla="*/ 701040 w 1854200"/>
                <a:gd name="connsiteY14" fmla="*/ 101600 h 452120"/>
                <a:gd name="connsiteX15" fmla="*/ 629920 w 1854200"/>
                <a:gd name="connsiteY15" fmla="*/ 60960 h 452120"/>
                <a:gd name="connsiteX16" fmla="*/ 492760 w 1854200"/>
                <a:gd name="connsiteY16" fmla="*/ 91440 h 452120"/>
                <a:gd name="connsiteX17" fmla="*/ 381000 w 1854200"/>
                <a:gd name="connsiteY17" fmla="*/ 127000 h 452120"/>
                <a:gd name="connsiteX18" fmla="*/ 325120 w 1854200"/>
                <a:gd name="connsiteY18" fmla="*/ 203200 h 452120"/>
                <a:gd name="connsiteX19" fmla="*/ 259080 w 1854200"/>
                <a:gd name="connsiteY19" fmla="*/ 279400 h 452120"/>
                <a:gd name="connsiteX20" fmla="*/ 167640 w 1854200"/>
                <a:gd name="connsiteY20" fmla="*/ 340360 h 452120"/>
                <a:gd name="connsiteX21" fmla="*/ 66040 w 1854200"/>
                <a:gd name="connsiteY21" fmla="*/ 365760 h 452120"/>
                <a:gd name="connsiteX22" fmla="*/ 0 w 1854200"/>
                <a:gd name="connsiteY22" fmla="*/ 449580 h 452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54200" h="452120">
                  <a:moveTo>
                    <a:pt x="0" y="449580"/>
                  </a:moveTo>
                  <a:lnTo>
                    <a:pt x="259080" y="452120"/>
                  </a:lnTo>
                  <a:lnTo>
                    <a:pt x="279400" y="309880"/>
                  </a:lnTo>
                  <a:lnTo>
                    <a:pt x="1112520" y="320040"/>
                  </a:lnTo>
                  <a:lnTo>
                    <a:pt x="1854200" y="284480"/>
                  </a:lnTo>
                  <a:lnTo>
                    <a:pt x="1844040" y="10160"/>
                  </a:lnTo>
                  <a:lnTo>
                    <a:pt x="1732280" y="5080"/>
                  </a:lnTo>
                  <a:lnTo>
                    <a:pt x="1676400" y="0"/>
                  </a:lnTo>
                  <a:lnTo>
                    <a:pt x="1529080" y="45720"/>
                  </a:lnTo>
                  <a:lnTo>
                    <a:pt x="1366520" y="96520"/>
                  </a:lnTo>
                  <a:lnTo>
                    <a:pt x="1280160" y="147320"/>
                  </a:lnTo>
                  <a:lnTo>
                    <a:pt x="1132840" y="147320"/>
                  </a:lnTo>
                  <a:lnTo>
                    <a:pt x="919480" y="106680"/>
                  </a:lnTo>
                  <a:lnTo>
                    <a:pt x="812800" y="137160"/>
                  </a:lnTo>
                  <a:lnTo>
                    <a:pt x="701040" y="101600"/>
                  </a:lnTo>
                  <a:lnTo>
                    <a:pt x="629920" y="60960"/>
                  </a:lnTo>
                  <a:lnTo>
                    <a:pt x="492760" y="91440"/>
                  </a:lnTo>
                  <a:lnTo>
                    <a:pt x="381000" y="127000"/>
                  </a:lnTo>
                  <a:lnTo>
                    <a:pt x="325120" y="203200"/>
                  </a:lnTo>
                  <a:lnTo>
                    <a:pt x="259080" y="279400"/>
                  </a:lnTo>
                  <a:lnTo>
                    <a:pt x="167640" y="340360"/>
                  </a:lnTo>
                  <a:lnTo>
                    <a:pt x="66040" y="365760"/>
                  </a:lnTo>
                  <a:lnTo>
                    <a:pt x="0" y="44958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A8FD1D3A-B99E-44F5-80B7-7A25BFEF81B6}"/>
                </a:ext>
              </a:extLst>
            </p:cNvPr>
            <p:cNvSpPr/>
            <p:nvPr/>
          </p:nvSpPr>
          <p:spPr>
            <a:xfrm>
              <a:off x="2729876" y="3055165"/>
              <a:ext cx="396240" cy="543560"/>
            </a:xfrm>
            <a:custGeom>
              <a:avLst/>
              <a:gdLst>
                <a:gd name="connsiteX0" fmla="*/ 0 w 414020"/>
                <a:gd name="connsiteY0" fmla="*/ 0 h 541020"/>
                <a:gd name="connsiteX1" fmla="*/ 17780 w 414020"/>
                <a:gd name="connsiteY1" fmla="*/ 340360 h 541020"/>
                <a:gd name="connsiteX2" fmla="*/ 414020 w 414020"/>
                <a:gd name="connsiteY2" fmla="*/ 541020 h 541020"/>
                <a:gd name="connsiteX3" fmla="*/ 381000 w 414020"/>
                <a:gd name="connsiteY3" fmla="*/ 5080 h 541020"/>
                <a:gd name="connsiteX4" fmla="*/ 0 w 414020"/>
                <a:gd name="connsiteY4" fmla="*/ 0 h 541020"/>
                <a:gd name="connsiteX0" fmla="*/ 0 w 396240"/>
                <a:gd name="connsiteY0" fmla="*/ 0 h 543560"/>
                <a:gd name="connsiteX1" fmla="*/ 0 w 396240"/>
                <a:gd name="connsiteY1" fmla="*/ 342900 h 543560"/>
                <a:gd name="connsiteX2" fmla="*/ 396240 w 396240"/>
                <a:gd name="connsiteY2" fmla="*/ 543560 h 543560"/>
                <a:gd name="connsiteX3" fmla="*/ 363220 w 396240"/>
                <a:gd name="connsiteY3" fmla="*/ 7620 h 543560"/>
                <a:gd name="connsiteX4" fmla="*/ 0 w 396240"/>
                <a:gd name="connsiteY4" fmla="*/ 0 h 54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240" h="543560">
                  <a:moveTo>
                    <a:pt x="0" y="0"/>
                  </a:moveTo>
                  <a:lnTo>
                    <a:pt x="0" y="342900"/>
                  </a:lnTo>
                  <a:lnTo>
                    <a:pt x="396240" y="543560"/>
                  </a:lnTo>
                  <a:lnTo>
                    <a:pt x="36322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DB12247-EC6F-422F-9D99-523F95B67C7E}"/>
                </a:ext>
              </a:extLst>
            </p:cNvPr>
            <p:cNvSpPr/>
            <p:nvPr/>
          </p:nvSpPr>
          <p:spPr>
            <a:xfrm>
              <a:off x="2021216" y="3055165"/>
              <a:ext cx="713740" cy="1178560"/>
            </a:xfrm>
            <a:custGeom>
              <a:avLst/>
              <a:gdLst>
                <a:gd name="connsiteX0" fmla="*/ 254000 w 716280"/>
                <a:gd name="connsiteY0" fmla="*/ 139700 h 1178560"/>
                <a:gd name="connsiteX1" fmla="*/ 518160 w 716280"/>
                <a:gd name="connsiteY1" fmla="*/ 139700 h 1178560"/>
                <a:gd name="connsiteX2" fmla="*/ 538480 w 716280"/>
                <a:gd name="connsiteY2" fmla="*/ 0 h 1178560"/>
                <a:gd name="connsiteX3" fmla="*/ 708660 w 716280"/>
                <a:gd name="connsiteY3" fmla="*/ 0 h 1178560"/>
                <a:gd name="connsiteX4" fmla="*/ 716280 w 716280"/>
                <a:gd name="connsiteY4" fmla="*/ 1016000 h 1178560"/>
                <a:gd name="connsiteX5" fmla="*/ 624840 w 716280"/>
                <a:gd name="connsiteY5" fmla="*/ 1008380 h 1178560"/>
                <a:gd name="connsiteX6" fmla="*/ 596900 w 716280"/>
                <a:gd name="connsiteY6" fmla="*/ 1178560 h 1178560"/>
                <a:gd name="connsiteX7" fmla="*/ 284480 w 716280"/>
                <a:gd name="connsiteY7" fmla="*/ 1173480 h 1178560"/>
                <a:gd name="connsiteX8" fmla="*/ 279400 w 716280"/>
                <a:gd name="connsiteY8" fmla="*/ 1150620 h 1178560"/>
                <a:gd name="connsiteX9" fmla="*/ 0 w 716280"/>
                <a:gd name="connsiteY9" fmla="*/ 1150620 h 1178560"/>
                <a:gd name="connsiteX10" fmla="*/ 7620 w 716280"/>
                <a:gd name="connsiteY10" fmla="*/ 789940 h 1178560"/>
                <a:gd name="connsiteX11" fmla="*/ 48260 w 716280"/>
                <a:gd name="connsiteY11" fmla="*/ 617220 h 1178560"/>
                <a:gd name="connsiteX12" fmla="*/ 149860 w 716280"/>
                <a:gd name="connsiteY12" fmla="*/ 340360 h 1178560"/>
                <a:gd name="connsiteX13" fmla="*/ 254000 w 716280"/>
                <a:gd name="connsiteY13" fmla="*/ 139700 h 1178560"/>
                <a:gd name="connsiteX0" fmla="*/ 254000 w 713740"/>
                <a:gd name="connsiteY0" fmla="*/ 139700 h 1178560"/>
                <a:gd name="connsiteX1" fmla="*/ 518160 w 713740"/>
                <a:gd name="connsiteY1" fmla="*/ 139700 h 1178560"/>
                <a:gd name="connsiteX2" fmla="*/ 538480 w 713740"/>
                <a:gd name="connsiteY2" fmla="*/ 0 h 1178560"/>
                <a:gd name="connsiteX3" fmla="*/ 708660 w 713740"/>
                <a:gd name="connsiteY3" fmla="*/ 0 h 1178560"/>
                <a:gd name="connsiteX4" fmla="*/ 713740 w 713740"/>
                <a:gd name="connsiteY4" fmla="*/ 1005840 h 1178560"/>
                <a:gd name="connsiteX5" fmla="*/ 624840 w 713740"/>
                <a:gd name="connsiteY5" fmla="*/ 1008380 h 1178560"/>
                <a:gd name="connsiteX6" fmla="*/ 596900 w 713740"/>
                <a:gd name="connsiteY6" fmla="*/ 1178560 h 1178560"/>
                <a:gd name="connsiteX7" fmla="*/ 284480 w 713740"/>
                <a:gd name="connsiteY7" fmla="*/ 1173480 h 1178560"/>
                <a:gd name="connsiteX8" fmla="*/ 279400 w 713740"/>
                <a:gd name="connsiteY8" fmla="*/ 1150620 h 1178560"/>
                <a:gd name="connsiteX9" fmla="*/ 0 w 713740"/>
                <a:gd name="connsiteY9" fmla="*/ 1150620 h 1178560"/>
                <a:gd name="connsiteX10" fmla="*/ 7620 w 713740"/>
                <a:gd name="connsiteY10" fmla="*/ 789940 h 1178560"/>
                <a:gd name="connsiteX11" fmla="*/ 48260 w 713740"/>
                <a:gd name="connsiteY11" fmla="*/ 617220 h 1178560"/>
                <a:gd name="connsiteX12" fmla="*/ 149860 w 713740"/>
                <a:gd name="connsiteY12" fmla="*/ 340360 h 1178560"/>
                <a:gd name="connsiteX13" fmla="*/ 254000 w 713740"/>
                <a:gd name="connsiteY13" fmla="*/ 139700 h 117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13740" h="1178560">
                  <a:moveTo>
                    <a:pt x="254000" y="139700"/>
                  </a:moveTo>
                  <a:lnTo>
                    <a:pt x="518160" y="139700"/>
                  </a:lnTo>
                  <a:lnTo>
                    <a:pt x="538480" y="0"/>
                  </a:lnTo>
                  <a:lnTo>
                    <a:pt x="708660" y="0"/>
                  </a:lnTo>
                  <a:cubicBezTo>
                    <a:pt x="710353" y="335280"/>
                    <a:pt x="712047" y="670560"/>
                    <a:pt x="713740" y="1005840"/>
                  </a:cubicBezTo>
                  <a:lnTo>
                    <a:pt x="624840" y="1008380"/>
                  </a:lnTo>
                  <a:lnTo>
                    <a:pt x="596900" y="1178560"/>
                  </a:lnTo>
                  <a:lnTo>
                    <a:pt x="284480" y="1173480"/>
                  </a:lnTo>
                  <a:lnTo>
                    <a:pt x="279400" y="1150620"/>
                  </a:lnTo>
                  <a:lnTo>
                    <a:pt x="0" y="1150620"/>
                  </a:lnTo>
                  <a:lnTo>
                    <a:pt x="7620" y="789940"/>
                  </a:lnTo>
                  <a:lnTo>
                    <a:pt x="48260" y="617220"/>
                  </a:lnTo>
                  <a:lnTo>
                    <a:pt x="149860" y="340360"/>
                  </a:lnTo>
                  <a:lnTo>
                    <a:pt x="254000" y="13970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5ED2CA22-CAC0-4B79-9D53-4FD61C25E077}"/>
                </a:ext>
              </a:extLst>
            </p:cNvPr>
            <p:cNvSpPr/>
            <p:nvPr/>
          </p:nvSpPr>
          <p:spPr>
            <a:xfrm>
              <a:off x="2731147" y="3401240"/>
              <a:ext cx="397510" cy="741045"/>
            </a:xfrm>
            <a:custGeom>
              <a:avLst/>
              <a:gdLst>
                <a:gd name="connsiteX0" fmla="*/ 28695 w 422395"/>
                <a:gd name="connsiteY0" fmla="*/ 16914 h 756054"/>
                <a:gd name="connsiteX1" fmla="*/ 422395 w 422395"/>
                <a:gd name="connsiteY1" fmla="*/ 212494 h 756054"/>
                <a:gd name="connsiteX2" fmla="*/ 419855 w 422395"/>
                <a:gd name="connsiteY2" fmla="*/ 756054 h 756054"/>
                <a:gd name="connsiteX3" fmla="*/ 336035 w 422395"/>
                <a:gd name="connsiteY3" fmla="*/ 745894 h 756054"/>
                <a:gd name="connsiteX4" fmla="*/ 336035 w 422395"/>
                <a:gd name="connsiteY4" fmla="*/ 745894 h 756054"/>
                <a:gd name="connsiteX5" fmla="*/ 290315 w 422395"/>
                <a:gd name="connsiteY5" fmla="*/ 690014 h 756054"/>
                <a:gd name="connsiteX6" fmla="*/ 31235 w 422395"/>
                <a:gd name="connsiteY6" fmla="*/ 674774 h 756054"/>
                <a:gd name="connsiteX7" fmla="*/ 28695 w 422395"/>
                <a:gd name="connsiteY7" fmla="*/ 16914 h 756054"/>
                <a:gd name="connsiteX0" fmla="*/ 0 w 393700"/>
                <a:gd name="connsiteY0" fmla="*/ 16914 h 756054"/>
                <a:gd name="connsiteX1" fmla="*/ 393700 w 393700"/>
                <a:gd name="connsiteY1" fmla="*/ 212494 h 756054"/>
                <a:gd name="connsiteX2" fmla="*/ 391160 w 393700"/>
                <a:gd name="connsiteY2" fmla="*/ 756054 h 756054"/>
                <a:gd name="connsiteX3" fmla="*/ 307340 w 393700"/>
                <a:gd name="connsiteY3" fmla="*/ 745894 h 756054"/>
                <a:gd name="connsiteX4" fmla="*/ 307340 w 393700"/>
                <a:gd name="connsiteY4" fmla="*/ 745894 h 756054"/>
                <a:gd name="connsiteX5" fmla="*/ 261620 w 393700"/>
                <a:gd name="connsiteY5" fmla="*/ 690014 h 756054"/>
                <a:gd name="connsiteX6" fmla="*/ 2540 w 393700"/>
                <a:gd name="connsiteY6" fmla="*/ 674774 h 756054"/>
                <a:gd name="connsiteX7" fmla="*/ 0 w 393700"/>
                <a:gd name="connsiteY7" fmla="*/ 16914 h 756054"/>
                <a:gd name="connsiteX0" fmla="*/ 0 w 393700"/>
                <a:gd name="connsiteY0" fmla="*/ 0 h 739140"/>
                <a:gd name="connsiteX1" fmla="*/ 393700 w 393700"/>
                <a:gd name="connsiteY1" fmla="*/ 195580 h 739140"/>
                <a:gd name="connsiteX2" fmla="*/ 391160 w 393700"/>
                <a:gd name="connsiteY2" fmla="*/ 739140 h 739140"/>
                <a:gd name="connsiteX3" fmla="*/ 307340 w 393700"/>
                <a:gd name="connsiteY3" fmla="*/ 728980 h 739140"/>
                <a:gd name="connsiteX4" fmla="*/ 307340 w 393700"/>
                <a:gd name="connsiteY4" fmla="*/ 728980 h 739140"/>
                <a:gd name="connsiteX5" fmla="*/ 261620 w 393700"/>
                <a:gd name="connsiteY5" fmla="*/ 673100 h 739140"/>
                <a:gd name="connsiteX6" fmla="*/ 2540 w 393700"/>
                <a:gd name="connsiteY6" fmla="*/ 657860 h 739140"/>
                <a:gd name="connsiteX7" fmla="*/ 0 w 393700"/>
                <a:gd name="connsiteY7" fmla="*/ 0 h 739140"/>
                <a:gd name="connsiteX0" fmla="*/ 0 w 393700"/>
                <a:gd name="connsiteY0" fmla="*/ 0 h 739140"/>
                <a:gd name="connsiteX1" fmla="*/ 393700 w 393700"/>
                <a:gd name="connsiteY1" fmla="*/ 195580 h 739140"/>
                <a:gd name="connsiteX2" fmla="*/ 391160 w 393700"/>
                <a:gd name="connsiteY2" fmla="*/ 739140 h 739140"/>
                <a:gd name="connsiteX3" fmla="*/ 307340 w 393700"/>
                <a:gd name="connsiteY3" fmla="*/ 728980 h 739140"/>
                <a:gd name="connsiteX4" fmla="*/ 307340 w 393700"/>
                <a:gd name="connsiteY4" fmla="*/ 728980 h 739140"/>
                <a:gd name="connsiteX5" fmla="*/ 261620 w 393700"/>
                <a:gd name="connsiteY5" fmla="*/ 673100 h 739140"/>
                <a:gd name="connsiteX6" fmla="*/ 2540 w 393700"/>
                <a:gd name="connsiteY6" fmla="*/ 657860 h 739140"/>
                <a:gd name="connsiteX7" fmla="*/ 0 w 393700"/>
                <a:gd name="connsiteY7" fmla="*/ 0 h 739140"/>
                <a:gd name="connsiteX0" fmla="*/ 0 w 395605"/>
                <a:gd name="connsiteY0" fmla="*/ 0 h 737235"/>
                <a:gd name="connsiteX1" fmla="*/ 395605 w 395605"/>
                <a:gd name="connsiteY1" fmla="*/ 193675 h 737235"/>
                <a:gd name="connsiteX2" fmla="*/ 393065 w 395605"/>
                <a:gd name="connsiteY2" fmla="*/ 737235 h 737235"/>
                <a:gd name="connsiteX3" fmla="*/ 309245 w 395605"/>
                <a:gd name="connsiteY3" fmla="*/ 727075 h 737235"/>
                <a:gd name="connsiteX4" fmla="*/ 309245 w 395605"/>
                <a:gd name="connsiteY4" fmla="*/ 727075 h 737235"/>
                <a:gd name="connsiteX5" fmla="*/ 263525 w 395605"/>
                <a:gd name="connsiteY5" fmla="*/ 671195 h 737235"/>
                <a:gd name="connsiteX6" fmla="*/ 4445 w 395605"/>
                <a:gd name="connsiteY6" fmla="*/ 655955 h 737235"/>
                <a:gd name="connsiteX7" fmla="*/ 0 w 395605"/>
                <a:gd name="connsiteY7" fmla="*/ 0 h 737235"/>
                <a:gd name="connsiteX0" fmla="*/ 0 w 399415"/>
                <a:gd name="connsiteY0" fmla="*/ 0 h 742950"/>
                <a:gd name="connsiteX1" fmla="*/ 399415 w 399415"/>
                <a:gd name="connsiteY1" fmla="*/ 199390 h 742950"/>
                <a:gd name="connsiteX2" fmla="*/ 396875 w 399415"/>
                <a:gd name="connsiteY2" fmla="*/ 742950 h 742950"/>
                <a:gd name="connsiteX3" fmla="*/ 313055 w 399415"/>
                <a:gd name="connsiteY3" fmla="*/ 732790 h 742950"/>
                <a:gd name="connsiteX4" fmla="*/ 313055 w 399415"/>
                <a:gd name="connsiteY4" fmla="*/ 732790 h 742950"/>
                <a:gd name="connsiteX5" fmla="*/ 267335 w 399415"/>
                <a:gd name="connsiteY5" fmla="*/ 676910 h 742950"/>
                <a:gd name="connsiteX6" fmla="*/ 8255 w 399415"/>
                <a:gd name="connsiteY6" fmla="*/ 661670 h 742950"/>
                <a:gd name="connsiteX7" fmla="*/ 0 w 399415"/>
                <a:gd name="connsiteY7" fmla="*/ 0 h 742950"/>
                <a:gd name="connsiteX0" fmla="*/ 0 w 399415"/>
                <a:gd name="connsiteY0" fmla="*/ 0 h 742950"/>
                <a:gd name="connsiteX1" fmla="*/ 399415 w 399415"/>
                <a:gd name="connsiteY1" fmla="*/ 199390 h 742950"/>
                <a:gd name="connsiteX2" fmla="*/ 396875 w 399415"/>
                <a:gd name="connsiteY2" fmla="*/ 742950 h 742950"/>
                <a:gd name="connsiteX3" fmla="*/ 313055 w 399415"/>
                <a:gd name="connsiteY3" fmla="*/ 732790 h 742950"/>
                <a:gd name="connsiteX4" fmla="*/ 318770 w 399415"/>
                <a:gd name="connsiteY4" fmla="*/ 740410 h 742950"/>
                <a:gd name="connsiteX5" fmla="*/ 267335 w 399415"/>
                <a:gd name="connsiteY5" fmla="*/ 676910 h 742950"/>
                <a:gd name="connsiteX6" fmla="*/ 8255 w 399415"/>
                <a:gd name="connsiteY6" fmla="*/ 661670 h 742950"/>
                <a:gd name="connsiteX7" fmla="*/ 0 w 399415"/>
                <a:gd name="connsiteY7" fmla="*/ 0 h 742950"/>
                <a:gd name="connsiteX0" fmla="*/ 0 w 397510"/>
                <a:gd name="connsiteY0" fmla="*/ 0 h 741045"/>
                <a:gd name="connsiteX1" fmla="*/ 397510 w 397510"/>
                <a:gd name="connsiteY1" fmla="*/ 197485 h 741045"/>
                <a:gd name="connsiteX2" fmla="*/ 394970 w 397510"/>
                <a:gd name="connsiteY2" fmla="*/ 741045 h 741045"/>
                <a:gd name="connsiteX3" fmla="*/ 311150 w 397510"/>
                <a:gd name="connsiteY3" fmla="*/ 730885 h 741045"/>
                <a:gd name="connsiteX4" fmla="*/ 316865 w 397510"/>
                <a:gd name="connsiteY4" fmla="*/ 738505 h 741045"/>
                <a:gd name="connsiteX5" fmla="*/ 265430 w 397510"/>
                <a:gd name="connsiteY5" fmla="*/ 675005 h 741045"/>
                <a:gd name="connsiteX6" fmla="*/ 6350 w 397510"/>
                <a:gd name="connsiteY6" fmla="*/ 659765 h 741045"/>
                <a:gd name="connsiteX7" fmla="*/ 0 w 397510"/>
                <a:gd name="connsiteY7" fmla="*/ 0 h 74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7510" h="741045">
                  <a:moveTo>
                    <a:pt x="0" y="0"/>
                  </a:moveTo>
                  <a:cubicBezTo>
                    <a:pt x="62653" y="29633"/>
                    <a:pt x="266277" y="132292"/>
                    <a:pt x="397510" y="197485"/>
                  </a:cubicBezTo>
                  <a:cubicBezTo>
                    <a:pt x="396663" y="378672"/>
                    <a:pt x="395817" y="559858"/>
                    <a:pt x="394970" y="741045"/>
                  </a:cubicBezTo>
                  <a:cubicBezTo>
                    <a:pt x="367030" y="737658"/>
                    <a:pt x="324167" y="731308"/>
                    <a:pt x="311150" y="730885"/>
                  </a:cubicBezTo>
                  <a:cubicBezTo>
                    <a:pt x="298133" y="730462"/>
                    <a:pt x="314960" y="735965"/>
                    <a:pt x="316865" y="738505"/>
                  </a:cubicBezTo>
                  <a:lnTo>
                    <a:pt x="265430" y="675005"/>
                  </a:lnTo>
                  <a:lnTo>
                    <a:pt x="6350" y="659765"/>
                  </a:lnTo>
                  <a:cubicBezTo>
                    <a:pt x="4657" y="440478"/>
                    <a:pt x="1270" y="328930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3B427672-626A-43EB-953B-994A8AF9DB32}"/>
                </a:ext>
              </a:extLst>
            </p:cNvPr>
            <p:cNvSpPr/>
            <p:nvPr/>
          </p:nvSpPr>
          <p:spPr>
            <a:xfrm>
              <a:off x="3368686" y="3043735"/>
              <a:ext cx="441960" cy="262890"/>
            </a:xfrm>
            <a:custGeom>
              <a:avLst/>
              <a:gdLst>
                <a:gd name="connsiteX0" fmla="*/ 3810 w 441960"/>
                <a:gd name="connsiteY0" fmla="*/ 22860 h 262890"/>
                <a:gd name="connsiteX1" fmla="*/ 0 w 441960"/>
                <a:gd name="connsiteY1" fmla="*/ 262890 h 262890"/>
                <a:gd name="connsiteX2" fmla="*/ 440055 w 441960"/>
                <a:gd name="connsiteY2" fmla="*/ 262890 h 262890"/>
                <a:gd name="connsiteX3" fmla="*/ 441960 w 441960"/>
                <a:gd name="connsiteY3" fmla="*/ 0 h 262890"/>
                <a:gd name="connsiteX4" fmla="*/ 97155 w 441960"/>
                <a:gd name="connsiteY4" fmla="*/ 17145 h 262890"/>
                <a:gd name="connsiteX5" fmla="*/ 3810 w 441960"/>
                <a:gd name="connsiteY5" fmla="*/ 2286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1960" h="262890">
                  <a:moveTo>
                    <a:pt x="3810" y="22860"/>
                  </a:moveTo>
                  <a:lnTo>
                    <a:pt x="0" y="262890"/>
                  </a:lnTo>
                  <a:lnTo>
                    <a:pt x="440055" y="262890"/>
                  </a:lnTo>
                  <a:lnTo>
                    <a:pt x="441960" y="0"/>
                  </a:lnTo>
                  <a:lnTo>
                    <a:pt x="97155" y="17145"/>
                  </a:lnTo>
                  <a:lnTo>
                    <a:pt x="3810" y="2286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35F5B9C-0B57-4414-B064-1F1DD2F5D8C2}"/>
                </a:ext>
              </a:extLst>
            </p:cNvPr>
            <p:cNvSpPr/>
            <p:nvPr/>
          </p:nvSpPr>
          <p:spPr>
            <a:xfrm>
              <a:off x="3808740" y="3030400"/>
              <a:ext cx="531495" cy="457200"/>
            </a:xfrm>
            <a:custGeom>
              <a:avLst/>
              <a:gdLst>
                <a:gd name="connsiteX0" fmla="*/ 0 w 529590"/>
                <a:gd name="connsiteY0" fmla="*/ 15240 h 457200"/>
                <a:gd name="connsiteX1" fmla="*/ 323850 w 529590"/>
                <a:gd name="connsiteY1" fmla="*/ 0 h 457200"/>
                <a:gd name="connsiteX2" fmla="*/ 527685 w 529590"/>
                <a:gd name="connsiteY2" fmla="*/ 11430 h 457200"/>
                <a:gd name="connsiteX3" fmla="*/ 529590 w 529590"/>
                <a:gd name="connsiteY3" fmla="*/ 200025 h 457200"/>
                <a:gd name="connsiteX4" fmla="*/ 409575 w 529590"/>
                <a:gd name="connsiteY4" fmla="*/ 449580 h 457200"/>
                <a:gd name="connsiteX5" fmla="*/ 0 w 529590"/>
                <a:gd name="connsiteY5" fmla="*/ 457200 h 457200"/>
                <a:gd name="connsiteX6" fmla="*/ 0 w 529590"/>
                <a:gd name="connsiteY6" fmla="*/ 276225 h 457200"/>
                <a:gd name="connsiteX7" fmla="*/ 0 w 529590"/>
                <a:gd name="connsiteY7" fmla="*/ 15240 h 457200"/>
                <a:gd name="connsiteX0" fmla="*/ 1905 w 531495"/>
                <a:gd name="connsiteY0" fmla="*/ 15240 h 457200"/>
                <a:gd name="connsiteX1" fmla="*/ 325755 w 531495"/>
                <a:gd name="connsiteY1" fmla="*/ 0 h 457200"/>
                <a:gd name="connsiteX2" fmla="*/ 529590 w 531495"/>
                <a:gd name="connsiteY2" fmla="*/ 11430 h 457200"/>
                <a:gd name="connsiteX3" fmla="*/ 531495 w 531495"/>
                <a:gd name="connsiteY3" fmla="*/ 200025 h 457200"/>
                <a:gd name="connsiteX4" fmla="*/ 411480 w 531495"/>
                <a:gd name="connsiteY4" fmla="*/ 449580 h 457200"/>
                <a:gd name="connsiteX5" fmla="*/ 1905 w 531495"/>
                <a:gd name="connsiteY5" fmla="*/ 457200 h 457200"/>
                <a:gd name="connsiteX6" fmla="*/ 0 w 531495"/>
                <a:gd name="connsiteY6" fmla="*/ 276225 h 457200"/>
                <a:gd name="connsiteX7" fmla="*/ 1905 w 531495"/>
                <a:gd name="connsiteY7" fmla="*/ 1524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495" h="457200">
                  <a:moveTo>
                    <a:pt x="1905" y="15240"/>
                  </a:moveTo>
                  <a:lnTo>
                    <a:pt x="325755" y="0"/>
                  </a:lnTo>
                  <a:lnTo>
                    <a:pt x="529590" y="11430"/>
                  </a:lnTo>
                  <a:lnTo>
                    <a:pt x="531495" y="200025"/>
                  </a:lnTo>
                  <a:lnTo>
                    <a:pt x="411480" y="449580"/>
                  </a:lnTo>
                  <a:lnTo>
                    <a:pt x="1905" y="457200"/>
                  </a:lnTo>
                  <a:lnTo>
                    <a:pt x="0" y="276225"/>
                  </a:lnTo>
                  <a:lnTo>
                    <a:pt x="1905" y="1524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5A14523-06B6-4EB3-B1E2-F421CF7C85C7}"/>
                </a:ext>
              </a:extLst>
            </p:cNvPr>
            <p:cNvSpPr/>
            <p:nvPr/>
          </p:nvSpPr>
          <p:spPr>
            <a:xfrm>
              <a:off x="3092461" y="3062785"/>
              <a:ext cx="299085" cy="1083945"/>
            </a:xfrm>
            <a:custGeom>
              <a:avLst/>
              <a:gdLst>
                <a:gd name="connsiteX0" fmla="*/ 0 w 299085"/>
                <a:gd name="connsiteY0" fmla="*/ 0 h 1083945"/>
                <a:gd name="connsiteX1" fmla="*/ 28194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6195 w 299085"/>
                <a:gd name="connsiteY5" fmla="*/ 1078230 h 1083945"/>
                <a:gd name="connsiteX6" fmla="*/ 38100 w 299085"/>
                <a:gd name="connsiteY6" fmla="*/ 537210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194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6195 w 299085"/>
                <a:gd name="connsiteY5" fmla="*/ 1078230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194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1940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7655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3845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1905 h 1083945"/>
                <a:gd name="connsiteX2" fmla="*/ 276225 w 299085"/>
                <a:gd name="connsiteY2" fmla="*/ 245745 h 1083945"/>
                <a:gd name="connsiteX3" fmla="*/ 295275 w 299085"/>
                <a:gd name="connsiteY3" fmla="*/ 906780 h 1083945"/>
                <a:gd name="connsiteX4" fmla="*/ 299085 w 299085"/>
                <a:gd name="connsiteY4" fmla="*/ 1083945 h 1083945"/>
                <a:gd name="connsiteX5" fmla="*/ 125730 w 299085"/>
                <a:gd name="connsiteY5" fmla="*/ 1080135 h 1083945"/>
                <a:gd name="connsiteX6" fmla="*/ 34290 w 299085"/>
                <a:gd name="connsiteY6" fmla="*/ 1076325 h 1083945"/>
                <a:gd name="connsiteX7" fmla="*/ 36195 w 299085"/>
                <a:gd name="connsiteY7" fmla="*/ 535305 h 1083945"/>
                <a:gd name="connsiteX8" fmla="*/ 0 w 299085"/>
                <a:gd name="connsiteY8" fmla="*/ 0 h 108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085" h="1083945">
                  <a:moveTo>
                    <a:pt x="0" y="0"/>
                  </a:moveTo>
                  <a:lnTo>
                    <a:pt x="285750" y="1905"/>
                  </a:lnTo>
                  <a:lnTo>
                    <a:pt x="276225" y="245745"/>
                  </a:lnTo>
                  <a:lnTo>
                    <a:pt x="295275" y="906780"/>
                  </a:lnTo>
                  <a:lnTo>
                    <a:pt x="299085" y="1083945"/>
                  </a:lnTo>
                  <a:lnTo>
                    <a:pt x="125730" y="1080135"/>
                  </a:lnTo>
                  <a:cubicBezTo>
                    <a:pt x="81598" y="1078865"/>
                    <a:pt x="64770" y="1077595"/>
                    <a:pt x="34290" y="1076325"/>
                  </a:cubicBezTo>
                  <a:lnTo>
                    <a:pt x="36195" y="5353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9EAEC206-AF17-409A-96A4-913DF64F0089}"/>
                </a:ext>
              </a:extLst>
            </p:cNvPr>
            <p:cNvSpPr/>
            <p:nvPr/>
          </p:nvSpPr>
          <p:spPr>
            <a:xfrm>
              <a:off x="3368686" y="3308529"/>
              <a:ext cx="470535" cy="741045"/>
            </a:xfrm>
            <a:custGeom>
              <a:avLst/>
              <a:gdLst>
                <a:gd name="connsiteX0" fmla="*/ 0 w 481965"/>
                <a:gd name="connsiteY0" fmla="*/ 0 h 960120"/>
                <a:gd name="connsiteX1" fmla="*/ 440055 w 481965"/>
                <a:gd name="connsiteY1" fmla="*/ 0 h 960120"/>
                <a:gd name="connsiteX2" fmla="*/ 441960 w 481965"/>
                <a:gd name="connsiteY2" fmla="*/ 180975 h 960120"/>
                <a:gd name="connsiteX3" fmla="*/ 481965 w 481965"/>
                <a:gd name="connsiteY3" fmla="*/ 960120 h 960120"/>
                <a:gd name="connsiteX4" fmla="*/ 70485 w 481965"/>
                <a:gd name="connsiteY4" fmla="*/ 950595 h 960120"/>
                <a:gd name="connsiteX5" fmla="*/ 24765 w 481965"/>
                <a:gd name="connsiteY5" fmla="*/ 836295 h 960120"/>
                <a:gd name="connsiteX6" fmla="*/ 0 w 481965"/>
                <a:gd name="connsiteY6" fmla="*/ 0 h 960120"/>
                <a:gd name="connsiteX0" fmla="*/ 0 w 470535"/>
                <a:gd name="connsiteY0" fmla="*/ 0 h 950595"/>
                <a:gd name="connsiteX1" fmla="*/ 440055 w 470535"/>
                <a:gd name="connsiteY1" fmla="*/ 0 h 950595"/>
                <a:gd name="connsiteX2" fmla="*/ 441960 w 470535"/>
                <a:gd name="connsiteY2" fmla="*/ 180975 h 950595"/>
                <a:gd name="connsiteX3" fmla="*/ 470535 w 470535"/>
                <a:gd name="connsiteY3" fmla="*/ 704850 h 950595"/>
                <a:gd name="connsiteX4" fmla="*/ 70485 w 470535"/>
                <a:gd name="connsiteY4" fmla="*/ 950595 h 950595"/>
                <a:gd name="connsiteX5" fmla="*/ 24765 w 470535"/>
                <a:gd name="connsiteY5" fmla="*/ 836295 h 950595"/>
                <a:gd name="connsiteX6" fmla="*/ 0 w 470535"/>
                <a:gd name="connsiteY6" fmla="*/ 0 h 950595"/>
                <a:gd name="connsiteX0" fmla="*/ 0 w 470535"/>
                <a:gd name="connsiteY0" fmla="*/ 0 h 950595"/>
                <a:gd name="connsiteX1" fmla="*/ 440055 w 470535"/>
                <a:gd name="connsiteY1" fmla="*/ 0 h 950595"/>
                <a:gd name="connsiteX2" fmla="*/ 441960 w 470535"/>
                <a:gd name="connsiteY2" fmla="*/ 180975 h 950595"/>
                <a:gd name="connsiteX3" fmla="*/ 470535 w 470535"/>
                <a:gd name="connsiteY3" fmla="*/ 704850 h 950595"/>
                <a:gd name="connsiteX4" fmla="*/ 70485 w 470535"/>
                <a:gd name="connsiteY4" fmla="*/ 950595 h 950595"/>
                <a:gd name="connsiteX5" fmla="*/ 17145 w 470535"/>
                <a:gd name="connsiteY5" fmla="*/ 741045 h 950595"/>
                <a:gd name="connsiteX6" fmla="*/ 0 w 470535"/>
                <a:gd name="connsiteY6" fmla="*/ 0 h 950595"/>
                <a:gd name="connsiteX0" fmla="*/ 0 w 470535"/>
                <a:gd name="connsiteY0" fmla="*/ 0 h 741045"/>
                <a:gd name="connsiteX1" fmla="*/ 440055 w 470535"/>
                <a:gd name="connsiteY1" fmla="*/ 0 h 741045"/>
                <a:gd name="connsiteX2" fmla="*/ 441960 w 470535"/>
                <a:gd name="connsiteY2" fmla="*/ 180975 h 741045"/>
                <a:gd name="connsiteX3" fmla="*/ 470535 w 470535"/>
                <a:gd name="connsiteY3" fmla="*/ 704850 h 741045"/>
                <a:gd name="connsiteX4" fmla="*/ 17145 w 470535"/>
                <a:gd name="connsiteY4" fmla="*/ 741045 h 741045"/>
                <a:gd name="connsiteX5" fmla="*/ 0 w 470535"/>
                <a:gd name="connsiteY5" fmla="*/ 0 h 741045"/>
                <a:gd name="connsiteX0" fmla="*/ 0 w 470535"/>
                <a:gd name="connsiteY0" fmla="*/ 0 h 741045"/>
                <a:gd name="connsiteX1" fmla="*/ 440055 w 470535"/>
                <a:gd name="connsiteY1" fmla="*/ 0 h 741045"/>
                <a:gd name="connsiteX2" fmla="*/ 441960 w 470535"/>
                <a:gd name="connsiteY2" fmla="*/ 180975 h 741045"/>
                <a:gd name="connsiteX3" fmla="*/ 470535 w 470535"/>
                <a:gd name="connsiteY3" fmla="*/ 704850 h 741045"/>
                <a:gd name="connsiteX4" fmla="*/ 19050 w 470535"/>
                <a:gd name="connsiteY4" fmla="*/ 741045 h 741045"/>
                <a:gd name="connsiteX5" fmla="*/ 0 w 470535"/>
                <a:gd name="connsiteY5" fmla="*/ 0 h 74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0535" h="741045">
                  <a:moveTo>
                    <a:pt x="0" y="0"/>
                  </a:moveTo>
                  <a:lnTo>
                    <a:pt x="440055" y="0"/>
                  </a:lnTo>
                  <a:lnTo>
                    <a:pt x="441960" y="180975"/>
                  </a:lnTo>
                  <a:lnTo>
                    <a:pt x="470535" y="704850"/>
                  </a:lnTo>
                  <a:lnTo>
                    <a:pt x="19050" y="7410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A9E8FFEC-39A8-4162-85F9-B1D4A40853DD}"/>
                </a:ext>
              </a:extLst>
            </p:cNvPr>
            <p:cNvSpPr/>
            <p:nvPr/>
          </p:nvSpPr>
          <p:spPr>
            <a:xfrm>
              <a:off x="4195456" y="3687625"/>
              <a:ext cx="790575" cy="521970"/>
            </a:xfrm>
            <a:custGeom>
              <a:avLst/>
              <a:gdLst>
                <a:gd name="connsiteX0" fmla="*/ 0 w 790575"/>
                <a:gd name="connsiteY0" fmla="*/ 203835 h 521970"/>
                <a:gd name="connsiteX1" fmla="*/ 5715 w 790575"/>
                <a:gd name="connsiteY1" fmla="*/ 93345 h 521970"/>
                <a:gd name="connsiteX2" fmla="*/ 121920 w 790575"/>
                <a:gd name="connsiteY2" fmla="*/ 32385 h 521970"/>
                <a:gd name="connsiteX3" fmla="*/ 226695 w 790575"/>
                <a:gd name="connsiteY3" fmla="*/ 0 h 521970"/>
                <a:gd name="connsiteX4" fmla="*/ 777240 w 790575"/>
                <a:gd name="connsiteY4" fmla="*/ 93345 h 521970"/>
                <a:gd name="connsiteX5" fmla="*/ 777240 w 790575"/>
                <a:gd name="connsiteY5" fmla="*/ 93345 h 521970"/>
                <a:gd name="connsiteX6" fmla="*/ 790575 w 790575"/>
                <a:gd name="connsiteY6" fmla="*/ 520065 h 521970"/>
                <a:gd name="connsiteX7" fmla="*/ 651510 w 790575"/>
                <a:gd name="connsiteY7" fmla="*/ 521970 h 521970"/>
                <a:gd name="connsiteX8" fmla="*/ 205740 w 790575"/>
                <a:gd name="connsiteY8" fmla="*/ 276225 h 521970"/>
                <a:gd name="connsiteX9" fmla="*/ 0 w 790575"/>
                <a:gd name="connsiteY9" fmla="*/ 203835 h 52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5" h="521970">
                  <a:moveTo>
                    <a:pt x="0" y="203835"/>
                  </a:moveTo>
                  <a:lnTo>
                    <a:pt x="5715" y="93345"/>
                  </a:lnTo>
                  <a:lnTo>
                    <a:pt x="121920" y="32385"/>
                  </a:lnTo>
                  <a:lnTo>
                    <a:pt x="226695" y="0"/>
                  </a:lnTo>
                  <a:lnTo>
                    <a:pt x="777240" y="93345"/>
                  </a:lnTo>
                  <a:lnTo>
                    <a:pt x="777240" y="93345"/>
                  </a:lnTo>
                  <a:lnTo>
                    <a:pt x="790575" y="520065"/>
                  </a:lnTo>
                  <a:lnTo>
                    <a:pt x="651510" y="521970"/>
                  </a:lnTo>
                  <a:lnTo>
                    <a:pt x="205740" y="276225"/>
                  </a:lnTo>
                  <a:lnTo>
                    <a:pt x="0" y="20383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6FC8D16C-9DC2-4F86-8451-E08E3C2D99E3}"/>
                </a:ext>
              </a:extLst>
            </p:cNvPr>
            <p:cNvSpPr/>
            <p:nvPr/>
          </p:nvSpPr>
          <p:spPr>
            <a:xfrm>
              <a:off x="3812551" y="3481885"/>
              <a:ext cx="510540" cy="533400"/>
            </a:xfrm>
            <a:custGeom>
              <a:avLst/>
              <a:gdLst>
                <a:gd name="connsiteX0" fmla="*/ 0 w 510540"/>
                <a:gd name="connsiteY0" fmla="*/ 5715 h 533400"/>
                <a:gd name="connsiteX1" fmla="*/ 329565 w 510540"/>
                <a:gd name="connsiteY1" fmla="*/ 0 h 533400"/>
                <a:gd name="connsiteX2" fmla="*/ 331470 w 510540"/>
                <a:gd name="connsiteY2" fmla="*/ 116205 h 533400"/>
                <a:gd name="connsiteX3" fmla="*/ 419100 w 510540"/>
                <a:gd name="connsiteY3" fmla="*/ 114300 h 533400"/>
                <a:gd name="connsiteX4" fmla="*/ 422910 w 510540"/>
                <a:gd name="connsiteY4" fmla="*/ 283845 h 533400"/>
                <a:gd name="connsiteX5" fmla="*/ 390525 w 510540"/>
                <a:gd name="connsiteY5" fmla="*/ 297180 h 533400"/>
                <a:gd name="connsiteX6" fmla="*/ 382905 w 510540"/>
                <a:gd name="connsiteY6" fmla="*/ 415290 h 533400"/>
                <a:gd name="connsiteX7" fmla="*/ 510540 w 510540"/>
                <a:gd name="connsiteY7" fmla="*/ 453390 h 533400"/>
                <a:gd name="connsiteX8" fmla="*/ 504825 w 510540"/>
                <a:gd name="connsiteY8" fmla="*/ 516255 h 533400"/>
                <a:gd name="connsiteX9" fmla="*/ 26670 w 510540"/>
                <a:gd name="connsiteY9" fmla="*/ 533400 h 533400"/>
                <a:gd name="connsiteX10" fmla="*/ 0 w 510540"/>
                <a:gd name="connsiteY10" fmla="*/ 5715 h 533400"/>
                <a:gd name="connsiteX0" fmla="*/ 0 w 510540"/>
                <a:gd name="connsiteY0" fmla="*/ 5715 h 533400"/>
                <a:gd name="connsiteX1" fmla="*/ 329565 w 510540"/>
                <a:gd name="connsiteY1" fmla="*/ 0 h 533400"/>
                <a:gd name="connsiteX2" fmla="*/ 331470 w 510540"/>
                <a:gd name="connsiteY2" fmla="*/ 116205 h 533400"/>
                <a:gd name="connsiteX3" fmla="*/ 419100 w 510540"/>
                <a:gd name="connsiteY3" fmla="*/ 114300 h 533400"/>
                <a:gd name="connsiteX4" fmla="*/ 422910 w 510540"/>
                <a:gd name="connsiteY4" fmla="*/ 283845 h 533400"/>
                <a:gd name="connsiteX5" fmla="*/ 390525 w 510540"/>
                <a:gd name="connsiteY5" fmla="*/ 297180 h 533400"/>
                <a:gd name="connsiteX6" fmla="*/ 386715 w 510540"/>
                <a:gd name="connsiteY6" fmla="*/ 413385 h 533400"/>
                <a:gd name="connsiteX7" fmla="*/ 510540 w 510540"/>
                <a:gd name="connsiteY7" fmla="*/ 453390 h 533400"/>
                <a:gd name="connsiteX8" fmla="*/ 504825 w 510540"/>
                <a:gd name="connsiteY8" fmla="*/ 516255 h 533400"/>
                <a:gd name="connsiteX9" fmla="*/ 26670 w 510540"/>
                <a:gd name="connsiteY9" fmla="*/ 533400 h 533400"/>
                <a:gd name="connsiteX10" fmla="*/ 0 w 510540"/>
                <a:gd name="connsiteY10" fmla="*/ 5715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40" h="533400">
                  <a:moveTo>
                    <a:pt x="0" y="5715"/>
                  </a:moveTo>
                  <a:lnTo>
                    <a:pt x="329565" y="0"/>
                  </a:lnTo>
                  <a:lnTo>
                    <a:pt x="331470" y="116205"/>
                  </a:lnTo>
                  <a:lnTo>
                    <a:pt x="419100" y="114300"/>
                  </a:lnTo>
                  <a:lnTo>
                    <a:pt x="422910" y="283845"/>
                  </a:lnTo>
                  <a:lnTo>
                    <a:pt x="390525" y="297180"/>
                  </a:lnTo>
                  <a:lnTo>
                    <a:pt x="386715" y="413385"/>
                  </a:lnTo>
                  <a:lnTo>
                    <a:pt x="510540" y="453390"/>
                  </a:lnTo>
                  <a:lnTo>
                    <a:pt x="504825" y="516255"/>
                  </a:lnTo>
                  <a:lnTo>
                    <a:pt x="26670" y="533400"/>
                  </a:lnTo>
                  <a:lnTo>
                    <a:pt x="0" y="571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3CBD2029-5A4D-4D26-A1FC-52EF8494CB8C}"/>
                </a:ext>
              </a:extLst>
            </p:cNvPr>
            <p:cNvSpPr/>
            <p:nvPr/>
          </p:nvSpPr>
          <p:spPr>
            <a:xfrm>
              <a:off x="4123066" y="2660830"/>
              <a:ext cx="1091565" cy="577215"/>
            </a:xfrm>
            <a:custGeom>
              <a:avLst/>
              <a:gdLst>
                <a:gd name="connsiteX0" fmla="*/ 0 w 1091565"/>
                <a:gd name="connsiteY0" fmla="*/ 91440 h 577215"/>
                <a:gd name="connsiteX1" fmla="*/ 9525 w 1091565"/>
                <a:gd name="connsiteY1" fmla="*/ 371475 h 577215"/>
                <a:gd name="connsiteX2" fmla="*/ 213360 w 1091565"/>
                <a:gd name="connsiteY2" fmla="*/ 381000 h 577215"/>
                <a:gd name="connsiteX3" fmla="*/ 217170 w 1091565"/>
                <a:gd name="connsiteY3" fmla="*/ 577215 h 577215"/>
                <a:gd name="connsiteX4" fmla="*/ 1080135 w 1091565"/>
                <a:gd name="connsiteY4" fmla="*/ 491490 h 577215"/>
                <a:gd name="connsiteX5" fmla="*/ 1091565 w 1091565"/>
                <a:gd name="connsiteY5" fmla="*/ 129540 h 577215"/>
                <a:gd name="connsiteX6" fmla="*/ 979170 w 1091565"/>
                <a:gd name="connsiteY6" fmla="*/ 45720 h 577215"/>
                <a:gd name="connsiteX7" fmla="*/ 853440 w 1091565"/>
                <a:gd name="connsiteY7" fmla="*/ 0 h 577215"/>
                <a:gd name="connsiteX8" fmla="*/ 729615 w 1091565"/>
                <a:gd name="connsiteY8" fmla="*/ 13335 h 577215"/>
                <a:gd name="connsiteX9" fmla="*/ 573405 w 1091565"/>
                <a:gd name="connsiteY9" fmla="*/ 78105 h 577215"/>
                <a:gd name="connsiteX10" fmla="*/ 501015 w 1091565"/>
                <a:gd name="connsiteY10" fmla="*/ 133350 h 577215"/>
                <a:gd name="connsiteX11" fmla="*/ 356235 w 1091565"/>
                <a:gd name="connsiteY11" fmla="*/ 125730 h 577215"/>
                <a:gd name="connsiteX12" fmla="*/ 217170 w 1091565"/>
                <a:gd name="connsiteY12" fmla="*/ 110490 h 577215"/>
                <a:gd name="connsiteX13" fmla="*/ 123825 w 1091565"/>
                <a:gd name="connsiteY13" fmla="*/ 60960 h 577215"/>
                <a:gd name="connsiteX14" fmla="*/ 78105 w 1091565"/>
                <a:gd name="connsiteY14" fmla="*/ 72390 h 577215"/>
                <a:gd name="connsiteX15" fmla="*/ 0 w 1091565"/>
                <a:gd name="connsiteY15" fmla="*/ 91440 h 57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91565" h="577215">
                  <a:moveTo>
                    <a:pt x="0" y="91440"/>
                  </a:moveTo>
                  <a:lnTo>
                    <a:pt x="9525" y="371475"/>
                  </a:lnTo>
                  <a:lnTo>
                    <a:pt x="213360" y="381000"/>
                  </a:lnTo>
                  <a:lnTo>
                    <a:pt x="217170" y="577215"/>
                  </a:lnTo>
                  <a:lnTo>
                    <a:pt x="1080135" y="491490"/>
                  </a:lnTo>
                  <a:lnTo>
                    <a:pt x="1091565" y="129540"/>
                  </a:lnTo>
                  <a:lnTo>
                    <a:pt x="979170" y="45720"/>
                  </a:lnTo>
                  <a:lnTo>
                    <a:pt x="853440" y="0"/>
                  </a:lnTo>
                  <a:lnTo>
                    <a:pt x="729615" y="13335"/>
                  </a:lnTo>
                  <a:lnTo>
                    <a:pt x="573405" y="78105"/>
                  </a:lnTo>
                  <a:lnTo>
                    <a:pt x="501015" y="133350"/>
                  </a:lnTo>
                  <a:lnTo>
                    <a:pt x="356235" y="125730"/>
                  </a:lnTo>
                  <a:lnTo>
                    <a:pt x="217170" y="110490"/>
                  </a:lnTo>
                  <a:lnTo>
                    <a:pt x="123825" y="60960"/>
                  </a:lnTo>
                  <a:lnTo>
                    <a:pt x="78105" y="7239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16FB8B4B-CFE8-4646-B96C-F7C0413EF04C}"/>
                </a:ext>
              </a:extLst>
            </p:cNvPr>
            <p:cNvSpPr/>
            <p:nvPr/>
          </p:nvSpPr>
          <p:spPr>
            <a:xfrm>
              <a:off x="4140211" y="3152320"/>
              <a:ext cx="1070610" cy="628650"/>
            </a:xfrm>
            <a:custGeom>
              <a:avLst/>
              <a:gdLst>
                <a:gd name="connsiteX0" fmla="*/ 192405 w 1066800"/>
                <a:gd name="connsiteY0" fmla="*/ 85725 h 624840"/>
                <a:gd name="connsiteX1" fmla="*/ 1061085 w 1066800"/>
                <a:gd name="connsiteY1" fmla="*/ 0 h 624840"/>
                <a:gd name="connsiteX2" fmla="*/ 1066800 w 1066800"/>
                <a:gd name="connsiteY2" fmla="*/ 304800 h 624840"/>
                <a:gd name="connsiteX3" fmla="*/ 794385 w 1066800"/>
                <a:gd name="connsiteY3" fmla="*/ 624840 h 624840"/>
                <a:gd name="connsiteX4" fmla="*/ 281940 w 1066800"/>
                <a:gd name="connsiteY4" fmla="*/ 535305 h 624840"/>
                <a:gd name="connsiteX5" fmla="*/ 171450 w 1066800"/>
                <a:gd name="connsiteY5" fmla="*/ 569595 h 624840"/>
                <a:gd name="connsiteX6" fmla="*/ 91440 w 1066800"/>
                <a:gd name="connsiteY6" fmla="*/ 611505 h 624840"/>
                <a:gd name="connsiteX7" fmla="*/ 89535 w 1066800"/>
                <a:gd name="connsiteY7" fmla="*/ 443865 h 624840"/>
                <a:gd name="connsiteX8" fmla="*/ 0 w 1066800"/>
                <a:gd name="connsiteY8" fmla="*/ 447675 h 624840"/>
                <a:gd name="connsiteX9" fmla="*/ 1905 w 1066800"/>
                <a:gd name="connsiteY9" fmla="*/ 327660 h 624840"/>
                <a:gd name="connsiteX10" fmla="*/ 76200 w 1066800"/>
                <a:gd name="connsiteY10" fmla="*/ 329565 h 624840"/>
                <a:gd name="connsiteX11" fmla="*/ 192405 w 1066800"/>
                <a:gd name="connsiteY11" fmla="*/ 85725 h 624840"/>
                <a:gd name="connsiteX0" fmla="*/ 196215 w 1070610"/>
                <a:gd name="connsiteY0" fmla="*/ 85725 h 624840"/>
                <a:gd name="connsiteX1" fmla="*/ 1064895 w 1070610"/>
                <a:gd name="connsiteY1" fmla="*/ 0 h 624840"/>
                <a:gd name="connsiteX2" fmla="*/ 1070610 w 1070610"/>
                <a:gd name="connsiteY2" fmla="*/ 304800 h 624840"/>
                <a:gd name="connsiteX3" fmla="*/ 798195 w 1070610"/>
                <a:gd name="connsiteY3" fmla="*/ 624840 h 624840"/>
                <a:gd name="connsiteX4" fmla="*/ 285750 w 1070610"/>
                <a:gd name="connsiteY4" fmla="*/ 535305 h 624840"/>
                <a:gd name="connsiteX5" fmla="*/ 175260 w 1070610"/>
                <a:gd name="connsiteY5" fmla="*/ 569595 h 624840"/>
                <a:gd name="connsiteX6" fmla="*/ 95250 w 1070610"/>
                <a:gd name="connsiteY6" fmla="*/ 611505 h 624840"/>
                <a:gd name="connsiteX7" fmla="*/ 93345 w 1070610"/>
                <a:gd name="connsiteY7" fmla="*/ 443865 h 624840"/>
                <a:gd name="connsiteX8" fmla="*/ 3810 w 1070610"/>
                <a:gd name="connsiteY8" fmla="*/ 447675 h 624840"/>
                <a:gd name="connsiteX9" fmla="*/ 0 w 1070610"/>
                <a:gd name="connsiteY9" fmla="*/ 325755 h 624840"/>
                <a:gd name="connsiteX10" fmla="*/ 80010 w 1070610"/>
                <a:gd name="connsiteY10" fmla="*/ 329565 h 624840"/>
                <a:gd name="connsiteX11" fmla="*/ 196215 w 1070610"/>
                <a:gd name="connsiteY11" fmla="*/ 85725 h 624840"/>
                <a:gd name="connsiteX0" fmla="*/ 196215 w 1070610"/>
                <a:gd name="connsiteY0" fmla="*/ 85725 h 628650"/>
                <a:gd name="connsiteX1" fmla="*/ 1064895 w 1070610"/>
                <a:gd name="connsiteY1" fmla="*/ 0 h 628650"/>
                <a:gd name="connsiteX2" fmla="*/ 1070610 w 1070610"/>
                <a:gd name="connsiteY2" fmla="*/ 304800 h 628650"/>
                <a:gd name="connsiteX3" fmla="*/ 830580 w 1070610"/>
                <a:gd name="connsiteY3" fmla="*/ 628650 h 628650"/>
                <a:gd name="connsiteX4" fmla="*/ 285750 w 1070610"/>
                <a:gd name="connsiteY4" fmla="*/ 535305 h 628650"/>
                <a:gd name="connsiteX5" fmla="*/ 175260 w 1070610"/>
                <a:gd name="connsiteY5" fmla="*/ 569595 h 628650"/>
                <a:gd name="connsiteX6" fmla="*/ 95250 w 1070610"/>
                <a:gd name="connsiteY6" fmla="*/ 611505 h 628650"/>
                <a:gd name="connsiteX7" fmla="*/ 93345 w 1070610"/>
                <a:gd name="connsiteY7" fmla="*/ 443865 h 628650"/>
                <a:gd name="connsiteX8" fmla="*/ 3810 w 1070610"/>
                <a:gd name="connsiteY8" fmla="*/ 447675 h 628650"/>
                <a:gd name="connsiteX9" fmla="*/ 0 w 1070610"/>
                <a:gd name="connsiteY9" fmla="*/ 325755 h 628650"/>
                <a:gd name="connsiteX10" fmla="*/ 80010 w 1070610"/>
                <a:gd name="connsiteY10" fmla="*/ 329565 h 628650"/>
                <a:gd name="connsiteX11" fmla="*/ 196215 w 1070610"/>
                <a:gd name="connsiteY11" fmla="*/ 85725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70610" h="628650">
                  <a:moveTo>
                    <a:pt x="196215" y="85725"/>
                  </a:moveTo>
                  <a:lnTo>
                    <a:pt x="1064895" y="0"/>
                  </a:lnTo>
                  <a:lnTo>
                    <a:pt x="1070610" y="304800"/>
                  </a:lnTo>
                  <a:lnTo>
                    <a:pt x="830580" y="628650"/>
                  </a:lnTo>
                  <a:lnTo>
                    <a:pt x="285750" y="535305"/>
                  </a:lnTo>
                  <a:lnTo>
                    <a:pt x="175260" y="569595"/>
                  </a:lnTo>
                  <a:lnTo>
                    <a:pt x="95250" y="611505"/>
                  </a:lnTo>
                  <a:lnTo>
                    <a:pt x="93345" y="443865"/>
                  </a:lnTo>
                  <a:lnTo>
                    <a:pt x="3810" y="447675"/>
                  </a:lnTo>
                  <a:lnTo>
                    <a:pt x="0" y="325755"/>
                  </a:lnTo>
                  <a:lnTo>
                    <a:pt x="80010" y="329565"/>
                  </a:lnTo>
                  <a:lnTo>
                    <a:pt x="196215" y="85725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67F08B94-DF8D-4BBC-A020-BF8BDD3E7ECE}"/>
                </a:ext>
              </a:extLst>
            </p:cNvPr>
            <p:cNvSpPr/>
            <p:nvPr/>
          </p:nvSpPr>
          <p:spPr>
            <a:xfrm>
              <a:off x="5203201" y="2729410"/>
              <a:ext cx="716280" cy="727710"/>
            </a:xfrm>
            <a:custGeom>
              <a:avLst/>
              <a:gdLst>
                <a:gd name="connsiteX0" fmla="*/ 7620 w 716280"/>
                <a:gd name="connsiteY0" fmla="*/ 59055 h 727710"/>
                <a:gd name="connsiteX1" fmla="*/ 146685 w 716280"/>
                <a:gd name="connsiteY1" fmla="*/ 60960 h 727710"/>
                <a:gd name="connsiteX2" fmla="*/ 219075 w 716280"/>
                <a:gd name="connsiteY2" fmla="*/ 26670 h 727710"/>
                <a:gd name="connsiteX3" fmla="*/ 316230 w 716280"/>
                <a:gd name="connsiteY3" fmla="*/ 0 h 727710"/>
                <a:gd name="connsiteX4" fmla="*/ 365760 w 716280"/>
                <a:gd name="connsiteY4" fmla="*/ 5715 h 727710"/>
                <a:gd name="connsiteX5" fmla="*/ 586740 w 716280"/>
                <a:gd name="connsiteY5" fmla="*/ 60960 h 727710"/>
                <a:gd name="connsiteX6" fmla="*/ 600075 w 716280"/>
                <a:gd name="connsiteY6" fmla="*/ 518160 h 727710"/>
                <a:gd name="connsiteX7" fmla="*/ 710565 w 716280"/>
                <a:gd name="connsiteY7" fmla="*/ 514350 h 727710"/>
                <a:gd name="connsiteX8" fmla="*/ 716280 w 716280"/>
                <a:gd name="connsiteY8" fmla="*/ 643890 h 727710"/>
                <a:gd name="connsiteX9" fmla="*/ 7620 w 716280"/>
                <a:gd name="connsiteY9" fmla="*/ 727710 h 727710"/>
                <a:gd name="connsiteX10" fmla="*/ 0 w 716280"/>
                <a:gd name="connsiteY10" fmla="*/ 421005 h 727710"/>
                <a:gd name="connsiteX11" fmla="*/ 7620 w 716280"/>
                <a:gd name="connsiteY11" fmla="*/ 59055 h 727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6280" h="727710">
                  <a:moveTo>
                    <a:pt x="7620" y="59055"/>
                  </a:moveTo>
                  <a:lnTo>
                    <a:pt x="146685" y="60960"/>
                  </a:lnTo>
                  <a:lnTo>
                    <a:pt x="219075" y="26670"/>
                  </a:lnTo>
                  <a:lnTo>
                    <a:pt x="316230" y="0"/>
                  </a:lnTo>
                  <a:lnTo>
                    <a:pt x="365760" y="5715"/>
                  </a:lnTo>
                  <a:lnTo>
                    <a:pt x="586740" y="60960"/>
                  </a:lnTo>
                  <a:lnTo>
                    <a:pt x="600075" y="518160"/>
                  </a:lnTo>
                  <a:lnTo>
                    <a:pt x="710565" y="514350"/>
                  </a:lnTo>
                  <a:lnTo>
                    <a:pt x="716280" y="643890"/>
                  </a:lnTo>
                  <a:lnTo>
                    <a:pt x="7620" y="727710"/>
                  </a:lnTo>
                  <a:lnTo>
                    <a:pt x="0" y="421005"/>
                  </a:lnTo>
                  <a:lnTo>
                    <a:pt x="7620" y="59055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81D91E57-478B-4699-8F8F-B01F708BB122}"/>
                </a:ext>
              </a:extLst>
            </p:cNvPr>
            <p:cNvSpPr/>
            <p:nvPr/>
          </p:nvSpPr>
          <p:spPr>
            <a:xfrm>
              <a:off x="3385831" y="3933369"/>
              <a:ext cx="1604010" cy="489585"/>
            </a:xfrm>
            <a:custGeom>
              <a:avLst/>
              <a:gdLst>
                <a:gd name="connsiteX0" fmla="*/ 0 w 1602105"/>
                <a:gd name="connsiteY0" fmla="*/ 55245 h 426720"/>
                <a:gd name="connsiteX1" fmla="*/ 451485 w 1602105"/>
                <a:gd name="connsiteY1" fmla="*/ 19050 h 426720"/>
                <a:gd name="connsiteX2" fmla="*/ 927735 w 1602105"/>
                <a:gd name="connsiteY2" fmla="*/ 0 h 426720"/>
                <a:gd name="connsiteX3" fmla="*/ 1183005 w 1602105"/>
                <a:gd name="connsiteY3" fmla="*/ 60960 h 426720"/>
                <a:gd name="connsiteX4" fmla="*/ 1461135 w 1602105"/>
                <a:gd name="connsiteY4" fmla="*/ 213360 h 426720"/>
                <a:gd name="connsiteX5" fmla="*/ 1598295 w 1602105"/>
                <a:gd name="connsiteY5" fmla="*/ 213360 h 426720"/>
                <a:gd name="connsiteX6" fmla="*/ 1602105 w 1602105"/>
                <a:gd name="connsiteY6" fmla="*/ 426720 h 426720"/>
                <a:gd name="connsiteX7" fmla="*/ 600075 w 1602105"/>
                <a:gd name="connsiteY7" fmla="*/ 411480 h 426720"/>
                <a:gd name="connsiteX8" fmla="*/ 592455 w 1602105"/>
                <a:gd name="connsiteY8" fmla="*/ 264795 h 426720"/>
                <a:gd name="connsiteX9" fmla="*/ 47625 w 1602105"/>
                <a:gd name="connsiteY9" fmla="*/ 260985 h 426720"/>
                <a:gd name="connsiteX10" fmla="*/ 5715 w 1602105"/>
                <a:gd name="connsiteY10" fmla="*/ 148590 h 426720"/>
                <a:gd name="connsiteX11" fmla="*/ 0 w 1602105"/>
                <a:gd name="connsiteY11" fmla="*/ 55245 h 426720"/>
                <a:gd name="connsiteX0" fmla="*/ 0 w 1604010"/>
                <a:gd name="connsiteY0" fmla="*/ 53340 h 426720"/>
                <a:gd name="connsiteX1" fmla="*/ 453390 w 1604010"/>
                <a:gd name="connsiteY1" fmla="*/ 19050 h 426720"/>
                <a:gd name="connsiteX2" fmla="*/ 929640 w 1604010"/>
                <a:gd name="connsiteY2" fmla="*/ 0 h 426720"/>
                <a:gd name="connsiteX3" fmla="*/ 1184910 w 1604010"/>
                <a:gd name="connsiteY3" fmla="*/ 60960 h 426720"/>
                <a:gd name="connsiteX4" fmla="*/ 1463040 w 1604010"/>
                <a:gd name="connsiteY4" fmla="*/ 213360 h 426720"/>
                <a:gd name="connsiteX5" fmla="*/ 1600200 w 1604010"/>
                <a:gd name="connsiteY5" fmla="*/ 213360 h 426720"/>
                <a:gd name="connsiteX6" fmla="*/ 1604010 w 1604010"/>
                <a:gd name="connsiteY6" fmla="*/ 426720 h 426720"/>
                <a:gd name="connsiteX7" fmla="*/ 601980 w 1604010"/>
                <a:gd name="connsiteY7" fmla="*/ 411480 h 426720"/>
                <a:gd name="connsiteX8" fmla="*/ 594360 w 1604010"/>
                <a:gd name="connsiteY8" fmla="*/ 264795 h 426720"/>
                <a:gd name="connsiteX9" fmla="*/ 49530 w 1604010"/>
                <a:gd name="connsiteY9" fmla="*/ 260985 h 426720"/>
                <a:gd name="connsiteX10" fmla="*/ 7620 w 1604010"/>
                <a:gd name="connsiteY10" fmla="*/ 148590 h 426720"/>
                <a:gd name="connsiteX11" fmla="*/ 0 w 1604010"/>
                <a:gd name="connsiteY11" fmla="*/ 53340 h 426720"/>
                <a:gd name="connsiteX0" fmla="*/ 0 w 1604010"/>
                <a:gd name="connsiteY0" fmla="*/ 53340 h 426720"/>
                <a:gd name="connsiteX1" fmla="*/ 453390 w 1604010"/>
                <a:gd name="connsiteY1" fmla="*/ 19050 h 426720"/>
                <a:gd name="connsiteX2" fmla="*/ 929640 w 1604010"/>
                <a:gd name="connsiteY2" fmla="*/ 0 h 426720"/>
                <a:gd name="connsiteX3" fmla="*/ 996315 w 1604010"/>
                <a:gd name="connsiteY3" fmla="*/ 17145 h 426720"/>
                <a:gd name="connsiteX4" fmla="*/ 1184910 w 1604010"/>
                <a:gd name="connsiteY4" fmla="*/ 60960 h 426720"/>
                <a:gd name="connsiteX5" fmla="*/ 1463040 w 1604010"/>
                <a:gd name="connsiteY5" fmla="*/ 213360 h 426720"/>
                <a:gd name="connsiteX6" fmla="*/ 1600200 w 1604010"/>
                <a:gd name="connsiteY6" fmla="*/ 213360 h 426720"/>
                <a:gd name="connsiteX7" fmla="*/ 1604010 w 1604010"/>
                <a:gd name="connsiteY7" fmla="*/ 426720 h 426720"/>
                <a:gd name="connsiteX8" fmla="*/ 601980 w 1604010"/>
                <a:gd name="connsiteY8" fmla="*/ 411480 h 426720"/>
                <a:gd name="connsiteX9" fmla="*/ 594360 w 1604010"/>
                <a:gd name="connsiteY9" fmla="*/ 264795 h 426720"/>
                <a:gd name="connsiteX10" fmla="*/ 49530 w 1604010"/>
                <a:gd name="connsiteY10" fmla="*/ 260985 h 426720"/>
                <a:gd name="connsiteX11" fmla="*/ 7620 w 1604010"/>
                <a:gd name="connsiteY11" fmla="*/ 148590 h 426720"/>
                <a:gd name="connsiteX12" fmla="*/ 0 w 1604010"/>
                <a:gd name="connsiteY12" fmla="*/ 53340 h 426720"/>
                <a:gd name="connsiteX0" fmla="*/ 0 w 1604010"/>
                <a:gd name="connsiteY0" fmla="*/ 53340 h 426720"/>
                <a:gd name="connsiteX1" fmla="*/ 453390 w 1604010"/>
                <a:gd name="connsiteY1" fmla="*/ 19050 h 426720"/>
                <a:gd name="connsiteX2" fmla="*/ 929640 w 1604010"/>
                <a:gd name="connsiteY2" fmla="*/ 0 h 426720"/>
                <a:gd name="connsiteX3" fmla="*/ 996315 w 1604010"/>
                <a:gd name="connsiteY3" fmla="*/ 17145 h 426720"/>
                <a:gd name="connsiteX4" fmla="*/ 1095375 w 1604010"/>
                <a:gd name="connsiteY4" fmla="*/ 43815 h 426720"/>
                <a:gd name="connsiteX5" fmla="*/ 1184910 w 1604010"/>
                <a:gd name="connsiteY5" fmla="*/ 60960 h 426720"/>
                <a:gd name="connsiteX6" fmla="*/ 1463040 w 1604010"/>
                <a:gd name="connsiteY6" fmla="*/ 213360 h 426720"/>
                <a:gd name="connsiteX7" fmla="*/ 1600200 w 1604010"/>
                <a:gd name="connsiteY7" fmla="*/ 213360 h 426720"/>
                <a:gd name="connsiteX8" fmla="*/ 1604010 w 1604010"/>
                <a:gd name="connsiteY8" fmla="*/ 426720 h 426720"/>
                <a:gd name="connsiteX9" fmla="*/ 601980 w 1604010"/>
                <a:gd name="connsiteY9" fmla="*/ 411480 h 426720"/>
                <a:gd name="connsiteX10" fmla="*/ 594360 w 1604010"/>
                <a:gd name="connsiteY10" fmla="*/ 264795 h 426720"/>
                <a:gd name="connsiteX11" fmla="*/ 49530 w 1604010"/>
                <a:gd name="connsiteY11" fmla="*/ 260985 h 426720"/>
                <a:gd name="connsiteX12" fmla="*/ 7620 w 1604010"/>
                <a:gd name="connsiteY12" fmla="*/ 148590 h 426720"/>
                <a:gd name="connsiteX13" fmla="*/ 0 w 1604010"/>
                <a:gd name="connsiteY13" fmla="*/ 53340 h 426720"/>
                <a:gd name="connsiteX0" fmla="*/ 0 w 1604010"/>
                <a:gd name="connsiteY0" fmla="*/ 116205 h 489585"/>
                <a:gd name="connsiteX1" fmla="*/ 453390 w 1604010"/>
                <a:gd name="connsiteY1" fmla="*/ 81915 h 489585"/>
                <a:gd name="connsiteX2" fmla="*/ 929640 w 1604010"/>
                <a:gd name="connsiteY2" fmla="*/ 62865 h 489585"/>
                <a:gd name="connsiteX3" fmla="*/ 933450 w 1604010"/>
                <a:gd name="connsiteY3" fmla="*/ 0 h 489585"/>
                <a:gd name="connsiteX4" fmla="*/ 1095375 w 1604010"/>
                <a:gd name="connsiteY4" fmla="*/ 106680 h 489585"/>
                <a:gd name="connsiteX5" fmla="*/ 1184910 w 1604010"/>
                <a:gd name="connsiteY5" fmla="*/ 123825 h 489585"/>
                <a:gd name="connsiteX6" fmla="*/ 1463040 w 1604010"/>
                <a:gd name="connsiteY6" fmla="*/ 276225 h 489585"/>
                <a:gd name="connsiteX7" fmla="*/ 1600200 w 1604010"/>
                <a:gd name="connsiteY7" fmla="*/ 276225 h 489585"/>
                <a:gd name="connsiteX8" fmla="*/ 1604010 w 1604010"/>
                <a:gd name="connsiteY8" fmla="*/ 489585 h 489585"/>
                <a:gd name="connsiteX9" fmla="*/ 601980 w 1604010"/>
                <a:gd name="connsiteY9" fmla="*/ 474345 h 489585"/>
                <a:gd name="connsiteX10" fmla="*/ 594360 w 1604010"/>
                <a:gd name="connsiteY10" fmla="*/ 327660 h 489585"/>
                <a:gd name="connsiteX11" fmla="*/ 49530 w 1604010"/>
                <a:gd name="connsiteY11" fmla="*/ 323850 h 489585"/>
                <a:gd name="connsiteX12" fmla="*/ 7620 w 1604010"/>
                <a:gd name="connsiteY12" fmla="*/ 211455 h 489585"/>
                <a:gd name="connsiteX13" fmla="*/ 0 w 1604010"/>
                <a:gd name="connsiteY13" fmla="*/ 116205 h 489585"/>
                <a:gd name="connsiteX0" fmla="*/ 0 w 1604010"/>
                <a:gd name="connsiteY0" fmla="*/ 116205 h 489585"/>
                <a:gd name="connsiteX1" fmla="*/ 453390 w 1604010"/>
                <a:gd name="connsiteY1" fmla="*/ 81915 h 489585"/>
                <a:gd name="connsiteX2" fmla="*/ 929640 w 1604010"/>
                <a:gd name="connsiteY2" fmla="*/ 62865 h 489585"/>
                <a:gd name="connsiteX3" fmla="*/ 933450 w 1604010"/>
                <a:gd name="connsiteY3" fmla="*/ 0 h 489585"/>
                <a:gd name="connsiteX4" fmla="*/ 1017270 w 1604010"/>
                <a:gd name="connsiteY4" fmla="*/ 28575 h 489585"/>
                <a:gd name="connsiteX5" fmla="*/ 1184910 w 1604010"/>
                <a:gd name="connsiteY5" fmla="*/ 123825 h 489585"/>
                <a:gd name="connsiteX6" fmla="*/ 1463040 w 1604010"/>
                <a:gd name="connsiteY6" fmla="*/ 276225 h 489585"/>
                <a:gd name="connsiteX7" fmla="*/ 1600200 w 1604010"/>
                <a:gd name="connsiteY7" fmla="*/ 276225 h 489585"/>
                <a:gd name="connsiteX8" fmla="*/ 1604010 w 1604010"/>
                <a:gd name="connsiteY8" fmla="*/ 489585 h 489585"/>
                <a:gd name="connsiteX9" fmla="*/ 601980 w 1604010"/>
                <a:gd name="connsiteY9" fmla="*/ 474345 h 489585"/>
                <a:gd name="connsiteX10" fmla="*/ 594360 w 1604010"/>
                <a:gd name="connsiteY10" fmla="*/ 327660 h 489585"/>
                <a:gd name="connsiteX11" fmla="*/ 49530 w 1604010"/>
                <a:gd name="connsiteY11" fmla="*/ 323850 h 489585"/>
                <a:gd name="connsiteX12" fmla="*/ 7620 w 1604010"/>
                <a:gd name="connsiteY12" fmla="*/ 211455 h 489585"/>
                <a:gd name="connsiteX13" fmla="*/ 0 w 1604010"/>
                <a:gd name="connsiteY13" fmla="*/ 116205 h 489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04010" h="489585">
                  <a:moveTo>
                    <a:pt x="0" y="116205"/>
                  </a:moveTo>
                  <a:lnTo>
                    <a:pt x="453390" y="81915"/>
                  </a:lnTo>
                  <a:lnTo>
                    <a:pt x="929640" y="62865"/>
                  </a:lnTo>
                  <a:lnTo>
                    <a:pt x="933450" y="0"/>
                  </a:lnTo>
                  <a:lnTo>
                    <a:pt x="1017270" y="28575"/>
                  </a:lnTo>
                  <a:lnTo>
                    <a:pt x="1184910" y="123825"/>
                  </a:lnTo>
                  <a:lnTo>
                    <a:pt x="1463040" y="276225"/>
                  </a:lnTo>
                  <a:lnTo>
                    <a:pt x="1600200" y="276225"/>
                  </a:lnTo>
                  <a:lnTo>
                    <a:pt x="1604010" y="489585"/>
                  </a:lnTo>
                  <a:lnTo>
                    <a:pt x="601980" y="474345"/>
                  </a:lnTo>
                  <a:lnTo>
                    <a:pt x="594360" y="327660"/>
                  </a:lnTo>
                  <a:lnTo>
                    <a:pt x="49530" y="323850"/>
                  </a:lnTo>
                  <a:lnTo>
                    <a:pt x="7620" y="211455"/>
                  </a:lnTo>
                  <a:lnTo>
                    <a:pt x="0" y="11620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8AD721-DB81-4A25-8268-F3DA959DBFDB}"/>
                </a:ext>
              </a:extLst>
            </p:cNvPr>
            <p:cNvSpPr/>
            <p:nvPr/>
          </p:nvSpPr>
          <p:spPr>
            <a:xfrm>
              <a:off x="4972696" y="2796085"/>
              <a:ext cx="1945640" cy="1628140"/>
            </a:xfrm>
            <a:custGeom>
              <a:avLst/>
              <a:gdLst>
                <a:gd name="connsiteX0" fmla="*/ 820420 w 2001520"/>
                <a:gd name="connsiteY0" fmla="*/ 0 h 1628140"/>
                <a:gd name="connsiteX1" fmla="*/ 1226820 w 2001520"/>
                <a:gd name="connsiteY1" fmla="*/ 160020 h 1628140"/>
                <a:gd name="connsiteX2" fmla="*/ 1353820 w 2001520"/>
                <a:gd name="connsiteY2" fmla="*/ 203200 h 1628140"/>
                <a:gd name="connsiteX3" fmla="*/ 1457960 w 2001520"/>
                <a:gd name="connsiteY3" fmla="*/ 190500 h 1628140"/>
                <a:gd name="connsiteX4" fmla="*/ 1531620 w 2001520"/>
                <a:gd name="connsiteY4" fmla="*/ 137160 h 1628140"/>
                <a:gd name="connsiteX5" fmla="*/ 1765300 w 2001520"/>
                <a:gd name="connsiteY5" fmla="*/ 137160 h 1628140"/>
                <a:gd name="connsiteX6" fmla="*/ 1920240 w 2001520"/>
                <a:gd name="connsiteY6" fmla="*/ 152400 h 1628140"/>
                <a:gd name="connsiteX7" fmla="*/ 2001520 w 2001520"/>
                <a:gd name="connsiteY7" fmla="*/ 1612900 h 1628140"/>
                <a:gd name="connsiteX8" fmla="*/ 15240 w 2001520"/>
                <a:gd name="connsiteY8" fmla="*/ 1628140 h 1628140"/>
                <a:gd name="connsiteX9" fmla="*/ 0 w 2001520"/>
                <a:gd name="connsiteY9" fmla="*/ 985520 h 1628140"/>
                <a:gd name="connsiteX10" fmla="*/ 241300 w 2001520"/>
                <a:gd name="connsiteY10" fmla="*/ 662940 h 1628140"/>
                <a:gd name="connsiteX11" fmla="*/ 947420 w 2001520"/>
                <a:gd name="connsiteY11" fmla="*/ 576580 h 1628140"/>
                <a:gd name="connsiteX12" fmla="*/ 942340 w 2001520"/>
                <a:gd name="connsiteY12" fmla="*/ 447040 h 1628140"/>
                <a:gd name="connsiteX13" fmla="*/ 830580 w 2001520"/>
                <a:gd name="connsiteY13" fmla="*/ 449580 h 1628140"/>
                <a:gd name="connsiteX14" fmla="*/ 820420 w 2001520"/>
                <a:gd name="connsiteY14" fmla="*/ 0 h 1628140"/>
                <a:gd name="connsiteX0" fmla="*/ 820420 w 1945640"/>
                <a:gd name="connsiteY0" fmla="*/ 0 h 1628140"/>
                <a:gd name="connsiteX1" fmla="*/ 1226820 w 1945640"/>
                <a:gd name="connsiteY1" fmla="*/ 160020 h 1628140"/>
                <a:gd name="connsiteX2" fmla="*/ 1353820 w 1945640"/>
                <a:gd name="connsiteY2" fmla="*/ 203200 h 1628140"/>
                <a:gd name="connsiteX3" fmla="*/ 1457960 w 1945640"/>
                <a:gd name="connsiteY3" fmla="*/ 190500 h 1628140"/>
                <a:gd name="connsiteX4" fmla="*/ 1531620 w 1945640"/>
                <a:gd name="connsiteY4" fmla="*/ 137160 h 1628140"/>
                <a:gd name="connsiteX5" fmla="*/ 1765300 w 1945640"/>
                <a:gd name="connsiteY5" fmla="*/ 137160 h 1628140"/>
                <a:gd name="connsiteX6" fmla="*/ 1920240 w 1945640"/>
                <a:gd name="connsiteY6" fmla="*/ 152400 h 1628140"/>
                <a:gd name="connsiteX7" fmla="*/ 1945640 w 1945640"/>
                <a:gd name="connsiteY7" fmla="*/ 1612900 h 1628140"/>
                <a:gd name="connsiteX8" fmla="*/ 15240 w 1945640"/>
                <a:gd name="connsiteY8" fmla="*/ 1628140 h 1628140"/>
                <a:gd name="connsiteX9" fmla="*/ 0 w 1945640"/>
                <a:gd name="connsiteY9" fmla="*/ 985520 h 1628140"/>
                <a:gd name="connsiteX10" fmla="*/ 241300 w 1945640"/>
                <a:gd name="connsiteY10" fmla="*/ 662940 h 1628140"/>
                <a:gd name="connsiteX11" fmla="*/ 947420 w 1945640"/>
                <a:gd name="connsiteY11" fmla="*/ 576580 h 1628140"/>
                <a:gd name="connsiteX12" fmla="*/ 942340 w 1945640"/>
                <a:gd name="connsiteY12" fmla="*/ 447040 h 1628140"/>
                <a:gd name="connsiteX13" fmla="*/ 830580 w 1945640"/>
                <a:gd name="connsiteY13" fmla="*/ 449580 h 1628140"/>
                <a:gd name="connsiteX14" fmla="*/ 820420 w 1945640"/>
                <a:gd name="connsiteY14" fmla="*/ 0 h 162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45640" h="1628140">
                  <a:moveTo>
                    <a:pt x="820420" y="0"/>
                  </a:moveTo>
                  <a:lnTo>
                    <a:pt x="1226820" y="160020"/>
                  </a:lnTo>
                  <a:lnTo>
                    <a:pt x="1353820" y="203200"/>
                  </a:lnTo>
                  <a:lnTo>
                    <a:pt x="1457960" y="190500"/>
                  </a:lnTo>
                  <a:lnTo>
                    <a:pt x="1531620" y="137160"/>
                  </a:lnTo>
                  <a:lnTo>
                    <a:pt x="1765300" y="137160"/>
                  </a:lnTo>
                  <a:lnTo>
                    <a:pt x="1920240" y="152400"/>
                  </a:lnTo>
                  <a:lnTo>
                    <a:pt x="1945640" y="1612900"/>
                  </a:lnTo>
                  <a:lnTo>
                    <a:pt x="15240" y="1628140"/>
                  </a:lnTo>
                  <a:lnTo>
                    <a:pt x="0" y="985520"/>
                  </a:lnTo>
                  <a:lnTo>
                    <a:pt x="241300" y="662940"/>
                  </a:lnTo>
                  <a:lnTo>
                    <a:pt x="947420" y="576580"/>
                  </a:lnTo>
                  <a:lnTo>
                    <a:pt x="942340" y="447040"/>
                  </a:lnTo>
                  <a:lnTo>
                    <a:pt x="830580" y="449580"/>
                  </a:lnTo>
                  <a:lnTo>
                    <a:pt x="82042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AD381C74-17BD-4B3D-9CC0-37299F5829B0}"/>
                </a:ext>
              </a:extLst>
            </p:cNvPr>
            <p:cNvSpPr/>
            <p:nvPr/>
          </p:nvSpPr>
          <p:spPr>
            <a:xfrm>
              <a:off x="4263390" y="4049574"/>
              <a:ext cx="123825" cy="11811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71DB461F-7D8E-4B05-B5B4-D0BA5E343B5A}"/>
                </a:ext>
              </a:extLst>
            </p:cNvPr>
            <p:cNvSpPr/>
            <p:nvPr/>
          </p:nvSpPr>
          <p:spPr>
            <a:xfrm>
              <a:off x="3306773" y="3980042"/>
              <a:ext cx="123825" cy="11811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03EB7E7-B002-4D81-8798-2B4904E6AD2A}"/>
              </a:ext>
            </a:extLst>
          </p:cNvPr>
          <p:cNvSpPr/>
          <p:nvPr/>
        </p:nvSpPr>
        <p:spPr>
          <a:xfrm>
            <a:off x="4572000" y="2232205"/>
            <a:ext cx="631201" cy="1436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73C388A-4982-4E62-B06E-E179643B82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5645" y="1272815"/>
            <a:ext cx="2177006" cy="163275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385F04C-5E38-402B-833D-F871EDF346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662" y="1000690"/>
            <a:ext cx="2902675" cy="217700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84DC629-24EC-4218-8E67-C6C77CB198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011" y="1000689"/>
            <a:ext cx="1711888" cy="4030389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F661DD66-2087-4895-8FC0-7A0221FB85B2}"/>
              </a:ext>
            </a:extLst>
          </p:cNvPr>
          <p:cNvSpPr txBox="1"/>
          <p:nvPr/>
        </p:nvSpPr>
        <p:spPr>
          <a:xfrm>
            <a:off x="554182" y="3177696"/>
            <a:ext cx="190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Nid de rapaces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E92779D-C493-4818-AC92-6FA331106222}"/>
              </a:ext>
            </a:extLst>
          </p:cNvPr>
          <p:cNvSpPr txBox="1"/>
          <p:nvPr/>
        </p:nvSpPr>
        <p:spPr>
          <a:xfrm>
            <a:off x="3038260" y="3173543"/>
            <a:ext cx="298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Strate rocheuse instable : </a:t>
            </a:r>
          </a:p>
          <a:p>
            <a:r>
              <a:rPr lang="fr-B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épaisseur max. de 1 m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3C76DC8-0412-4EE1-BC79-F7314CFBF797}"/>
              </a:ext>
            </a:extLst>
          </p:cNvPr>
          <p:cNvSpPr txBox="1"/>
          <p:nvPr/>
        </p:nvSpPr>
        <p:spPr>
          <a:xfrm>
            <a:off x="6846409" y="579133"/>
            <a:ext cx="14774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Sommet fracturé : </a:t>
            </a:r>
            <a:r>
              <a:rPr lang="fr-B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blocs instables de max. 1,5 tonne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EB40C8AC-D0AE-48BC-A24A-94389A215B54}"/>
              </a:ext>
            </a:extLst>
          </p:cNvPr>
          <p:cNvCxnSpPr>
            <a:cxnSpLocks/>
          </p:cNvCxnSpPr>
          <p:nvPr/>
        </p:nvCxnSpPr>
        <p:spPr>
          <a:xfrm flipH="1" flipV="1">
            <a:off x="2047631" y="3329354"/>
            <a:ext cx="1656861" cy="8457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F1FE88F5-9662-4E21-9D1C-6AFE0B85E0D5}"/>
              </a:ext>
            </a:extLst>
          </p:cNvPr>
          <p:cNvCxnSpPr>
            <a:cxnSpLocks/>
            <a:endCxn id="33" idx="2"/>
          </p:cNvCxnSpPr>
          <p:nvPr/>
        </p:nvCxnSpPr>
        <p:spPr>
          <a:xfrm flipH="1" flipV="1">
            <a:off x="4530799" y="3635208"/>
            <a:ext cx="283814" cy="63849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9F2EB070-05FA-4BEB-9994-F3DBFF517917}"/>
              </a:ext>
            </a:extLst>
          </p:cNvPr>
          <p:cNvCxnSpPr>
            <a:cxnSpLocks/>
          </p:cNvCxnSpPr>
          <p:nvPr/>
        </p:nvCxnSpPr>
        <p:spPr>
          <a:xfrm flipV="1">
            <a:off x="5119859" y="2668761"/>
            <a:ext cx="1726550" cy="13042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itre 1">
            <a:extLst>
              <a:ext uri="{FF2B5EF4-FFF2-40B4-BE49-F238E27FC236}">
                <a16:creationId xmlns:a16="http://schemas.microsoft.com/office/drawing/2014/main" id="{DD201AD3-2D3F-4A7C-A0CE-7E5778227640}"/>
              </a:ext>
            </a:extLst>
          </p:cNvPr>
          <p:cNvSpPr txBox="1">
            <a:spLocks/>
          </p:cNvSpPr>
          <p:nvPr/>
        </p:nvSpPr>
        <p:spPr>
          <a:xfrm>
            <a:off x="0" y="87314"/>
            <a:ext cx="9143999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 – S.P.W. (phase 3)</a:t>
            </a:r>
            <a:endParaRPr lang="fr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954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1429F8-0021-4925-B4DE-305201E0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621874"/>
            <a:ext cx="5674117" cy="369332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fr-BE" sz="18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Catégorie 2 : filet plaqué ancré de résistance intermédiaire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E6649BC-1239-4E71-A1EF-74352B10F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113" y="2293538"/>
            <a:ext cx="7296143" cy="2587082"/>
          </a:xfrm>
        </p:spPr>
      </p:pic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D1FCA32E-1B7C-415D-AE00-F6C34202ABA9}"/>
              </a:ext>
            </a:extLst>
          </p:cNvPr>
          <p:cNvSpPr/>
          <p:nvPr/>
        </p:nvSpPr>
        <p:spPr>
          <a:xfrm>
            <a:off x="2277756" y="2745285"/>
            <a:ext cx="1854200" cy="452120"/>
          </a:xfrm>
          <a:custGeom>
            <a:avLst/>
            <a:gdLst>
              <a:gd name="connsiteX0" fmla="*/ 0 w 1833880"/>
              <a:gd name="connsiteY0" fmla="*/ 452120 h 452120"/>
              <a:gd name="connsiteX1" fmla="*/ 238760 w 1833880"/>
              <a:gd name="connsiteY1" fmla="*/ 452120 h 452120"/>
              <a:gd name="connsiteX2" fmla="*/ 259080 w 1833880"/>
              <a:gd name="connsiteY2" fmla="*/ 309880 h 452120"/>
              <a:gd name="connsiteX3" fmla="*/ 1092200 w 1833880"/>
              <a:gd name="connsiteY3" fmla="*/ 320040 h 452120"/>
              <a:gd name="connsiteX4" fmla="*/ 1833880 w 1833880"/>
              <a:gd name="connsiteY4" fmla="*/ 284480 h 452120"/>
              <a:gd name="connsiteX5" fmla="*/ 1823720 w 1833880"/>
              <a:gd name="connsiteY5" fmla="*/ 10160 h 452120"/>
              <a:gd name="connsiteX6" fmla="*/ 1711960 w 1833880"/>
              <a:gd name="connsiteY6" fmla="*/ 5080 h 452120"/>
              <a:gd name="connsiteX7" fmla="*/ 1656080 w 1833880"/>
              <a:gd name="connsiteY7" fmla="*/ 0 h 452120"/>
              <a:gd name="connsiteX8" fmla="*/ 1508760 w 1833880"/>
              <a:gd name="connsiteY8" fmla="*/ 45720 h 452120"/>
              <a:gd name="connsiteX9" fmla="*/ 1346200 w 1833880"/>
              <a:gd name="connsiteY9" fmla="*/ 96520 h 452120"/>
              <a:gd name="connsiteX10" fmla="*/ 1259840 w 1833880"/>
              <a:gd name="connsiteY10" fmla="*/ 147320 h 452120"/>
              <a:gd name="connsiteX11" fmla="*/ 1112520 w 1833880"/>
              <a:gd name="connsiteY11" fmla="*/ 147320 h 452120"/>
              <a:gd name="connsiteX12" fmla="*/ 899160 w 1833880"/>
              <a:gd name="connsiteY12" fmla="*/ 106680 h 452120"/>
              <a:gd name="connsiteX13" fmla="*/ 792480 w 1833880"/>
              <a:gd name="connsiteY13" fmla="*/ 137160 h 452120"/>
              <a:gd name="connsiteX14" fmla="*/ 680720 w 1833880"/>
              <a:gd name="connsiteY14" fmla="*/ 101600 h 452120"/>
              <a:gd name="connsiteX15" fmla="*/ 609600 w 1833880"/>
              <a:gd name="connsiteY15" fmla="*/ 60960 h 452120"/>
              <a:gd name="connsiteX16" fmla="*/ 472440 w 1833880"/>
              <a:gd name="connsiteY16" fmla="*/ 91440 h 452120"/>
              <a:gd name="connsiteX17" fmla="*/ 360680 w 1833880"/>
              <a:gd name="connsiteY17" fmla="*/ 127000 h 452120"/>
              <a:gd name="connsiteX18" fmla="*/ 304800 w 1833880"/>
              <a:gd name="connsiteY18" fmla="*/ 203200 h 452120"/>
              <a:gd name="connsiteX19" fmla="*/ 238760 w 1833880"/>
              <a:gd name="connsiteY19" fmla="*/ 279400 h 452120"/>
              <a:gd name="connsiteX20" fmla="*/ 147320 w 1833880"/>
              <a:gd name="connsiteY20" fmla="*/ 340360 h 452120"/>
              <a:gd name="connsiteX21" fmla="*/ 45720 w 1833880"/>
              <a:gd name="connsiteY21" fmla="*/ 365760 h 452120"/>
              <a:gd name="connsiteX22" fmla="*/ 0 w 1833880"/>
              <a:gd name="connsiteY22" fmla="*/ 452120 h 452120"/>
              <a:gd name="connsiteX0" fmla="*/ 0 w 1854200"/>
              <a:gd name="connsiteY0" fmla="*/ 449580 h 452120"/>
              <a:gd name="connsiteX1" fmla="*/ 259080 w 1854200"/>
              <a:gd name="connsiteY1" fmla="*/ 452120 h 452120"/>
              <a:gd name="connsiteX2" fmla="*/ 279400 w 1854200"/>
              <a:gd name="connsiteY2" fmla="*/ 309880 h 452120"/>
              <a:gd name="connsiteX3" fmla="*/ 1112520 w 1854200"/>
              <a:gd name="connsiteY3" fmla="*/ 320040 h 452120"/>
              <a:gd name="connsiteX4" fmla="*/ 1854200 w 1854200"/>
              <a:gd name="connsiteY4" fmla="*/ 284480 h 452120"/>
              <a:gd name="connsiteX5" fmla="*/ 1844040 w 1854200"/>
              <a:gd name="connsiteY5" fmla="*/ 10160 h 452120"/>
              <a:gd name="connsiteX6" fmla="*/ 1732280 w 1854200"/>
              <a:gd name="connsiteY6" fmla="*/ 5080 h 452120"/>
              <a:gd name="connsiteX7" fmla="*/ 1676400 w 1854200"/>
              <a:gd name="connsiteY7" fmla="*/ 0 h 452120"/>
              <a:gd name="connsiteX8" fmla="*/ 1529080 w 1854200"/>
              <a:gd name="connsiteY8" fmla="*/ 45720 h 452120"/>
              <a:gd name="connsiteX9" fmla="*/ 1366520 w 1854200"/>
              <a:gd name="connsiteY9" fmla="*/ 96520 h 452120"/>
              <a:gd name="connsiteX10" fmla="*/ 1280160 w 1854200"/>
              <a:gd name="connsiteY10" fmla="*/ 147320 h 452120"/>
              <a:gd name="connsiteX11" fmla="*/ 1132840 w 1854200"/>
              <a:gd name="connsiteY11" fmla="*/ 147320 h 452120"/>
              <a:gd name="connsiteX12" fmla="*/ 919480 w 1854200"/>
              <a:gd name="connsiteY12" fmla="*/ 106680 h 452120"/>
              <a:gd name="connsiteX13" fmla="*/ 812800 w 1854200"/>
              <a:gd name="connsiteY13" fmla="*/ 137160 h 452120"/>
              <a:gd name="connsiteX14" fmla="*/ 701040 w 1854200"/>
              <a:gd name="connsiteY14" fmla="*/ 101600 h 452120"/>
              <a:gd name="connsiteX15" fmla="*/ 629920 w 1854200"/>
              <a:gd name="connsiteY15" fmla="*/ 60960 h 452120"/>
              <a:gd name="connsiteX16" fmla="*/ 492760 w 1854200"/>
              <a:gd name="connsiteY16" fmla="*/ 91440 h 452120"/>
              <a:gd name="connsiteX17" fmla="*/ 381000 w 1854200"/>
              <a:gd name="connsiteY17" fmla="*/ 127000 h 452120"/>
              <a:gd name="connsiteX18" fmla="*/ 325120 w 1854200"/>
              <a:gd name="connsiteY18" fmla="*/ 203200 h 452120"/>
              <a:gd name="connsiteX19" fmla="*/ 259080 w 1854200"/>
              <a:gd name="connsiteY19" fmla="*/ 279400 h 452120"/>
              <a:gd name="connsiteX20" fmla="*/ 167640 w 1854200"/>
              <a:gd name="connsiteY20" fmla="*/ 340360 h 452120"/>
              <a:gd name="connsiteX21" fmla="*/ 66040 w 1854200"/>
              <a:gd name="connsiteY21" fmla="*/ 365760 h 452120"/>
              <a:gd name="connsiteX22" fmla="*/ 0 w 1854200"/>
              <a:gd name="connsiteY22" fmla="*/ 449580 h 45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54200" h="452120">
                <a:moveTo>
                  <a:pt x="0" y="449580"/>
                </a:moveTo>
                <a:lnTo>
                  <a:pt x="259080" y="452120"/>
                </a:lnTo>
                <a:lnTo>
                  <a:pt x="279400" y="309880"/>
                </a:lnTo>
                <a:lnTo>
                  <a:pt x="1112520" y="320040"/>
                </a:lnTo>
                <a:lnTo>
                  <a:pt x="1854200" y="284480"/>
                </a:lnTo>
                <a:lnTo>
                  <a:pt x="1844040" y="10160"/>
                </a:lnTo>
                <a:lnTo>
                  <a:pt x="1732280" y="5080"/>
                </a:lnTo>
                <a:lnTo>
                  <a:pt x="1676400" y="0"/>
                </a:lnTo>
                <a:lnTo>
                  <a:pt x="1529080" y="45720"/>
                </a:lnTo>
                <a:lnTo>
                  <a:pt x="1366520" y="96520"/>
                </a:lnTo>
                <a:lnTo>
                  <a:pt x="1280160" y="147320"/>
                </a:lnTo>
                <a:lnTo>
                  <a:pt x="1132840" y="147320"/>
                </a:lnTo>
                <a:lnTo>
                  <a:pt x="919480" y="106680"/>
                </a:lnTo>
                <a:lnTo>
                  <a:pt x="812800" y="137160"/>
                </a:lnTo>
                <a:lnTo>
                  <a:pt x="701040" y="101600"/>
                </a:lnTo>
                <a:lnTo>
                  <a:pt x="629920" y="60960"/>
                </a:lnTo>
                <a:lnTo>
                  <a:pt x="492760" y="91440"/>
                </a:lnTo>
                <a:lnTo>
                  <a:pt x="381000" y="127000"/>
                </a:lnTo>
                <a:lnTo>
                  <a:pt x="325120" y="203200"/>
                </a:lnTo>
                <a:lnTo>
                  <a:pt x="259080" y="279400"/>
                </a:lnTo>
                <a:lnTo>
                  <a:pt x="167640" y="340360"/>
                </a:lnTo>
                <a:lnTo>
                  <a:pt x="66040" y="365760"/>
                </a:lnTo>
                <a:lnTo>
                  <a:pt x="0" y="44958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A8FD1D3A-B99E-44F5-80B7-7A25BFEF81B6}"/>
              </a:ext>
            </a:extLst>
          </p:cNvPr>
          <p:cNvSpPr/>
          <p:nvPr/>
        </p:nvSpPr>
        <p:spPr>
          <a:xfrm>
            <a:off x="2729876" y="3055165"/>
            <a:ext cx="396240" cy="543560"/>
          </a:xfrm>
          <a:custGeom>
            <a:avLst/>
            <a:gdLst>
              <a:gd name="connsiteX0" fmla="*/ 0 w 414020"/>
              <a:gd name="connsiteY0" fmla="*/ 0 h 541020"/>
              <a:gd name="connsiteX1" fmla="*/ 17780 w 414020"/>
              <a:gd name="connsiteY1" fmla="*/ 340360 h 541020"/>
              <a:gd name="connsiteX2" fmla="*/ 414020 w 414020"/>
              <a:gd name="connsiteY2" fmla="*/ 541020 h 541020"/>
              <a:gd name="connsiteX3" fmla="*/ 381000 w 414020"/>
              <a:gd name="connsiteY3" fmla="*/ 5080 h 541020"/>
              <a:gd name="connsiteX4" fmla="*/ 0 w 414020"/>
              <a:gd name="connsiteY4" fmla="*/ 0 h 541020"/>
              <a:gd name="connsiteX0" fmla="*/ 0 w 396240"/>
              <a:gd name="connsiteY0" fmla="*/ 0 h 543560"/>
              <a:gd name="connsiteX1" fmla="*/ 0 w 396240"/>
              <a:gd name="connsiteY1" fmla="*/ 342900 h 543560"/>
              <a:gd name="connsiteX2" fmla="*/ 396240 w 396240"/>
              <a:gd name="connsiteY2" fmla="*/ 543560 h 543560"/>
              <a:gd name="connsiteX3" fmla="*/ 363220 w 396240"/>
              <a:gd name="connsiteY3" fmla="*/ 7620 h 543560"/>
              <a:gd name="connsiteX4" fmla="*/ 0 w 396240"/>
              <a:gd name="connsiteY4" fmla="*/ 0 h 54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" h="543560">
                <a:moveTo>
                  <a:pt x="0" y="0"/>
                </a:moveTo>
                <a:lnTo>
                  <a:pt x="0" y="342900"/>
                </a:lnTo>
                <a:lnTo>
                  <a:pt x="396240" y="543560"/>
                </a:lnTo>
                <a:lnTo>
                  <a:pt x="36322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4DB12247-EC6F-422F-9D99-523F95B67C7E}"/>
              </a:ext>
            </a:extLst>
          </p:cNvPr>
          <p:cNvSpPr/>
          <p:nvPr/>
        </p:nvSpPr>
        <p:spPr>
          <a:xfrm>
            <a:off x="2021216" y="3055165"/>
            <a:ext cx="713740" cy="1178560"/>
          </a:xfrm>
          <a:custGeom>
            <a:avLst/>
            <a:gdLst>
              <a:gd name="connsiteX0" fmla="*/ 254000 w 716280"/>
              <a:gd name="connsiteY0" fmla="*/ 139700 h 1178560"/>
              <a:gd name="connsiteX1" fmla="*/ 518160 w 716280"/>
              <a:gd name="connsiteY1" fmla="*/ 139700 h 1178560"/>
              <a:gd name="connsiteX2" fmla="*/ 538480 w 716280"/>
              <a:gd name="connsiteY2" fmla="*/ 0 h 1178560"/>
              <a:gd name="connsiteX3" fmla="*/ 708660 w 716280"/>
              <a:gd name="connsiteY3" fmla="*/ 0 h 1178560"/>
              <a:gd name="connsiteX4" fmla="*/ 716280 w 716280"/>
              <a:gd name="connsiteY4" fmla="*/ 1016000 h 1178560"/>
              <a:gd name="connsiteX5" fmla="*/ 624840 w 716280"/>
              <a:gd name="connsiteY5" fmla="*/ 1008380 h 1178560"/>
              <a:gd name="connsiteX6" fmla="*/ 596900 w 716280"/>
              <a:gd name="connsiteY6" fmla="*/ 1178560 h 1178560"/>
              <a:gd name="connsiteX7" fmla="*/ 284480 w 716280"/>
              <a:gd name="connsiteY7" fmla="*/ 1173480 h 1178560"/>
              <a:gd name="connsiteX8" fmla="*/ 279400 w 716280"/>
              <a:gd name="connsiteY8" fmla="*/ 1150620 h 1178560"/>
              <a:gd name="connsiteX9" fmla="*/ 0 w 716280"/>
              <a:gd name="connsiteY9" fmla="*/ 1150620 h 1178560"/>
              <a:gd name="connsiteX10" fmla="*/ 7620 w 716280"/>
              <a:gd name="connsiteY10" fmla="*/ 789940 h 1178560"/>
              <a:gd name="connsiteX11" fmla="*/ 48260 w 716280"/>
              <a:gd name="connsiteY11" fmla="*/ 617220 h 1178560"/>
              <a:gd name="connsiteX12" fmla="*/ 149860 w 716280"/>
              <a:gd name="connsiteY12" fmla="*/ 340360 h 1178560"/>
              <a:gd name="connsiteX13" fmla="*/ 254000 w 716280"/>
              <a:gd name="connsiteY13" fmla="*/ 139700 h 1178560"/>
              <a:gd name="connsiteX0" fmla="*/ 254000 w 713740"/>
              <a:gd name="connsiteY0" fmla="*/ 139700 h 1178560"/>
              <a:gd name="connsiteX1" fmla="*/ 518160 w 713740"/>
              <a:gd name="connsiteY1" fmla="*/ 139700 h 1178560"/>
              <a:gd name="connsiteX2" fmla="*/ 538480 w 713740"/>
              <a:gd name="connsiteY2" fmla="*/ 0 h 1178560"/>
              <a:gd name="connsiteX3" fmla="*/ 708660 w 713740"/>
              <a:gd name="connsiteY3" fmla="*/ 0 h 1178560"/>
              <a:gd name="connsiteX4" fmla="*/ 713740 w 713740"/>
              <a:gd name="connsiteY4" fmla="*/ 1005840 h 1178560"/>
              <a:gd name="connsiteX5" fmla="*/ 624840 w 713740"/>
              <a:gd name="connsiteY5" fmla="*/ 1008380 h 1178560"/>
              <a:gd name="connsiteX6" fmla="*/ 596900 w 713740"/>
              <a:gd name="connsiteY6" fmla="*/ 1178560 h 1178560"/>
              <a:gd name="connsiteX7" fmla="*/ 284480 w 713740"/>
              <a:gd name="connsiteY7" fmla="*/ 1173480 h 1178560"/>
              <a:gd name="connsiteX8" fmla="*/ 279400 w 713740"/>
              <a:gd name="connsiteY8" fmla="*/ 1150620 h 1178560"/>
              <a:gd name="connsiteX9" fmla="*/ 0 w 713740"/>
              <a:gd name="connsiteY9" fmla="*/ 1150620 h 1178560"/>
              <a:gd name="connsiteX10" fmla="*/ 7620 w 713740"/>
              <a:gd name="connsiteY10" fmla="*/ 789940 h 1178560"/>
              <a:gd name="connsiteX11" fmla="*/ 48260 w 713740"/>
              <a:gd name="connsiteY11" fmla="*/ 617220 h 1178560"/>
              <a:gd name="connsiteX12" fmla="*/ 149860 w 713740"/>
              <a:gd name="connsiteY12" fmla="*/ 340360 h 1178560"/>
              <a:gd name="connsiteX13" fmla="*/ 254000 w 713740"/>
              <a:gd name="connsiteY13" fmla="*/ 139700 h 11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3740" h="1178560">
                <a:moveTo>
                  <a:pt x="254000" y="139700"/>
                </a:moveTo>
                <a:lnTo>
                  <a:pt x="518160" y="139700"/>
                </a:lnTo>
                <a:lnTo>
                  <a:pt x="538480" y="0"/>
                </a:lnTo>
                <a:lnTo>
                  <a:pt x="708660" y="0"/>
                </a:lnTo>
                <a:cubicBezTo>
                  <a:pt x="710353" y="335280"/>
                  <a:pt x="712047" y="670560"/>
                  <a:pt x="713740" y="1005840"/>
                </a:cubicBezTo>
                <a:lnTo>
                  <a:pt x="624840" y="1008380"/>
                </a:lnTo>
                <a:lnTo>
                  <a:pt x="596900" y="1178560"/>
                </a:lnTo>
                <a:lnTo>
                  <a:pt x="284480" y="1173480"/>
                </a:lnTo>
                <a:lnTo>
                  <a:pt x="279400" y="1150620"/>
                </a:lnTo>
                <a:lnTo>
                  <a:pt x="0" y="1150620"/>
                </a:lnTo>
                <a:lnTo>
                  <a:pt x="7620" y="789940"/>
                </a:lnTo>
                <a:lnTo>
                  <a:pt x="48260" y="617220"/>
                </a:lnTo>
                <a:lnTo>
                  <a:pt x="149860" y="340360"/>
                </a:lnTo>
                <a:lnTo>
                  <a:pt x="254000" y="1397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5ED2CA22-CAC0-4B79-9D53-4FD61C25E077}"/>
              </a:ext>
            </a:extLst>
          </p:cNvPr>
          <p:cNvSpPr/>
          <p:nvPr/>
        </p:nvSpPr>
        <p:spPr>
          <a:xfrm>
            <a:off x="2731147" y="3401240"/>
            <a:ext cx="397510" cy="741045"/>
          </a:xfrm>
          <a:custGeom>
            <a:avLst/>
            <a:gdLst>
              <a:gd name="connsiteX0" fmla="*/ 28695 w 422395"/>
              <a:gd name="connsiteY0" fmla="*/ 16914 h 756054"/>
              <a:gd name="connsiteX1" fmla="*/ 422395 w 422395"/>
              <a:gd name="connsiteY1" fmla="*/ 212494 h 756054"/>
              <a:gd name="connsiteX2" fmla="*/ 419855 w 422395"/>
              <a:gd name="connsiteY2" fmla="*/ 756054 h 756054"/>
              <a:gd name="connsiteX3" fmla="*/ 336035 w 422395"/>
              <a:gd name="connsiteY3" fmla="*/ 745894 h 756054"/>
              <a:gd name="connsiteX4" fmla="*/ 336035 w 422395"/>
              <a:gd name="connsiteY4" fmla="*/ 745894 h 756054"/>
              <a:gd name="connsiteX5" fmla="*/ 290315 w 422395"/>
              <a:gd name="connsiteY5" fmla="*/ 690014 h 756054"/>
              <a:gd name="connsiteX6" fmla="*/ 31235 w 422395"/>
              <a:gd name="connsiteY6" fmla="*/ 674774 h 756054"/>
              <a:gd name="connsiteX7" fmla="*/ 28695 w 422395"/>
              <a:gd name="connsiteY7" fmla="*/ 16914 h 756054"/>
              <a:gd name="connsiteX0" fmla="*/ 0 w 393700"/>
              <a:gd name="connsiteY0" fmla="*/ 16914 h 756054"/>
              <a:gd name="connsiteX1" fmla="*/ 393700 w 393700"/>
              <a:gd name="connsiteY1" fmla="*/ 212494 h 756054"/>
              <a:gd name="connsiteX2" fmla="*/ 391160 w 393700"/>
              <a:gd name="connsiteY2" fmla="*/ 756054 h 756054"/>
              <a:gd name="connsiteX3" fmla="*/ 307340 w 393700"/>
              <a:gd name="connsiteY3" fmla="*/ 745894 h 756054"/>
              <a:gd name="connsiteX4" fmla="*/ 307340 w 393700"/>
              <a:gd name="connsiteY4" fmla="*/ 745894 h 756054"/>
              <a:gd name="connsiteX5" fmla="*/ 261620 w 393700"/>
              <a:gd name="connsiteY5" fmla="*/ 690014 h 756054"/>
              <a:gd name="connsiteX6" fmla="*/ 2540 w 393700"/>
              <a:gd name="connsiteY6" fmla="*/ 674774 h 756054"/>
              <a:gd name="connsiteX7" fmla="*/ 0 w 393700"/>
              <a:gd name="connsiteY7" fmla="*/ 16914 h 756054"/>
              <a:gd name="connsiteX0" fmla="*/ 0 w 393700"/>
              <a:gd name="connsiteY0" fmla="*/ 0 h 739140"/>
              <a:gd name="connsiteX1" fmla="*/ 393700 w 393700"/>
              <a:gd name="connsiteY1" fmla="*/ 195580 h 739140"/>
              <a:gd name="connsiteX2" fmla="*/ 391160 w 393700"/>
              <a:gd name="connsiteY2" fmla="*/ 739140 h 739140"/>
              <a:gd name="connsiteX3" fmla="*/ 307340 w 393700"/>
              <a:gd name="connsiteY3" fmla="*/ 728980 h 739140"/>
              <a:gd name="connsiteX4" fmla="*/ 307340 w 393700"/>
              <a:gd name="connsiteY4" fmla="*/ 728980 h 739140"/>
              <a:gd name="connsiteX5" fmla="*/ 261620 w 393700"/>
              <a:gd name="connsiteY5" fmla="*/ 673100 h 739140"/>
              <a:gd name="connsiteX6" fmla="*/ 2540 w 393700"/>
              <a:gd name="connsiteY6" fmla="*/ 657860 h 739140"/>
              <a:gd name="connsiteX7" fmla="*/ 0 w 393700"/>
              <a:gd name="connsiteY7" fmla="*/ 0 h 739140"/>
              <a:gd name="connsiteX0" fmla="*/ 0 w 393700"/>
              <a:gd name="connsiteY0" fmla="*/ 0 h 739140"/>
              <a:gd name="connsiteX1" fmla="*/ 393700 w 393700"/>
              <a:gd name="connsiteY1" fmla="*/ 195580 h 739140"/>
              <a:gd name="connsiteX2" fmla="*/ 391160 w 393700"/>
              <a:gd name="connsiteY2" fmla="*/ 739140 h 739140"/>
              <a:gd name="connsiteX3" fmla="*/ 307340 w 393700"/>
              <a:gd name="connsiteY3" fmla="*/ 728980 h 739140"/>
              <a:gd name="connsiteX4" fmla="*/ 307340 w 393700"/>
              <a:gd name="connsiteY4" fmla="*/ 728980 h 739140"/>
              <a:gd name="connsiteX5" fmla="*/ 261620 w 393700"/>
              <a:gd name="connsiteY5" fmla="*/ 673100 h 739140"/>
              <a:gd name="connsiteX6" fmla="*/ 2540 w 393700"/>
              <a:gd name="connsiteY6" fmla="*/ 657860 h 739140"/>
              <a:gd name="connsiteX7" fmla="*/ 0 w 393700"/>
              <a:gd name="connsiteY7" fmla="*/ 0 h 739140"/>
              <a:gd name="connsiteX0" fmla="*/ 0 w 395605"/>
              <a:gd name="connsiteY0" fmla="*/ 0 h 737235"/>
              <a:gd name="connsiteX1" fmla="*/ 395605 w 395605"/>
              <a:gd name="connsiteY1" fmla="*/ 193675 h 737235"/>
              <a:gd name="connsiteX2" fmla="*/ 393065 w 395605"/>
              <a:gd name="connsiteY2" fmla="*/ 737235 h 737235"/>
              <a:gd name="connsiteX3" fmla="*/ 309245 w 395605"/>
              <a:gd name="connsiteY3" fmla="*/ 727075 h 737235"/>
              <a:gd name="connsiteX4" fmla="*/ 309245 w 395605"/>
              <a:gd name="connsiteY4" fmla="*/ 727075 h 737235"/>
              <a:gd name="connsiteX5" fmla="*/ 263525 w 395605"/>
              <a:gd name="connsiteY5" fmla="*/ 671195 h 737235"/>
              <a:gd name="connsiteX6" fmla="*/ 4445 w 395605"/>
              <a:gd name="connsiteY6" fmla="*/ 655955 h 737235"/>
              <a:gd name="connsiteX7" fmla="*/ 0 w 395605"/>
              <a:gd name="connsiteY7" fmla="*/ 0 h 737235"/>
              <a:gd name="connsiteX0" fmla="*/ 0 w 399415"/>
              <a:gd name="connsiteY0" fmla="*/ 0 h 742950"/>
              <a:gd name="connsiteX1" fmla="*/ 399415 w 399415"/>
              <a:gd name="connsiteY1" fmla="*/ 199390 h 742950"/>
              <a:gd name="connsiteX2" fmla="*/ 396875 w 399415"/>
              <a:gd name="connsiteY2" fmla="*/ 742950 h 742950"/>
              <a:gd name="connsiteX3" fmla="*/ 313055 w 399415"/>
              <a:gd name="connsiteY3" fmla="*/ 732790 h 742950"/>
              <a:gd name="connsiteX4" fmla="*/ 313055 w 399415"/>
              <a:gd name="connsiteY4" fmla="*/ 732790 h 742950"/>
              <a:gd name="connsiteX5" fmla="*/ 267335 w 399415"/>
              <a:gd name="connsiteY5" fmla="*/ 676910 h 742950"/>
              <a:gd name="connsiteX6" fmla="*/ 8255 w 399415"/>
              <a:gd name="connsiteY6" fmla="*/ 661670 h 742950"/>
              <a:gd name="connsiteX7" fmla="*/ 0 w 399415"/>
              <a:gd name="connsiteY7" fmla="*/ 0 h 742950"/>
              <a:gd name="connsiteX0" fmla="*/ 0 w 399415"/>
              <a:gd name="connsiteY0" fmla="*/ 0 h 742950"/>
              <a:gd name="connsiteX1" fmla="*/ 399415 w 399415"/>
              <a:gd name="connsiteY1" fmla="*/ 199390 h 742950"/>
              <a:gd name="connsiteX2" fmla="*/ 396875 w 399415"/>
              <a:gd name="connsiteY2" fmla="*/ 742950 h 742950"/>
              <a:gd name="connsiteX3" fmla="*/ 313055 w 399415"/>
              <a:gd name="connsiteY3" fmla="*/ 732790 h 742950"/>
              <a:gd name="connsiteX4" fmla="*/ 318770 w 399415"/>
              <a:gd name="connsiteY4" fmla="*/ 740410 h 742950"/>
              <a:gd name="connsiteX5" fmla="*/ 267335 w 399415"/>
              <a:gd name="connsiteY5" fmla="*/ 676910 h 742950"/>
              <a:gd name="connsiteX6" fmla="*/ 8255 w 399415"/>
              <a:gd name="connsiteY6" fmla="*/ 661670 h 742950"/>
              <a:gd name="connsiteX7" fmla="*/ 0 w 399415"/>
              <a:gd name="connsiteY7" fmla="*/ 0 h 742950"/>
              <a:gd name="connsiteX0" fmla="*/ 0 w 397510"/>
              <a:gd name="connsiteY0" fmla="*/ 0 h 741045"/>
              <a:gd name="connsiteX1" fmla="*/ 397510 w 397510"/>
              <a:gd name="connsiteY1" fmla="*/ 197485 h 741045"/>
              <a:gd name="connsiteX2" fmla="*/ 394970 w 397510"/>
              <a:gd name="connsiteY2" fmla="*/ 741045 h 741045"/>
              <a:gd name="connsiteX3" fmla="*/ 311150 w 397510"/>
              <a:gd name="connsiteY3" fmla="*/ 730885 h 741045"/>
              <a:gd name="connsiteX4" fmla="*/ 316865 w 397510"/>
              <a:gd name="connsiteY4" fmla="*/ 738505 h 741045"/>
              <a:gd name="connsiteX5" fmla="*/ 265430 w 397510"/>
              <a:gd name="connsiteY5" fmla="*/ 675005 h 741045"/>
              <a:gd name="connsiteX6" fmla="*/ 6350 w 397510"/>
              <a:gd name="connsiteY6" fmla="*/ 659765 h 741045"/>
              <a:gd name="connsiteX7" fmla="*/ 0 w 397510"/>
              <a:gd name="connsiteY7" fmla="*/ 0 h 74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510" h="741045">
                <a:moveTo>
                  <a:pt x="0" y="0"/>
                </a:moveTo>
                <a:cubicBezTo>
                  <a:pt x="62653" y="29633"/>
                  <a:pt x="266277" y="132292"/>
                  <a:pt x="397510" y="197485"/>
                </a:cubicBezTo>
                <a:cubicBezTo>
                  <a:pt x="396663" y="378672"/>
                  <a:pt x="395817" y="559858"/>
                  <a:pt x="394970" y="741045"/>
                </a:cubicBezTo>
                <a:cubicBezTo>
                  <a:pt x="367030" y="737658"/>
                  <a:pt x="324167" y="731308"/>
                  <a:pt x="311150" y="730885"/>
                </a:cubicBezTo>
                <a:cubicBezTo>
                  <a:pt x="298133" y="730462"/>
                  <a:pt x="314960" y="735965"/>
                  <a:pt x="316865" y="738505"/>
                </a:cubicBezTo>
                <a:lnTo>
                  <a:pt x="265430" y="675005"/>
                </a:lnTo>
                <a:lnTo>
                  <a:pt x="6350" y="659765"/>
                </a:lnTo>
                <a:cubicBezTo>
                  <a:pt x="4657" y="440478"/>
                  <a:pt x="1270" y="328930"/>
                  <a:pt x="0" y="0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3B427672-626A-43EB-953B-994A8AF9DB32}"/>
              </a:ext>
            </a:extLst>
          </p:cNvPr>
          <p:cNvSpPr/>
          <p:nvPr/>
        </p:nvSpPr>
        <p:spPr>
          <a:xfrm>
            <a:off x="3368686" y="3043735"/>
            <a:ext cx="441960" cy="262890"/>
          </a:xfrm>
          <a:custGeom>
            <a:avLst/>
            <a:gdLst>
              <a:gd name="connsiteX0" fmla="*/ 3810 w 441960"/>
              <a:gd name="connsiteY0" fmla="*/ 22860 h 262890"/>
              <a:gd name="connsiteX1" fmla="*/ 0 w 441960"/>
              <a:gd name="connsiteY1" fmla="*/ 262890 h 262890"/>
              <a:gd name="connsiteX2" fmla="*/ 440055 w 441960"/>
              <a:gd name="connsiteY2" fmla="*/ 262890 h 262890"/>
              <a:gd name="connsiteX3" fmla="*/ 441960 w 441960"/>
              <a:gd name="connsiteY3" fmla="*/ 0 h 262890"/>
              <a:gd name="connsiteX4" fmla="*/ 97155 w 441960"/>
              <a:gd name="connsiteY4" fmla="*/ 17145 h 262890"/>
              <a:gd name="connsiteX5" fmla="*/ 3810 w 441960"/>
              <a:gd name="connsiteY5" fmla="*/ 22860 h 26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960" h="262890">
                <a:moveTo>
                  <a:pt x="3810" y="22860"/>
                </a:moveTo>
                <a:lnTo>
                  <a:pt x="0" y="262890"/>
                </a:lnTo>
                <a:lnTo>
                  <a:pt x="440055" y="262890"/>
                </a:lnTo>
                <a:lnTo>
                  <a:pt x="441960" y="0"/>
                </a:lnTo>
                <a:lnTo>
                  <a:pt x="97155" y="17145"/>
                </a:lnTo>
                <a:lnTo>
                  <a:pt x="3810" y="2286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D35F5B9C-0B57-4414-B064-1F1DD2F5D8C2}"/>
              </a:ext>
            </a:extLst>
          </p:cNvPr>
          <p:cNvSpPr/>
          <p:nvPr/>
        </p:nvSpPr>
        <p:spPr>
          <a:xfrm>
            <a:off x="3808740" y="3030400"/>
            <a:ext cx="531495" cy="457200"/>
          </a:xfrm>
          <a:custGeom>
            <a:avLst/>
            <a:gdLst>
              <a:gd name="connsiteX0" fmla="*/ 0 w 529590"/>
              <a:gd name="connsiteY0" fmla="*/ 15240 h 457200"/>
              <a:gd name="connsiteX1" fmla="*/ 323850 w 529590"/>
              <a:gd name="connsiteY1" fmla="*/ 0 h 457200"/>
              <a:gd name="connsiteX2" fmla="*/ 527685 w 529590"/>
              <a:gd name="connsiteY2" fmla="*/ 11430 h 457200"/>
              <a:gd name="connsiteX3" fmla="*/ 529590 w 529590"/>
              <a:gd name="connsiteY3" fmla="*/ 200025 h 457200"/>
              <a:gd name="connsiteX4" fmla="*/ 409575 w 529590"/>
              <a:gd name="connsiteY4" fmla="*/ 449580 h 457200"/>
              <a:gd name="connsiteX5" fmla="*/ 0 w 529590"/>
              <a:gd name="connsiteY5" fmla="*/ 457200 h 457200"/>
              <a:gd name="connsiteX6" fmla="*/ 0 w 529590"/>
              <a:gd name="connsiteY6" fmla="*/ 276225 h 457200"/>
              <a:gd name="connsiteX7" fmla="*/ 0 w 529590"/>
              <a:gd name="connsiteY7" fmla="*/ 15240 h 457200"/>
              <a:gd name="connsiteX0" fmla="*/ 1905 w 531495"/>
              <a:gd name="connsiteY0" fmla="*/ 15240 h 457200"/>
              <a:gd name="connsiteX1" fmla="*/ 325755 w 531495"/>
              <a:gd name="connsiteY1" fmla="*/ 0 h 457200"/>
              <a:gd name="connsiteX2" fmla="*/ 529590 w 531495"/>
              <a:gd name="connsiteY2" fmla="*/ 11430 h 457200"/>
              <a:gd name="connsiteX3" fmla="*/ 531495 w 531495"/>
              <a:gd name="connsiteY3" fmla="*/ 200025 h 457200"/>
              <a:gd name="connsiteX4" fmla="*/ 411480 w 531495"/>
              <a:gd name="connsiteY4" fmla="*/ 449580 h 457200"/>
              <a:gd name="connsiteX5" fmla="*/ 1905 w 531495"/>
              <a:gd name="connsiteY5" fmla="*/ 457200 h 457200"/>
              <a:gd name="connsiteX6" fmla="*/ 0 w 531495"/>
              <a:gd name="connsiteY6" fmla="*/ 276225 h 457200"/>
              <a:gd name="connsiteX7" fmla="*/ 1905 w 531495"/>
              <a:gd name="connsiteY7" fmla="*/ 1524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1495" h="457200">
                <a:moveTo>
                  <a:pt x="1905" y="15240"/>
                </a:moveTo>
                <a:lnTo>
                  <a:pt x="325755" y="0"/>
                </a:lnTo>
                <a:lnTo>
                  <a:pt x="529590" y="11430"/>
                </a:lnTo>
                <a:lnTo>
                  <a:pt x="531495" y="200025"/>
                </a:lnTo>
                <a:lnTo>
                  <a:pt x="411480" y="449580"/>
                </a:lnTo>
                <a:lnTo>
                  <a:pt x="1905" y="457200"/>
                </a:lnTo>
                <a:lnTo>
                  <a:pt x="0" y="276225"/>
                </a:lnTo>
                <a:lnTo>
                  <a:pt x="1905" y="1524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E5A14523-06B6-4EB3-B1E2-F421CF7C85C7}"/>
              </a:ext>
            </a:extLst>
          </p:cNvPr>
          <p:cNvSpPr/>
          <p:nvPr/>
        </p:nvSpPr>
        <p:spPr>
          <a:xfrm>
            <a:off x="3092461" y="3062785"/>
            <a:ext cx="299085" cy="1083945"/>
          </a:xfrm>
          <a:custGeom>
            <a:avLst/>
            <a:gdLst>
              <a:gd name="connsiteX0" fmla="*/ 0 w 299085"/>
              <a:gd name="connsiteY0" fmla="*/ 0 h 1083945"/>
              <a:gd name="connsiteX1" fmla="*/ 281940 w 299085"/>
              <a:gd name="connsiteY1" fmla="*/ 0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6195 w 299085"/>
              <a:gd name="connsiteY5" fmla="*/ 1078230 h 1083945"/>
              <a:gd name="connsiteX6" fmla="*/ 38100 w 299085"/>
              <a:gd name="connsiteY6" fmla="*/ 537210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1940 w 299085"/>
              <a:gd name="connsiteY1" fmla="*/ 0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6195 w 299085"/>
              <a:gd name="connsiteY5" fmla="*/ 1078230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1940 w 299085"/>
              <a:gd name="connsiteY1" fmla="*/ 0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5750 w 299085"/>
              <a:gd name="connsiteY1" fmla="*/ 0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1940 w 299085"/>
              <a:gd name="connsiteY1" fmla="*/ 1905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7655 w 299085"/>
              <a:gd name="connsiteY1" fmla="*/ 1905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3845 w 299085"/>
              <a:gd name="connsiteY1" fmla="*/ 1905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5750 w 299085"/>
              <a:gd name="connsiteY1" fmla="*/ 0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5750 w 299085"/>
              <a:gd name="connsiteY1" fmla="*/ 1905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5750 w 299085"/>
              <a:gd name="connsiteY1" fmla="*/ 1905 h 1083945"/>
              <a:gd name="connsiteX2" fmla="*/ 276225 w 299085"/>
              <a:gd name="connsiteY2" fmla="*/ 245745 h 1083945"/>
              <a:gd name="connsiteX3" fmla="*/ 295275 w 299085"/>
              <a:gd name="connsiteY3" fmla="*/ 906780 h 1083945"/>
              <a:gd name="connsiteX4" fmla="*/ 299085 w 299085"/>
              <a:gd name="connsiteY4" fmla="*/ 1083945 h 1083945"/>
              <a:gd name="connsiteX5" fmla="*/ 125730 w 299085"/>
              <a:gd name="connsiteY5" fmla="*/ 1080135 h 1083945"/>
              <a:gd name="connsiteX6" fmla="*/ 34290 w 299085"/>
              <a:gd name="connsiteY6" fmla="*/ 1076325 h 1083945"/>
              <a:gd name="connsiteX7" fmla="*/ 36195 w 299085"/>
              <a:gd name="connsiteY7" fmla="*/ 535305 h 1083945"/>
              <a:gd name="connsiteX8" fmla="*/ 0 w 299085"/>
              <a:gd name="connsiteY8" fmla="*/ 0 h 108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" h="1083945">
                <a:moveTo>
                  <a:pt x="0" y="0"/>
                </a:moveTo>
                <a:lnTo>
                  <a:pt x="285750" y="1905"/>
                </a:lnTo>
                <a:lnTo>
                  <a:pt x="276225" y="245745"/>
                </a:lnTo>
                <a:lnTo>
                  <a:pt x="295275" y="906780"/>
                </a:lnTo>
                <a:lnTo>
                  <a:pt x="299085" y="1083945"/>
                </a:lnTo>
                <a:lnTo>
                  <a:pt x="125730" y="1080135"/>
                </a:lnTo>
                <a:cubicBezTo>
                  <a:pt x="81598" y="1078865"/>
                  <a:pt x="64770" y="1077595"/>
                  <a:pt x="34290" y="1076325"/>
                </a:cubicBezTo>
                <a:lnTo>
                  <a:pt x="36195" y="53530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9EAEC206-AF17-409A-96A4-913DF64F0089}"/>
              </a:ext>
            </a:extLst>
          </p:cNvPr>
          <p:cNvSpPr/>
          <p:nvPr/>
        </p:nvSpPr>
        <p:spPr>
          <a:xfrm>
            <a:off x="3368686" y="3308529"/>
            <a:ext cx="470535" cy="741045"/>
          </a:xfrm>
          <a:custGeom>
            <a:avLst/>
            <a:gdLst>
              <a:gd name="connsiteX0" fmla="*/ 0 w 481965"/>
              <a:gd name="connsiteY0" fmla="*/ 0 h 960120"/>
              <a:gd name="connsiteX1" fmla="*/ 440055 w 481965"/>
              <a:gd name="connsiteY1" fmla="*/ 0 h 960120"/>
              <a:gd name="connsiteX2" fmla="*/ 441960 w 481965"/>
              <a:gd name="connsiteY2" fmla="*/ 180975 h 960120"/>
              <a:gd name="connsiteX3" fmla="*/ 481965 w 481965"/>
              <a:gd name="connsiteY3" fmla="*/ 960120 h 960120"/>
              <a:gd name="connsiteX4" fmla="*/ 70485 w 481965"/>
              <a:gd name="connsiteY4" fmla="*/ 950595 h 960120"/>
              <a:gd name="connsiteX5" fmla="*/ 24765 w 481965"/>
              <a:gd name="connsiteY5" fmla="*/ 836295 h 960120"/>
              <a:gd name="connsiteX6" fmla="*/ 0 w 481965"/>
              <a:gd name="connsiteY6" fmla="*/ 0 h 960120"/>
              <a:gd name="connsiteX0" fmla="*/ 0 w 470535"/>
              <a:gd name="connsiteY0" fmla="*/ 0 h 950595"/>
              <a:gd name="connsiteX1" fmla="*/ 440055 w 470535"/>
              <a:gd name="connsiteY1" fmla="*/ 0 h 950595"/>
              <a:gd name="connsiteX2" fmla="*/ 441960 w 470535"/>
              <a:gd name="connsiteY2" fmla="*/ 180975 h 950595"/>
              <a:gd name="connsiteX3" fmla="*/ 470535 w 470535"/>
              <a:gd name="connsiteY3" fmla="*/ 704850 h 950595"/>
              <a:gd name="connsiteX4" fmla="*/ 70485 w 470535"/>
              <a:gd name="connsiteY4" fmla="*/ 950595 h 950595"/>
              <a:gd name="connsiteX5" fmla="*/ 24765 w 470535"/>
              <a:gd name="connsiteY5" fmla="*/ 836295 h 950595"/>
              <a:gd name="connsiteX6" fmla="*/ 0 w 470535"/>
              <a:gd name="connsiteY6" fmla="*/ 0 h 950595"/>
              <a:gd name="connsiteX0" fmla="*/ 0 w 470535"/>
              <a:gd name="connsiteY0" fmla="*/ 0 h 950595"/>
              <a:gd name="connsiteX1" fmla="*/ 440055 w 470535"/>
              <a:gd name="connsiteY1" fmla="*/ 0 h 950595"/>
              <a:gd name="connsiteX2" fmla="*/ 441960 w 470535"/>
              <a:gd name="connsiteY2" fmla="*/ 180975 h 950595"/>
              <a:gd name="connsiteX3" fmla="*/ 470535 w 470535"/>
              <a:gd name="connsiteY3" fmla="*/ 704850 h 950595"/>
              <a:gd name="connsiteX4" fmla="*/ 70485 w 470535"/>
              <a:gd name="connsiteY4" fmla="*/ 950595 h 950595"/>
              <a:gd name="connsiteX5" fmla="*/ 17145 w 470535"/>
              <a:gd name="connsiteY5" fmla="*/ 741045 h 950595"/>
              <a:gd name="connsiteX6" fmla="*/ 0 w 470535"/>
              <a:gd name="connsiteY6" fmla="*/ 0 h 950595"/>
              <a:gd name="connsiteX0" fmla="*/ 0 w 470535"/>
              <a:gd name="connsiteY0" fmla="*/ 0 h 741045"/>
              <a:gd name="connsiteX1" fmla="*/ 440055 w 470535"/>
              <a:gd name="connsiteY1" fmla="*/ 0 h 741045"/>
              <a:gd name="connsiteX2" fmla="*/ 441960 w 470535"/>
              <a:gd name="connsiteY2" fmla="*/ 180975 h 741045"/>
              <a:gd name="connsiteX3" fmla="*/ 470535 w 470535"/>
              <a:gd name="connsiteY3" fmla="*/ 704850 h 741045"/>
              <a:gd name="connsiteX4" fmla="*/ 17145 w 470535"/>
              <a:gd name="connsiteY4" fmla="*/ 741045 h 741045"/>
              <a:gd name="connsiteX5" fmla="*/ 0 w 470535"/>
              <a:gd name="connsiteY5" fmla="*/ 0 h 741045"/>
              <a:gd name="connsiteX0" fmla="*/ 0 w 470535"/>
              <a:gd name="connsiteY0" fmla="*/ 0 h 741045"/>
              <a:gd name="connsiteX1" fmla="*/ 440055 w 470535"/>
              <a:gd name="connsiteY1" fmla="*/ 0 h 741045"/>
              <a:gd name="connsiteX2" fmla="*/ 441960 w 470535"/>
              <a:gd name="connsiteY2" fmla="*/ 180975 h 741045"/>
              <a:gd name="connsiteX3" fmla="*/ 470535 w 470535"/>
              <a:gd name="connsiteY3" fmla="*/ 704850 h 741045"/>
              <a:gd name="connsiteX4" fmla="*/ 19050 w 470535"/>
              <a:gd name="connsiteY4" fmla="*/ 741045 h 741045"/>
              <a:gd name="connsiteX5" fmla="*/ 0 w 470535"/>
              <a:gd name="connsiteY5" fmla="*/ 0 h 74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0535" h="741045">
                <a:moveTo>
                  <a:pt x="0" y="0"/>
                </a:moveTo>
                <a:lnTo>
                  <a:pt x="440055" y="0"/>
                </a:lnTo>
                <a:lnTo>
                  <a:pt x="441960" y="180975"/>
                </a:lnTo>
                <a:lnTo>
                  <a:pt x="470535" y="704850"/>
                </a:lnTo>
                <a:lnTo>
                  <a:pt x="19050" y="74104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A9E8FFEC-39A8-4162-85F9-B1D4A40853DD}"/>
              </a:ext>
            </a:extLst>
          </p:cNvPr>
          <p:cNvSpPr/>
          <p:nvPr/>
        </p:nvSpPr>
        <p:spPr>
          <a:xfrm>
            <a:off x="4195456" y="3687625"/>
            <a:ext cx="790575" cy="521970"/>
          </a:xfrm>
          <a:custGeom>
            <a:avLst/>
            <a:gdLst>
              <a:gd name="connsiteX0" fmla="*/ 0 w 790575"/>
              <a:gd name="connsiteY0" fmla="*/ 203835 h 521970"/>
              <a:gd name="connsiteX1" fmla="*/ 5715 w 790575"/>
              <a:gd name="connsiteY1" fmla="*/ 93345 h 521970"/>
              <a:gd name="connsiteX2" fmla="*/ 121920 w 790575"/>
              <a:gd name="connsiteY2" fmla="*/ 32385 h 521970"/>
              <a:gd name="connsiteX3" fmla="*/ 226695 w 790575"/>
              <a:gd name="connsiteY3" fmla="*/ 0 h 521970"/>
              <a:gd name="connsiteX4" fmla="*/ 777240 w 790575"/>
              <a:gd name="connsiteY4" fmla="*/ 93345 h 521970"/>
              <a:gd name="connsiteX5" fmla="*/ 777240 w 790575"/>
              <a:gd name="connsiteY5" fmla="*/ 93345 h 521970"/>
              <a:gd name="connsiteX6" fmla="*/ 790575 w 790575"/>
              <a:gd name="connsiteY6" fmla="*/ 520065 h 521970"/>
              <a:gd name="connsiteX7" fmla="*/ 651510 w 790575"/>
              <a:gd name="connsiteY7" fmla="*/ 521970 h 521970"/>
              <a:gd name="connsiteX8" fmla="*/ 205740 w 790575"/>
              <a:gd name="connsiteY8" fmla="*/ 276225 h 521970"/>
              <a:gd name="connsiteX9" fmla="*/ 0 w 790575"/>
              <a:gd name="connsiteY9" fmla="*/ 203835 h 52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0575" h="521970">
                <a:moveTo>
                  <a:pt x="0" y="203835"/>
                </a:moveTo>
                <a:lnTo>
                  <a:pt x="5715" y="93345"/>
                </a:lnTo>
                <a:lnTo>
                  <a:pt x="121920" y="32385"/>
                </a:lnTo>
                <a:lnTo>
                  <a:pt x="226695" y="0"/>
                </a:lnTo>
                <a:lnTo>
                  <a:pt x="777240" y="93345"/>
                </a:lnTo>
                <a:lnTo>
                  <a:pt x="777240" y="93345"/>
                </a:lnTo>
                <a:lnTo>
                  <a:pt x="790575" y="520065"/>
                </a:lnTo>
                <a:lnTo>
                  <a:pt x="651510" y="521970"/>
                </a:lnTo>
                <a:lnTo>
                  <a:pt x="205740" y="276225"/>
                </a:lnTo>
                <a:lnTo>
                  <a:pt x="0" y="203835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6FC8D16C-9DC2-4F86-8451-E08E3C2D99E3}"/>
              </a:ext>
            </a:extLst>
          </p:cNvPr>
          <p:cNvSpPr/>
          <p:nvPr/>
        </p:nvSpPr>
        <p:spPr>
          <a:xfrm>
            <a:off x="3812551" y="3481885"/>
            <a:ext cx="510540" cy="533400"/>
          </a:xfrm>
          <a:custGeom>
            <a:avLst/>
            <a:gdLst>
              <a:gd name="connsiteX0" fmla="*/ 0 w 510540"/>
              <a:gd name="connsiteY0" fmla="*/ 5715 h 533400"/>
              <a:gd name="connsiteX1" fmla="*/ 329565 w 510540"/>
              <a:gd name="connsiteY1" fmla="*/ 0 h 533400"/>
              <a:gd name="connsiteX2" fmla="*/ 331470 w 510540"/>
              <a:gd name="connsiteY2" fmla="*/ 116205 h 533400"/>
              <a:gd name="connsiteX3" fmla="*/ 419100 w 510540"/>
              <a:gd name="connsiteY3" fmla="*/ 114300 h 533400"/>
              <a:gd name="connsiteX4" fmla="*/ 422910 w 510540"/>
              <a:gd name="connsiteY4" fmla="*/ 283845 h 533400"/>
              <a:gd name="connsiteX5" fmla="*/ 390525 w 510540"/>
              <a:gd name="connsiteY5" fmla="*/ 297180 h 533400"/>
              <a:gd name="connsiteX6" fmla="*/ 382905 w 510540"/>
              <a:gd name="connsiteY6" fmla="*/ 415290 h 533400"/>
              <a:gd name="connsiteX7" fmla="*/ 510540 w 510540"/>
              <a:gd name="connsiteY7" fmla="*/ 453390 h 533400"/>
              <a:gd name="connsiteX8" fmla="*/ 504825 w 510540"/>
              <a:gd name="connsiteY8" fmla="*/ 516255 h 533400"/>
              <a:gd name="connsiteX9" fmla="*/ 26670 w 510540"/>
              <a:gd name="connsiteY9" fmla="*/ 533400 h 533400"/>
              <a:gd name="connsiteX10" fmla="*/ 0 w 510540"/>
              <a:gd name="connsiteY10" fmla="*/ 5715 h 533400"/>
              <a:gd name="connsiteX0" fmla="*/ 0 w 510540"/>
              <a:gd name="connsiteY0" fmla="*/ 5715 h 533400"/>
              <a:gd name="connsiteX1" fmla="*/ 329565 w 510540"/>
              <a:gd name="connsiteY1" fmla="*/ 0 h 533400"/>
              <a:gd name="connsiteX2" fmla="*/ 331470 w 510540"/>
              <a:gd name="connsiteY2" fmla="*/ 116205 h 533400"/>
              <a:gd name="connsiteX3" fmla="*/ 419100 w 510540"/>
              <a:gd name="connsiteY3" fmla="*/ 114300 h 533400"/>
              <a:gd name="connsiteX4" fmla="*/ 422910 w 510540"/>
              <a:gd name="connsiteY4" fmla="*/ 283845 h 533400"/>
              <a:gd name="connsiteX5" fmla="*/ 390525 w 510540"/>
              <a:gd name="connsiteY5" fmla="*/ 297180 h 533400"/>
              <a:gd name="connsiteX6" fmla="*/ 386715 w 510540"/>
              <a:gd name="connsiteY6" fmla="*/ 413385 h 533400"/>
              <a:gd name="connsiteX7" fmla="*/ 510540 w 510540"/>
              <a:gd name="connsiteY7" fmla="*/ 453390 h 533400"/>
              <a:gd name="connsiteX8" fmla="*/ 504825 w 510540"/>
              <a:gd name="connsiteY8" fmla="*/ 516255 h 533400"/>
              <a:gd name="connsiteX9" fmla="*/ 26670 w 510540"/>
              <a:gd name="connsiteY9" fmla="*/ 533400 h 533400"/>
              <a:gd name="connsiteX10" fmla="*/ 0 w 510540"/>
              <a:gd name="connsiteY10" fmla="*/ 5715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0540" h="533400">
                <a:moveTo>
                  <a:pt x="0" y="5715"/>
                </a:moveTo>
                <a:lnTo>
                  <a:pt x="329565" y="0"/>
                </a:lnTo>
                <a:lnTo>
                  <a:pt x="331470" y="116205"/>
                </a:lnTo>
                <a:lnTo>
                  <a:pt x="419100" y="114300"/>
                </a:lnTo>
                <a:lnTo>
                  <a:pt x="422910" y="283845"/>
                </a:lnTo>
                <a:lnTo>
                  <a:pt x="390525" y="297180"/>
                </a:lnTo>
                <a:lnTo>
                  <a:pt x="386715" y="413385"/>
                </a:lnTo>
                <a:lnTo>
                  <a:pt x="510540" y="453390"/>
                </a:lnTo>
                <a:lnTo>
                  <a:pt x="504825" y="516255"/>
                </a:lnTo>
                <a:lnTo>
                  <a:pt x="26670" y="533400"/>
                </a:lnTo>
                <a:lnTo>
                  <a:pt x="0" y="5715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3CBD2029-5A4D-4D26-A1FC-52EF8494CB8C}"/>
              </a:ext>
            </a:extLst>
          </p:cNvPr>
          <p:cNvSpPr/>
          <p:nvPr/>
        </p:nvSpPr>
        <p:spPr>
          <a:xfrm>
            <a:off x="4123066" y="2660830"/>
            <a:ext cx="1091565" cy="577215"/>
          </a:xfrm>
          <a:custGeom>
            <a:avLst/>
            <a:gdLst>
              <a:gd name="connsiteX0" fmla="*/ 0 w 1091565"/>
              <a:gd name="connsiteY0" fmla="*/ 91440 h 577215"/>
              <a:gd name="connsiteX1" fmla="*/ 9525 w 1091565"/>
              <a:gd name="connsiteY1" fmla="*/ 371475 h 577215"/>
              <a:gd name="connsiteX2" fmla="*/ 213360 w 1091565"/>
              <a:gd name="connsiteY2" fmla="*/ 381000 h 577215"/>
              <a:gd name="connsiteX3" fmla="*/ 217170 w 1091565"/>
              <a:gd name="connsiteY3" fmla="*/ 577215 h 577215"/>
              <a:gd name="connsiteX4" fmla="*/ 1080135 w 1091565"/>
              <a:gd name="connsiteY4" fmla="*/ 491490 h 577215"/>
              <a:gd name="connsiteX5" fmla="*/ 1091565 w 1091565"/>
              <a:gd name="connsiteY5" fmla="*/ 129540 h 577215"/>
              <a:gd name="connsiteX6" fmla="*/ 979170 w 1091565"/>
              <a:gd name="connsiteY6" fmla="*/ 45720 h 577215"/>
              <a:gd name="connsiteX7" fmla="*/ 853440 w 1091565"/>
              <a:gd name="connsiteY7" fmla="*/ 0 h 577215"/>
              <a:gd name="connsiteX8" fmla="*/ 729615 w 1091565"/>
              <a:gd name="connsiteY8" fmla="*/ 13335 h 577215"/>
              <a:gd name="connsiteX9" fmla="*/ 573405 w 1091565"/>
              <a:gd name="connsiteY9" fmla="*/ 78105 h 577215"/>
              <a:gd name="connsiteX10" fmla="*/ 501015 w 1091565"/>
              <a:gd name="connsiteY10" fmla="*/ 133350 h 577215"/>
              <a:gd name="connsiteX11" fmla="*/ 356235 w 1091565"/>
              <a:gd name="connsiteY11" fmla="*/ 125730 h 577215"/>
              <a:gd name="connsiteX12" fmla="*/ 217170 w 1091565"/>
              <a:gd name="connsiteY12" fmla="*/ 110490 h 577215"/>
              <a:gd name="connsiteX13" fmla="*/ 123825 w 1091565"/>
              <a:gd name="connsiteY13" fmla="*/ 60960 h 577215"/>
              <a:gd name="connsiteX14" fmla="*/ 78105 w 1091565"/>
              <a:gd name="connsiteY14" fmla="*/ 72390 h 577215"/>
              <a:gd name="connsiteX15" fmla="*/ 0 w 1091565"/>
              <a:gd name="connsiteY15" fmla="*/ 91440 h 57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91565" h="577215">
                <a:moveTo>
                  <a:pt x="0" y="91440"/>
                </a:moveTo>
                <a:lnTo>
                  <a:pt x="9525" y="371475"/>
                </a:lnTo>
                <a:lnTo>
                  <a:pt x="213360" y="381000"/>
                </a:lnTo>
                <a:lnTo>
                  <a:pt x="217170" y="577215"/>
                </a:lnTo>
                <a:lnTo>
                  <a:pt x="1080135" y="491490"/>
                </a:lnTo>
                <a:lnTo>
                  <a:pt x="1091565" y="129540"/>
                </a:lnTo>
                <a:lnTo>
                  <a:pt x="979170" y="45720"/>
                </a:lnTo>
                <a:lnTo>
                  <a:pt x="853440" y="0"/>
                </a:lnTo>
                <a:lnTo>
                  <a:pt x="729615" y="13335"/>
                </a:lnTo>
                <a:lnTo>
                  <a:pt x="573405" y="78105"/>
                </a:lnTo>
                <a:lnTo>
                  <a:pt x="501015" y="133350"/>
                </a:lnTo>
                <a:lnTo>
                  <a:pt x="356235" y="125730"/>
                </a:lnTo>
                <a:lnTo>
                  <a:pt x="217170" y="110490"/>
                </a:lnTo>
                <a:lnTo>
                  <a:pt x="123825" y="60960"/>
                </a:lnTo>
                <a:lnTo>
                  <a:pt x="78105" y="72390"/>
                </a:lnTo>
                <a:lnTo>
                  <a:pt x="0" y="9144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16FB8B4B-CFE8-4646-B96C-F7C0413EF04C}"/>
              </a:ext>
            </a:extLst>
          </p:cNvPr>
          <p:cNvSpPr/>
          <p:nvPr/>
        </p:nvSpPr>
        <p:spPr>
          <a:xfrm>
            <a:off x="4140211" y="3152320"/>
            <a:ext cx="1070610" cy="628650"/>
          </a:xfrm>
          <a:custGeom>
            <a:avLst/>
            <a:gdLst>
              <a:gd name="connsiteX0" fmla="*/ 192405 w 1066800"/>
              <a:gd name="connsiteY0" fmla="*/ 85725 h 624840"/>
              <a:gd name="connsiteX1" fmla="*/ 1061085 w 1066800"/>
              <a:gd name="connsiteY1" fmla="*/ 0 h 624840"/>
              <a:gd name="connsiteX2" fmla="*/ 1066800 w 1066800"/>
              <a:gd name="connsiteY2" fmla="*/ 304800 h 624840"/>
              <a:gd name="connsiteX3" fmla="*/ 794385 w 1066800"/>
              <a:gd name="connsiteY3" fmla="*/ 624840 h 624840"/>
              <a:gd name="connsiteX4" fmla="*/ 281940 w 1066800"/>
              <a:gd name="connsiteY4" fmla="*/ 535305 h 624840"/>
              <a:gd name="connsiteX5" fmla="*/ 171450 w 1066800"/>
              <a:gd name="connsiteY5" fmla="*/ 569595 h 624840"/>
              <a:gd name="connsiteX6" fmla="*/ 91440 w 1066800"/>
              <a:gd name="connsiteY6" fmla="*/ 611505 h 624840"/>
              <a:gd name="connsiteX7" fmla="*/ 89535 w 1066800"/>
              <a:gd name="connsiteY7" fmla="*/ 443865 h 624840"/>
              <a:gd name="connsiteX8" fmla="*/ 0 w 1066800"/>
              <a:gd name="connsiteY8" fmla="*/ 447675 h 624840"/>
              <a:gd name="connsiteX9" fmla="*/ 1905 w 1066800"/>
              <a:gd name="connsiteY9" fmla="*/ 327660 h 624840"/>
              <a:gd name="connsiteX10" fmla="*/ 76200 w 1066800"/>
              <a:gd name="connsiteY10" fmla="*/ 329565 h 624840"/>
              <a:gd name="connsiteX11" fmla="*/ 192405 w 1066800"/>
              <a:gd name="connsiteY11" fmla="*/ 85725 h 624840"/>
              <a:gd name="connsiteX0" fmla="*/ 196215 w 1070610"/>
              <a:gd name="connsiteY0" fmla="*/ 85725 h 624840"/>
              <a:gd name="connsiteX1" fmla="*/ 1064895 w 1070610"/>
              <a:gd name="connsiteY1" fmla="*/ 0 h 624840"/>
              <a:gd name="connsiteX2" fmla="*/ 1070610 w 1070610"/>
              <a:gd name="connsiteY2" fmla="*/ 304800 h 624840"/>
              <a:gd name="connsiteX3" fmla="*/ 798195 w 1070610"/>
              <a:gd name="connsiteY3" fmla="*/ 624840 h 624840"/>
              <a:gd name="connsiteX4" fmla="*/ 285750 w 1070610"/>
              <a:gd name="connsiteY4" fmla="*/ 535305 h 624840"/>
              <a:gd name="connsiteX5" fmla="*/ 175260 w 1070610"/>
              <a:gd name="connsiteY5" fmla="*/ 569595 h 624840"/>
              <a:gd name="connsiteX6" fmla="*/ 95250 w 1070610"/>
              <a:gd name="connsiteY6" fmla="*/ 611505 h 624840"/>
              <a:gd name="connsiteX7" fmla="*/ 93345 w 1070610"/>
              <a:gd name="connsiteY7" fmla="*/ 443865 h 624840"/>
              <a:gd name="connsiteX8" fmla="*/ 3810 w 1070610"/>
              <a:gd name="connsiteY8" fmla="*/ 447675 h 624840"/>
              <a:gd name="connsiteX9" fmla="*/ 0 w 1070610"/>
              <a:gd name="connsiteY9" fmla="*/ 325755 h 624840"/>
              <a:gd name="connsiteX10" fmla="*/ 80010 w 1070610"/>
              <a:gd name="connsiteY10" fmla="*/ 329565 h 624840"/>
              <a:gd name="connsiteX11" fmla="*/ 196215 w 1070610"/>
              <a:gd name="connsiteY11" fmla="*/ 85725 h 624840"/>
              <a:gd name="connsiteX0" fmla="*/ 196215 w 1070610"/>
              <a:gd name="connsiteY0" fmla="*/ 85725 h 628650"/>
              <a:gd name="connsiteX1" fmla="*/ 1064895 w 1070610"/>
              <a:gd name="connsiteY1" fmla="*/ 0 h 628650"/>
              <a:gd name="connsiteX2" fmla="*/ 1070610 w 1070610"/>
              <a:gd name="connsiteY2" fmla="*/ 304800 h 628650"/>
              <a:gd name="connsiteX3" fmla="*/ 830580 w 1070610"/>
              <a:gd name="connsiteY3" fmla="*/ 628650 h 628650"/>
              <a:gd name="connsiteX4" fmla="*/ 285750 w 1070610"/>
              <a:gd name="connsiteY4" fmla="*/ 535305 h 628650"/>
              <a:gd name="connsiteX5" fmla="*/ 175260 w 1070610"/>
              <a:gd name="connsiteY5" fmla="*/ 569595 h 628650"/>
              <a:gd name="connsiteX6" fmla="*/ 95250 w 1070610"/>
              <a:gd name="connsiteY6" fmla="*/ 611505 h 628650"/>
              <a:gd name="connsiteX7" fmla="*/ 93345 w 1070610"/>
              <a:gd name="connsiteY7" fmla="*/ 443865 h 628650"/>
              <a:gd name="connsiteX8" fmla="*/ 3810 w 1070610"/>
              <a:gd name="connsiteY8" fmla="*/ 447675 h 628650"/>
              <a:gd name="connsiteX9" fmla="*/ 0 w 1070610"/>
              <a:gd name="connsiteY9" fmla="*/ 325755 h 628650"/>
              <a:gd name="connsiteX10" fmla="*/ 80010 w 1070610"/>
              <a:gd name="connsiteY10" fmla="*/ 329565 h 628650"/>
              <a:gd name="connsiteX11" fmla="*/ 196215 w 1070610"/>
              <a:gd name="connsiteY11" fmla="*/ 85725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70610" h="628650">
                <a:moveTo>
                  <a:pt x="196215" y="85725"/>
                </a:moveTo>
                <a:lnTo>
                  <a:pt x="1064895" y="0"/>
                </a:lnTo>
                <a:lnTo>
                  <a:pt x="1070610" y="304800"/>
                </a:lnTo>
                <a:lnTo>
                  <a:pt x="830580" y="628650"/>
                </a:lnTo>
                <a:lnTo>
                  <a:pt x="285750" y="535305"/>
                </a:lnTo>
                <a:lnTo>
                  <a:pt x="175260" y="569595"/>
                </a:lnTo>
                <a:lnTo>
                  <a:pt x="95250" y="611505"/>
                </a:lnTo>
                <a:lnTo>
                  <a:pt x="93345" y="443865"/>
                </a:lnTo>
                <a:lnTo>
                  <a:pt x="3810" y="447675"/>
                </a:lnTo>
                <a:lnTo>
                  <a:pt x="0" y="325755"/>
                </a:lnTo>
                <a:lnTo>
                  <a:pt x="80010" y="329565"/>
                </a:lnTo>
                <a:lnTo>
                  <a:pt x="196215" y="8572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67F08B94-DF8D-4BBC-A020-BF8BDD3E7ECE}"/>
              </a:ext>
            </a:extLst>
          </p:cNvPr>
          <p:cNvSpPr/>
          <p:nvPr/>
        </p:nvSpPr>
        <p:spPr>
          <a:xfrm>
            <a:off x="5203201" y="2729410"/>
            <a:ext cx="716280" cy="727710"/>
          </a:xfrm>
          <a:custGeom>
            <a:avLst/>
            <a:gdLst>
              <a:gd name="connsiteX0" fmla="*/ 7620 w 716280"/>
              <a:gd name="connsiteY0" fmla="*/ 59055 h 727710"/>
              <a:gd name="connsiteX1" fmla="*/ 146685 w 716280"/>
              <a:gd name="connsiteY1" fmla="*/ 60960 h 727710"/>
              <a:gd name="connsiteX2" fmla="*/ 219075 w 716280"/>
              <a:gd name="connsiteY2" fmla="*/ 26670 h 727710"/>
              <a:gd name="connsiteX3" fmla="*/ 316230 w 716280"/>
              <a:gd name="connsiteY3" fmla="*/ 0 h 727710"/>
              <a:gd name="connsiteX4" fmla="*/ 365760 w 716280"/>
              <a:gd name="connsiteY4" fmla="*/ 5715 h 727710"/>
              <a:gd name="connsiteX5" fmla="*/ 586740 w 716280"/>
              <a:gd name="connsiteY5" fmla="*/ 60960 h 727710"/>
              <a:gd name="connsiteX6" fmla="*/ 600075 w 716280"/>
              <a:gd name="connsiteY6" fmla="*/ 518160 h 727710"/>
              <a:gd name="connsiteX7" fmla="*/ 710565 w 716280"/>
              <a:gd name="connsiteY7" fmla="*/ 514350 h 727710"/>
              <a:gd name="connsiteX8" fmla="*/ 716280 w 716280"/>
              <a:gd name="connsiteY8" fmla="*/ 643890 h 727710"/>
              <a:gd name="connsiteX9" fmla="*/ 7620 w 716280"/>
              <a:gd name="connsiteY9" fmla="*/ 727710 h 727710"/>
              <a:gd name="connsiteX10" fmla="*/ 0 w 716280"/>
              <a:gd name="connsiteY10" fmla="*/ 421005 h 727710"/>
              <a:gd name="connsiteX11" fmla="*/ 7620 w 716280"/>
              <a:gd name="connsiteY11" fmla="*/ 59055 h 72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6280" h="727710">
                <a:moveTo>
                  <a:pt x="7620" y="59055"/>
                </a:moveTo>
                <a:lnTo>
                  <a:pt x="146685" y="60960"/>
                </a:lnTo>
                <a:lnTo>
                  <a:pt x="219075" y="26670"/>
                </a:lnTo>
                <a:lnTo>
                  <a:pt x="316230" y="0"/>
                </a:lnTo>
                <a:lnTo>
                  <a:pt x="365760" y="5715"/>
                </a:lnTo>
                <a:lnTo>
                  <a:pt x="586740" y="60960"/>
                </a:lnTo>
                <a:lnTo>
                  <a:pt x="600075" y="518160"/>
                </a:lnTo>
                <a:lnTo>
                  <a:pt x="710565" y="514350"/>
                </a:lnTo>
                <a:lnTo>
                  <a:pt x="716280" y="643890"/>
                </a:lnTo>
                <a:lnTo>
                  <a:pt x="7620" y="727710"/>
                </a:lnTo>
                <a:lnTo>
                  <a:pt x="0" y="421005"/>
                </a:lnTo>
                <a:lnTo>
                  <a:pt x="7620" y="5905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81D91E57-478B-4699-8F8F-B01F708BB122}"/>
              </a:ext>
            </a:extLst>
          </p:cNvPr>
          <p:cNvSpPr/>
          <p:nvPr/>
        </p:nvSpPr>
        <p:spPr>
          <a:xfrm>
            <a:off x="3385831" y="3933369"/>
            <a:ext cx="1604010" cy="489585"/>
          </a:xfrm>
          <a:custGeom>
            <a:avLst/>
            <a:gdLst>
              <a:gd name="connsiteX0" fmla="*/ 0 w 1602105"/>
              <a:gd name="connsiteY0" fmla="*/ 55245 h 426720"/>
              <a:gd name="connsiteX1" fmla="*/ 451485 w 1602105"/>
              <a:gd name="connsiteY1" fmla="*/ 19050 h 426720"/>
              <a:gd name="connsiteX2" fmla="*/ 927735 w 1602105"/>
              <a:gd name="connsiteY2" fmla="*/ 0 h 426720"/>
              <a:gd name="connsiteX3" fmla="*/ 1183005 w 1602105"/>
              <a:gd name="connsiteY3" fmla="*/ 60960 h 426720"/>
              <a:gd name="connsiteX4" fmla="*/ 1461135 w 1602105"/>
              <a:gd name="connsiteY4" fmla="*/ 213360 h 426720"/>
              <a:gd name="connsiteX5" fmla="*/ 1598295 w 1602105"/>
              <a:gd name="connsiteY5" fmla="*/ 213360 h 426720"/>
              <a:gd name="connsiteX6" fmla="*/ 1602105 w 1602105"/>
              <a:gd name="connsiteY6" fmla="*/ 426720 h 426720"/>
              <a:gd name="connsiteX7" fmla="*/ 600075 w 1602105"/>
              <a:gd name="connsiteY7" fmla="*/ 411480 h 426720"/>
              <a:gd name="connsiteX8" fmla="*/ 592455 w 1602105"/>
              <a:gd name="connsiteY8" fmla="*/ 264795 h 426720"/>
              <a:gd name="connsiteX9" fmla="*/ 47625 w 1602105"/>
              <a:gd name="connsiteY9" fmla="*/ 260985 h 426720"/>
              <a:gd name="connsiteX10" fmla="*/ 5715 w 1602105"/>
              <a:gd name="connsiteY10" fmla="*/ 148590 h 426720"/>
              <a:gd name="connsiteX11" fmla="*/ 0 w 1602105"/>
              <a:gd name="connsiteY11" fmla="*/ 55245 h 426720"/>
              <a:gd name="connsiteX0" fmla="*/ 0 w 1604010"/>
              <a:gd name="connsiteY0" fmla="*/ 53340 h 426720"/>
              <a:gd name="connsiteX1" fmla="*/ 453390 w 1604010"/>
              <a:gd name="connsiteY1" fmla="*/ 19050 h 426720"/>
              <a:gd name="connsiteX2" fmla="*/ 929640 w 1604010"/>
              <a:gd name="connsiteY2" fmla="*/ 0 h 426720"/>
              <a:gd name="connsiteX3" fmla="*/ 1184910 w 1604010"/>
              <a:gd name="connsiteY3" fmla="*/ 60960 h 426720"/>
              <a:gd name="connsiteX4" fmla="*/ 1463040 w 1604010"/>
              <a:gd name="connsiteY4" fmla="*/ 213360 h 426720"/>
              <a:gd name="connsiteX5" fmla="*/ 1600200 w 1604010"/>
              <a:gd name="connsiteY5" fmla="*/ 213360 h 426720"/>
              <a:gd name="connsiteX6" fmla="*/ 1604010 w 1604010"/>
              <a:gd name="connsiteY6" fmla="*/ 426720 h 426720"/>
              <a:gd name="connsiteX7" fmla="*/ 601980 w 1604010"/>
              <a:gd name="connsiteY7" fmla="*/ 411480 h 426720"/>
              <a:gd name="connsiteX8" fmla="*/ 594360 w 1604010"/>
              <a:gd name="connsiteY8" fmla="*/ 264795 h 426720"/>
              <a:gd name="connsiteX9" fmla="*/ 49530 w 1604010"/>
              <a:gd name="connsiteY9" fmla="*/ 260985 h 426720"/>
              <a:gd name="connsiteX10" fmla="*/ 7620 w 1604010"/>
              <a:gd name="connsiteY10" fmla="*/ 148590 h 426720"/>
              <a:gd name="connsiteX11" fmla="*/ 0 w 1604010"/>
              <a:gd name="connsiteY11" fmla="*/ 53340 h 426720"/>
              <a:gd name="connsiteX0" fmla="*/ 0 w 1604010"/>
              <a:gd name="connsiteY0" fmla="*/ 53340 h 426720"/>
              <a:gd name="connsiteX1" fmla="*/ 453390 w 1604010"/>
              <a:gd name="connsiteY1" fmla="*/ 19050 h 426720"/>
              <a:gd name="connsiteX2" fmla="*/ 929640 w 1604010"/>
              <a:gd name="connsiteY2" fmla="*/ 0 h 426720"/>
              <a:gd name="connsiteX3" fmla="*/ 996315 w 1604010"/>
              <a:gd name="connsiteY3" fmla="*/ 17145 h 426720"/>
              <a:gd name="connsiteX4" fmla="*/ 1184910 w 1604010"/>
              <a:gd name="connsiteY4" fmla="*/ 60960 h 426720"/>
              <a:gd name="connsiteX5" fmla="*/ 1463040 w 1604010"/>
              <a:gd name="connsiteY5" fmla="*/ 213360 h 426720"/>
              <a:gd name="connsiteX6" fmla="*/ 1600200 w 1604010"/>
              <a:gd name="connsiteY6" fmla="*/ 213360 h 426720"/>
              <a:gd name="connsiteX7" fmla="*/ 1604010 w 1604010"/>
              <a:gd name="connsiteY7" fmla="*/ 426720 h 426720"/>
              <a:gd name="connsiteX8" fmla="*/ 601980 w 1604010"/>
              <a:gd name="connsiteY8" fmla="*/ 411480 h 426720"/>
              <a:gd name="connsiteX9" fmla="*/ 594360 w 1604010"/>
              <a:gd name="connsiteY9" fmla="*/ 264795 h 426720"/>
              <a:gd name="connsiteX10" fmla="*/ 49530 w 1604010"/>
              <a:gd name="connsiteY10" fmla="*/ 260985 h 426720"/>
              <a:gd name="connsiteX11" fmla="*/ 7620 w 1604010"/>
              <a:gd name="connsiteY11" fmla="*/ 148590 h 426720"/>
              <a:gd name="connsiteX12" fmla="*/ 0 w 1604010"/>
              <a:gd name="connsiteY12" fmla="*/ 53340 h 426720"/>
              <a:gd name="connsiteX0" fmla="*/ 0 w 1604010"/>
              <a:gd name="connsiteY0" fmla="*/ 53340 h 426720"/>
              <a:gd name="connsiteX1" fmla="*/ 453390 w 1604010"/>
              <a:gd name="connsiteY1" fmla="*/ 19050 h 426720"/>
              <a:gd name="connsiteX2" fmla="*/ 929640 w 1604010"/>
              <a:gd name="connsiteY2" fmla="*/ 0 h 426720"/>
              <a:gd name="connsiteX3" fmla="*/ 996315 w 1604010"/>
              <a:gd name="connsiteY3" fmla="*/ 17145 h 426720"/>
              <a:gd name="connsiteX4" fmla="*/ 1095375 w 1604010"/>
              <a:gd name="connsiteY4" fmla="*/ 43815 h 426720"/>
              <a:gd name="connsiteX5" fmla="*/ 1184910 w 1604010"/>
              <a:gd name="connsiteY5" fmla="*/ 60960 h 426720"/>
              <a:gd name="connsiteX6" fmla="*/ 1463040 w 1604010"/>
              <a:gd name="connsiteY6" fmla="*/ 213360 h 426720"/>
              <a:gd name="connsiteX7" fmla="*/ 1600200 w 1604010"/>
              <a:gd name="connsiteY7" fmla="*/ 213360 h 426720"/>
              <a:gd name="connsiteX8" fmla="*/ 1604010 w 1604010"/>
              <a:gd name="connsiteY8" fmla="*/ 426720 h 426720"/>
              <a:gd name="connsiteX9" fmla="*/ 601980 w 1604010"/>
              <a:gd name="connsiteY9" fmla="*/ 411480 h 426720"/>
              <a:gd name="connsiteX10" fmla="*/ 594360 w 1604010"/>
              <a:gd name="connsiteY10" fmla="*/ 264795 h 426720"/>
              <a:gd name="connsiteX11" fmla="*/ 49530 w 1604010"/>
              <a:gd name="connsiteY11" fmla="*/ 260985 h 426720"/>
              <a:gd name="connsiteX12" fmla="*/ 7620 w 1604010"/>
              <a:gd name="connsiteY12" fmla="*/ 148590 h 426720"/>
              <a:gd name="connsiteX13" fmla="*/ 0 w 1604010"/>
              <a:gd name="connsiteY13" fmla="*/ 53340 h 426720"/>
              <a:gd name="connsiteX0" fmla="*/ 0 w 1604010"/>
              <a:gd name="connsiteY0" fmla="*/ 116205 h 489585"/>
              <a:gd name="connsiteX1" fmla="*/ 453390 w 1604010"/>
              <a:gd name="connsiteY1" fmla="*/ 81915 h 489585"/>
              <a:gd name="connsiteX2" fmla="*/ 929640 w 1604010"/>
              <a:gd name="connsiteY2" fmla="*/ 62865 h 489585"/>
              <a:gd name="connsiteX3" fmla="*/ 933450 w 1604010"/>
              <a:gd name="connsiteY3" fmla="*/ 0 h 489585"/>
              <a:gd name="connsiteX4" fmla="*/ 1095375 w 1604010"/>
              <a:gd name="connsiteY4" fmla="*/ 106680 h 489585"/>
              <a:gd name="connsiteX5" fmla="*/ 1184910 w 1604010"/>
              <a:gd name="connsiteY5" fmla="*/ 123825 h 489585"/>
              <a:gd name="connsiteX6" fmla="*/ 1463040 w 1604010"/>
              <a:gd name="connsiteY6" fmla="*/ 276225 h 489585"/>
              <a:gd name="connsiteX7" fmla="*/ 1600200 w 1604010"/>
              <a:gd name="connsiteY7" fmla="*/ 276225 h 489585"/>
              <a:gd name="connsiteX8" fmla="*/ 1604010 w 1604010"/>
              <a:gd name="connsiteY8" fmla="*/ 489585 h 489585"/>
              <a:gd name="connsiteX9" fmla="*/ 601980 w 1604010"/>
              <a:gd name="connsiteY9" fmla="*/ 474345 h 489585"/>
              <a:gd name="connsiteX10" fmla="*/ 594360 w 1604010"/>
              <a:gd name="connsiteY10" fmla="*/ 327660 h 489585"/>
              <a:gd name="connsiteX11" fmla="*/ 49530 w 1604010"/>
              <a:gd name="connsiteY11" fmla="*/ 323850 h 489585"/>
              <a:gd name="connsiteX12" fmla="*/ 7620 w 1604010"/>
              <a:gd name="connsiteY12" fmla="*/ 211455 h 489585"/>
              <a:gd name="connsiteX13" fmla="*/ 0 w 1604010"/>
              <a:gd name="connsiteY13" fmla="*/ 116205 h 489585"/>
              <a:gd name="connsiteX0" fmla="*/ 0 w 1604010"/>
              <a:gd name="connsiteY0" fmla="*/ 116205 h 489585"/>
              <a:gd name="connsiteX1" fmla="*/ 453390 w 1604010"/>
              <a:gd name="connsiteY1" fmla="*/ 81915 h 489585"/>
              <a:gd name="connsiteX2" fmla="*/ 929640 w 1604010"/>
              <a:gd name="connsiteY2" fmla="*/ 62865 h 489585"/>
              <a:gd name="connsiteX3" fmla="*/ 933450 w 1604010"/>
              <a:gd name="connsiteY3" fmla="*/ 0 h 489585"/>
              <a:gd name="connsiteX4" fmla="*/ 1017270 w 1604010"/>
              <a:gd name="connsiteY4" fmla="*/ 28575 h 489585"/>
              <a:gd name="connsiteX5" fmla="*/ 1184910 w 1604010"/>
              <a:gd name="connsiteY5" fmla="*/ 123825 h 489585"/>
              <a:gd name="connsiteX6" fmla="*/ 1463040 w 1604010"/>
              <a:gd name="connsiteY6" fmla="*/ 276225 h 489585"/>
              <a:gd name="connsiteX7" fmla="*/ 1600200 w 1604010"/>
              <a:gd name="connsiteY7" fmla="*/ 276225 h 489585"/>
              <a:gd name="connsiteX8" fmla="*/ 1604010 w 1604010"/>
              <a:gd name="connsiteY8" fmla="*/ 489585 h 489585"/>
              <a:gd name="connsiteX9" fmla="*/ 601980 w 1604010"/>
              <a:gd name="connsiteY9" fmla="*/ 474345 h 489585"/>
              <a:gd name="connsiteX10" fmla="*/ 594360 w 1604010"/>
              <a:gd name="connsiteY10" fmla="*/ 327660 h 489585"/>
              <a:gd name="connsiteX11" fmla="*/ 49530 w 1604010"/>
              <a:gd name="connsiteY11" fmla="*/ 323850 h 489585"/>
              <a:gd name="connsiteX12" fmla="*/ 7620 w 1604010"/>
              <a:gd name="connsiteY12" fmla="*/ 211455 h 489585"/>
              <a:gd name="connsiteX13" fmla="*/ 0 w 1604010"/>
              <a:gd name="connsiteY13" fmla="*/ 116205 h 48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04010" h="489585">
                <a:moveTo>
                  <a:pt x="0" y="116205"/>
                </a:moveTo>
                <a:lnTo>
                  <a:pt x="453390" y="81915"/>
                </a:lnTo>
                <a:lnTo>
                  <a:pt x="929640" y="62865"/>
                </a:lnTo>
                <a:lnTo>
                  <a:pt x="933450" y="0"/>
                </a:lnTo>
                <a:lnTo>
                  <a:pt x="1017270" y="28575"/>
                </a:lnTo>
                <a:lnTo>
                  <a:pt x="1184910" y="123825"/>
                </a:lnTo>
                <a:lnTo>
                  <a:pt x="1463040" y="276225"/>
                </a:lnTo>
                <a:lnTo>
                  <a:pt x="1600200" y="276225"/>
                </a:lnTo>
                <a:lnTo>
                  <a:pt x="1604010" y="489585"/>
                </a:lnTo>
                <a:lnTo>
                  <a:pt x="601980" y="474345"/>
                </a:lnTo>
                <a:lnTo>
                  <a:pt x="594360" y="327660"/>
                </a:lnTo>
                <a:lnTo>
                  <a:pt x="49530" y="323850"/>
                </a:lnTo>
                <a:lnTo>
                  <a:pt x="7620" y="211455"/>
                </a:lnTo>
                <a:lnTo>
                  <a:pt x="0" y="116205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6C8AD721-DB81-4A25-8268-F3DA959DBFDB}"/>
              </a:ext>
            </a:extLst>
          </p:cNvPr>
          <p:cNvSpPr/>
          <p:nvPr/>
        </p:nvSpPr>
        <p:spPr>
          <a:xfrm>
            <a:off x="4972696" y="2796085"/>
            <a:ext cx="1945640" cy="1628140"/>
          </a:xfrm>
          <a:custGeom>
            <a:avLst/>
            <a:gdLst>
              <a:gd name="connsiteX0" fmla="*/ 820420 w 2001520"/>
              <a:gd name="connsiteY0" fmla="*/ 0 h 1628140"/>
              <a:gd name="connsiteX1" fmla="*/ 1226820 w 2001520"/>
              <a:gd name="connsiteY1" fmla="*/ 160020 h 1628140"/>
              <a:gd name="connsiteX2" fmla="*/ 1353820 w 2001520"/>
              <a:gd name="connsiteY2" fmla="*/ 203200 h 1628140"/>
              <a:gd name="connsiteX3" fmla="*/ 1457960 w 2001520"/>
              <a:gd name="connsiteY3" fmla="*/ 190500 h 1628140"/>
              <a:gd name="connsiteX4" fmla="*/ 1531620 w 2001520"/>
              <a:gd name="connsiteY4" fmla="*/ 137160 h 1628140"/>
              <a:gd name="connsiteX5" fmla="*/ 1765300 w 2001520"/>
              <a:gd name="connsiteY5" fmla="*/ 137160 h 1628140"/>
              <a:gd name="connsiteX6" fmla="*/ 1920240 w 2001520"/>
              <a:gd name="connsiteY6" fmla="*/ 152400 h 1628140"/>
              <a:gd name="connsiteX7" fmla="*/ 2001520 w 2001520"/>
              <a:gd name="connsiteY7" fmla="*/ 1612900 h 1628140"/>
              <a:gd name="connsiteX8" fmla="*/ 15240 w 2001520"/>
              <a:gd name="connsiteY8" fmla="*/ 1628140 h 1628140"/>
              <a:gd name="connsiteX9" fmla="*/ 0 w 2001520"/>
              <a:gd name="connsiteY9" fmla="*/ 985520 h 1628140"/>
              <a:gd name="connsiteX10" fmla="*/ 241300 w 2001520"/>
              <a:gd name="connsiteY10" fmla="*/ 662940 h 1628140"/>
              <a:gd name="connsiteX11" fmla="*/ 947420 w 2001520"/>
              <a:gd name="connsiteY11" fmla="*/ 576580 h 1628140"/>
              <a:gd name="connsiteX12" fmla="*/ 942340 w 2001520"/>
              <a:gd name="connsiteY12" fmla="*/ 447040 h 1628140"/>
              <a:gd name="connsiteX13" fmla="*/ 830580 w 2001520"/>
              <a:gd name="connsiteY13" fmla="*/ 449580 h 1628140"/>
              <a:gd name="connsiteX14" fmla="*/ 820420 w 2001520"/>
              <a:gd name="connsiteY14" fmla="*/ 0 h 1628140"/>
              <a:gd name="connsiteX0" fmla="*/ 820420 w 1945640"/>
              <a:gd name="connsiteY0" fmla="*/ 0 h 1628140"/>
              <a:gd name="connsiteX1" fmla="*/ 1226820 w 1945640"/>
              <a:gd name="connsiteY1" fmla="*/ 160020 h 1628140"/>
              <a:gd name="connsiteX2" fmla="*/ 1353820 w 1945640"/>
              <a:gd name="connsiteY2" fmla="*/ 203200 h 1628140"/>
              <a:gd name="connsiteX3" fmla="*/ 1457960 w 1945640"/>
              <a:gd name="connsiteY3" fmla="*/ 190500 h 1628140"/>
              <a:gd name="connsiteX4" fmla="*/ 1531620 w 1945640"/>
              <a:gd name="connsiteY4" fmla="*/ 137160 h 1628140"/>
              <a:gd name="connsiteX5" fmla="*/ 1765300 w 1945640"/>
              <a:gd name="connsiteY5" fmla="*/ 137160 h 1628140"/>
              <a:gd name="connsiteX6" fmla="*/ 1920240 w 1945640"/>
              <a:gd name="connsiteY6" fmla="*/ 152400 h 1628140"/>
              <a:gd name="connsiteX7" fmla="*/ 1945640 w 1945640"/>
              <a:gd name="connsiteY7" fmla="*/ 1612900 h 1628140"/>
              <a:gd name="connsiteX8" fmla="*/ 15240 w 1945640"/>
              <a:gd name="connsiteY8" fmla="*/ 1628140 h 1628140"/>
              <a:gd name="connsiteX9" fmla="*/ 0 w 1945640"/>
              <a:gd name="connsiteY9" fmla="*/ 985520 h 1628140"/>
              <a:gd name="connsiteX10" fmla="*/ 241300 w 1945640"/>
              <a:gd name="connsiteY10" fmla="*/ 662940 h 1628140"/>
              <a:gd name="connsiteX11" fmla="*/ 947420 w 1945640"/>
              <a:gd name="connsiteY11" fmla="*/ 576580 h 1628140"/>
              <a:gd name="connsiteX12" fmla="*/ 942340 w 1945640"/>
              <a:gd name="connsiteY12" fmla="*/ 447040 h 1628140"/>
              <a:gd name="connsiteX13" fmla="*/ 830580 w 1945640"/>
              <a:gd name="connsiteY13" fmla="*/ 449580 h 1628140"/>
              <a:gd name="connsiteX14" fmla="*/ 820420 w 1945640"/>
              <a:gd name="connsiteY14" fmla="*/ 0 h 162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45640" h="1628140">
                <a:moveTo>
                  <a:pt x="820420" y="0"/>
                </a:moveTo>
                <a:lnTo>
                  <a:pt x="1226820" y="160020"/>
                </a:lnTo>
                <a:lnTo>
                  <a:pt x="1353820" y="203200"/>
                </a:lnTo>
                <a:lnTo>
                  <a:pt x="1457960" y="190500"/>
                </a:lnTo>
                <a:lnTo>
                  <a:pt x="1531620" y="137160"/>
                </a:lnTo>
                <a:lnTo>
                  <a:pt x="1765300" y="137160"/>
                </a:lnTo>
                <a:lnTo>
                  <a:pt x="1920240" y="152400"/>
                </a:lnTo>
                <a:lnTo>
                  <a:pt x="1945640" y="1612900"/>
                </a:lnTo>
                <a:lnTo>
                  <a:pt x="15240" y="1628140"/>
                </a:lnTo>
                <a:lnTo>
                  <a:pt x="0" y="985520"/>
                </a:lnTo>
                <a:lnTo>
                  <a:pt x="241300" y="662940"/>
                </a:lnTo>
                <a:lnTo>
                  <a:pt x="947420" y="576580"/>
                </a:lnTo>
                <a:lnTo>
                  <a:pt x="942340" y="447040"/>
                </a:lnTo>
                <a:lnTo>
                  <a:pt x="830580" y="449580"/>
                </a:lnTo>
                <a:lnTo>
                  <a:pt x="820420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D381C74-17BD-4B3D-9CC0-37299F5829B0}"/>
              </a:ext>
            </a:extLst>
          </p:cNvPr>
          <p:cNvSpPr/>
          <p:nvPr/>
        </p:nvSpPr>
        <p:spPr>
          <a:xfrm>
            <a:off x="4263390" y="4049574"/>
            <a:ext cx="123825" cy="118110"/>
          </a:xfrm>
          <a:prstGeom prst="ellipse">
            <a:avLst/>
          </a:prstGeom>
          <a:solidFill>
            <a:schemeClr val="bg1">
              <a:alpha val="40000"/>
            </a:schemeClr>
          </a:solidFill>
          <a:ln w="63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1DB461F-7D8E-4B05-B5B4-D0BA5E343B5A}"/>
              </a:ext>
            </a:extLst>
          </p:cNvPr>
          <p:cNvSpPr/>
          <p:nvPr/>
        </p:nvSpPr>
        <p:spPr>
          <a:xfrm>
            <a:off x="3306773" y="3980042"/>
            <a:ext cx="123825" cy="118110"/>
          </a:xfrm>
          <a:prstGeom prst="ellipse">
            <a:avLst/>
          </a:prstGeom>
          <a:solidFill>
            <a:schemeClr val="bg1">
              <a:alpha val="40000"/>
            </a:schemeClr>
          </a:solidFill>
          <a:ln w="63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03EB7E7-B002-4D81-8798-2B4904E6AD2A}"/>
              </a:ext>
            </a:extLst>
          </p:cNvPr>
          <p:cNvSpPr/>
          <p:nvPr/>
        </p:nvSpPr>
        <p:spPr>
          <a:xfrm>
            <a:off x="4572000" y="2232205"/>
            <a:ext cx="631201" cy="1436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6206E49-25D3-481F-8BA9-5B26C16CF493}"/>
              </a:ext>
            </a:extLst>
          </p:cNvPr>
          <p:cNvSpPr txBox="1"/>
          <p:nvPr/>
        </p:nvSpPr>
        <p:spPr>
          <a:xfrm>
            <a:off x="554182" y="1179662"/>
            <a:ext cx="7956772" cy="1020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Rôle du filet + ancrages :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empêcher les instabilités, ancrer les blocs et strates instables</a:t>
            </a:r>
          </a:p>
          <a:p>
            <a:pPr>
              <a:lnSpc>
                <a:spcPct val="150000"/>
              </a:lnSpc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Avantages :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bonne résistance du filet, stabilisation par les nombreux ancrages</a:t>
            </a:r>
          </a:p>
          <a:p>
            <a:pPr>
              <a:lnSpc>
                <a:spcPct val="150000"/>
              </a:lnSpc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Inconvénients :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système coûteux</a:t>
            </a: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484DDECA-2621-45DE-B3F3-15AB97F4885A}"/>
              </a:ext>
            </a:extLst>
          </p:cNvPr>
          <p:cNvSpPr txBox="1">
            <a:spLocks/>
          </p:cNvSpPr>
          <p:nvPr/>
        </p:nvSpPr>
        <p:spPr>
          <a:xfrm>
            <a:off x="0" y="87314"/>
            <a:ext cx="9143999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 – S.P.W. (phase 3)</a:t>
            </a:r>
            <a:endParaRPr lang="fr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0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1429F8-0021-4925-B4DE-305201E0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331023"/>
            <a:ext cx="7868120" cy="857250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fr-BE" sz="18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Catégorie 3 : observations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E6649BC-1239-4E71-A1EF-74352B10F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3139" y="3622238"/>
            <a:ext cx="3973241" cy="1408840"/>
          </a:xfr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B4F6A92C-9FA4-4A6F-8065-A4B0A402D322}"/>
              </a:ext>
            </a:extLst>
          </p:cNvPr>
          <p:cNvGrpSpPr>
            <a:grpSpLocks noChangeAspect="1"/>
          </p:cNvGrpSpPr>
          <p:nvPr/>
        </p:nvGrpSpPr>
        <p:grpSpPr>
          <a:xfrm>
            <a:off x="4332064" y="3822474"/>
            <a:ext cx="2672865" cy="955736"/>
            <a:chOff x="2021216" y="2660838"/>
            <a:chExt cx="4897120" cy="1763395"/>
          </a:xfrm>
        </p:grpSpPr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C88CE7DF-B2B3-41C9-8B37-5FE83A5C421D}"/>
                </a:ext>
              </a:extLst>
            </p:cNvPr>
            <p:cNvSpPr/>
            <p:nvPr/>
          </p:nvSpPr>
          <p:spPr>
            <a:xfrm>
              <a:off x="2277756" y="2745293"/>
              <a:ext cx="1854200" cy="452120"/>
            </a:xfrm>
            <a:custGeom>
              <a:avLst/>
              <a:gdLst>
                <a:gd name="connsiteX0" fmla="*/ 0 w 1833880"/>
                <a:gd name="connsiteY0" fmla="*/ 452120 h 452120"/>
                <a:gd name="connsiteX1" fmla="*/ 238760 w 1833880"/>
                <a:gd name="connsiteY1" fmla="*/ 452120 h 452120"/>
                <a:gd name="connsiteX2" fmla="*/ 259080 w 1833880"/>
                <a:gd name="connsiteY2" fmla="*/ 309880 h 452120"/>
                <a:gd name="connsiteX3" fmla="*/ 1092200 w 1833880"/>
                <a:gd name="connsiteY3" fmla="*/ 320040 h 452120"/>
                <a:gd name="connsiteX4" fmla="*/ 1833880 w 1833880"/>
                <a:gd name="connsiteY4" fmla="*/ 284480 h 452120"/>
                <a:gd name="connsiteX5" fmla="*/ 1823720 w 1833880"/>
                <a:gd name="connsiteY5" fmla="*/ 10160 h 452120"/>
                <a:gd name="connsiteX6" fmla="*/ 1711960 w 1833880"/>
                <a:gd name="connsiteY6" fmla="*/ 5080 h 452120"/>
                <a:gd name="connsiteX7" fmla="*/ 1656080 w 1833880"/>
                <a:gd name="connsiteY7" fmla="*/ 0 h 452120"/>
                <a:gd name="connsiteX8" fmla="*/ 1508760 w 1833880"/>
                <a:gd name="connsiteY8" fmla="*/ 45720 h 452120"/>
                <a:gd name="connsiteX9" fmla="*/ 1346200 w 1833880"/>
                <a:gd name="connsiteY9" fmla="*/ 96520 h 452120"/>
                <a:gd name="connsiteX10" fmla="*/ 1259840 w 1833880"/>
                <a:gd name="connsiteY10" fmla="*/ 147320 h 452120"/>
                <a:gd name="connsiteX11" fmla="*/ 1112520 w 1833880"/>
                <a:gd name="connsiteY11" fmla="*/ 147320 h 452120"/>
                <a:gd name="connsiteX12" fmla="*/ 899160 w 1833880"/>
                <a:gd name="connsiteY12" fmla="*/ 106680 h 452120"/>
                <a:gd name="connsiteX13" fmla="*/ 792480 w 1833880"/>
                <a:gd name="connsiteY13" fmla="*/ 137160 h 452120"/>
                <a:gd name="connsiteX14" fmla="*/ 680720 w 1833880"/>
                <a:gd name="connsiteY14" fmla="*/ 101600 h 452120"/>
                <a:gd name="connsiteX15" fmla="*/ 609600 w 1833880"/>
                <a:gd name="connsiteY15" fmla="*/ 60960 h 452120"/>
                <a:gd name="connsiteX16" fmla="*/ 472440 w 1833880"/>
                <a:gd name="connsiteY16" fmla="*/ 91440 h 452120"/>
                <a:gd name="connsiteX17" fmla="*/ 360680 w 1833880"/>
                <a:gd name="connsiteY17" fmla="*/ 127000 h 452120"/>
                <a:gd name="connsiteX18" fmla="*/ 304800 w 1833880"/>
                <a:gd name="connsiteY18" fmla="*/ 203200 h 452120"/>
                <a:gd name="connsiteX19" fmla="*/ 238760 w 1833880"/>
                <a:gd name="connsiteY19" fmla="*/ 279400 h 452120"/>
                <a:gd name="connsiteX20" fmla="*/ 147320 w 1833880"/>
                <a:gd name="connsiteY20" fmla="*/ 340360 h 452120"/>
                <a:gd name="connsiteX21" fmla="*/ 45720 w 1833880"/>
                <a:gd name="connsiteY21" fmla="*/ 365760 h 452120"/>
                <a:gd name="connsiteX22" fmla="*/ 0 w 1833880"/>
                <a:gd name="connsiteY22" fmla="*/ 452120 h 452120"/>
                <a:gd name="connsiteX0" fmla="*/ 0 w 1854200"/>
                <a:gd name="connsiteY0" fmla="*/ 449580 h 452120"/>
                <a:gd name="connsiteX1" fmla="*/ 259080 w 1854200"/>
                <a:gd name="connsiteY1" fmla="*/ 452120 h 452120"/>
                <a:gd name="connsiteX2" fmla="*/ 279400 w 1854200"/>
                <a:gd name="connsiteY2" fmla="*/ 309880 h 452120"/>
                <a:gd name="connsiteX3" fmla="*/ 1112520 w 1854200"/>
                <a:gd name="connsiteY3" fmla="*/ 320040 h 452120"/>
                <a:gd name="connsiteX4" fmla="*/ 1854200 w 1854200"/>
                <a:gd name="connsiteY4" fmla="*/ 284480 h 452120"/>
                <a:gd name="connsiteX5" fmla="*/ 1844040 w 1854200"/>
                <a:gd name="connsiteY5" fmla="*/ 10160 h 452120"/>
                <a:gd name="connsiteX6" fmla="*/ 1732280 w 1854200"/>
                <a:gd name="connsiteY6" fmla="*/ 5080 h 452120"/>
                <a:gd name="connsiteX7" fmla="*/ 1676400 w 1854200"/>
                <a:gd name="connsiteY7" fmla="*/ 0 h 452120"/>
                <a:gd name="connsiteX8" fmla="*/ 1529080 w 1854200"/>
                <a:gd name="connsiteY8" fmla="*/ 45720 h 452120"/>
                <a:gd name="connsiteX9" fmla="*/ 1366520 w 1854200"/>
                <a:gd name="connsiteY9" fmla="*/ 96520 h 452120"/>
                <a:gd name="connsiteX10" fmla="*/ 1280160 w 1854200"/>
                <a:gd name="connsiteY10" fmla="*/ 147320 h 452120"/>
                <a:gd name="connsiteX11" fmla="*/ 1132840 w 1854200"/>
                <a:gd name="connsiteY11" fmla="*/ 147320 h 452120"/>
                <a:gd name="connsiteX12" fmla="*/ 919480 w 1854200"/>
                <a:gd name="connsiteY12" fmla="*/ 106680 h 452120"/>
                <a:gd name="connsiteX13" fmla="*/ 812800 w 1854200"/>
                <a:gd name="connsiteY13" fmla="*/ 137160 h 452120"/>
                <a:gd name="connsiteX14" fmla="*/ 701040 w 1854200"/>
                <a:gd name="connsiteY14" fmla="*/ 101600 h 452120"/>
                <a:gd name="connsiteX15" fmla="*/ 629920 w 1854200"/>
                <a:gd name="connsiteY15" fmla="*/ 60960 h 452120"/>
                <a:gd name="connsiteX16" fmla="*/ 492760 w 1854200"/>
                <a:gd name="connsiteY16" fmla="*/ 91440 h 452120"/>
                <a:gd name="connsiteX17" fmla="*/ 381000 w 1854200"/>
                <a:gd name="connsiteY17" fmla="*/ 127000 h 452120"/>
                <a:gd name="connsiteX18" fmla="*/ 325120 w 1854200"/>
                <a:gd name="connsiteY18" fmla="*/ 203200 h 452120"/>
                <a:gd name="connsiteX19" fmla="*/ 259080 w 1854200"/>
                <a:gd name="connsiteY19" fmla="*/ 279400 h 452120"/>
                <a:gd name="connsiteX20" fmla="*/ 167640 w 1854200"/>
                <a:gd name="connsiteY20" fmla="*/ 340360 h 452120"/>
                <a:gd name="connsiteX21" fmla="*/ 66040 w 1854200"/>
                <a:gd name="connsiteY21" fmla="*/ 365760 h 452120"/>
                <a:gd name="connsiteX22" fmla="*/ 0 w 1854200"/>
                <a:gd name="connsiteY22" fmla="*/ 449580 h 452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54200" h="452120">
                  <a:moveTo>
                    <a:pt x="0" y="449580"/>
                  </a:moveTo>
                  <a:lnTo>
                    <a:pt x="259080" y="452120"/>
                  </a:lnTo>
                  <a:lnTo>
                    <a:pt x="279400" y="309880"/>
                  </a:lnTo>
                  <a:lnTo>
                    <a:pt x="1112520" y="320040"/>
                  </a:lnTo>
                  <a:lnTo>
                    <a:pt x="1854200" y="284480"/>
                  </a:lnTo>
                  <a:lnTo>
                    <a:pt x="1844040" y="10160"/>
                  </a:lnTo>
                  <a:lnTo>
                    <a:pt x="1732280" y="5080"/>
                  </a:lnTo>
                  <a:lnTo>
                    <a:pt x="1676400" y="0"/>
                  </a:lnTo>
                  <a:lnTo>
                    <a:pt x="1529080" y="45720"/>
                  </a:lnTo>
                  <a:lnTo>
                    <a:pt x="1366520" y="96520"/>
                  </a:lnTo>
                  <a:lnTo>
                    <a:pt x="1280160" y="147320"/>
                  </a:lnTo>
                  <a:lnTo>
                    <a:pt x="1132840" y="147320"/>
                  </a:lnTo>
                  <a:lnTo>
                    <a:pt x="919480" y="106680"/>
                  </a:lnTo>
                  <a:lnTo>
                    <a:pt x="812800" y="137160"/>
                  </a:lnTo>
                  <a:lnTo>
                    <a:pt x="701040" y="101600"/>
                  </a:lnTo>
                  <a:lnTo>
                    <a:pt x="629920" y="60960"/>
                  </a:lnTo>
                  <a:lnTo>
                    <a:pt x="492760" y="91440"/>
                  </a:lnTo>
                  <a:lnTo>
                    <a:pt x="381000" y="127000"/>
                  </a:lnTo>
                  <a:lnTo>
                    <a:pt x="325120" y="203200"/>
                  </a:lnTo>
                  <a:lnTo>
                    <a:pt x="259080" y="279400"/>
                  </a:lnTo>
                  <a:lnTo>
                    <a:pt x="167640" y="340360"/>
                  </a:lnTo>
                  <a:lnTo>
                    <a:pt x="66040" y="365760"/>
                  </a:lnTo>
                  <a:lnTo>
                    <a:pt x="0" y="44958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4B4F04AE-D087-4A86-8177-B3562081CAD4}"/>
                </a:ext>
              </a:extLst>
            </p:cNvPr>
            <p:cNvSpPr/>
            <p:nvPr/>
          </p:nvSpPr>
          <p:spPr>
            <a:xfrm>
              <a:off x="2729876" y="3055173"/>
              <a:ext cx="396240" cy="543560"/>
            </a:xfrm>
            <a:custGeom>
              <a:avLst/>
              <a:gdLst>
                <a:gd name="connsiteX0" fmla="*/ 0 w 414020"/>
                <a:gd name="connsiteY0" fmla="*/ 0 h 541020"/>
                <a:gd name="connsiteX1" fmla="*/ 17780 w 414020"/>
                <a:gd name="connsiteY1" fmla="*/ 340360 h 541020"/>
                <a:gd name="connsiteX2" fmla="*/ 414020 w 414020"/>
                <a:gd name="connsiteY2" fmla="*/ 541020 h 541020"/>
                <a:gd name="connsiteX3" fmla="*/ 381000 w 414020"/>
                <a:gd name="connsiteY3" fmla="*/ 5080 h 541020"/>
                <a:gd name="connsiteX4" fmla="*/ 0 w 414020"/>
                <a:gd name="connsiteY4" fmla="*/ 0 h 541020"/>
                <a:gd name="connsiteX0" fmla="*/ 0 w 396240"/>
                <a:gd name="connsiteY0" fmla="*/ 0 h 543560"/>
                <a:gd name="connsiteX1" fmla="*/ 0 w 396240"/>
                <a:gd name="connsiteY1" fmla="*/ 342900 h 543560"/>
                <a:gd name="connsiteX2" fmla="*/ 396240 w 396240"/>
                <a:gd name="connsiteY2" fmla="*/ 543560 h 543560"/>
                <a:gd name="connsiteX3" fmla="*/ 363220 w 396240"/>
                <a:gd name="connsiteY3" fmla="*/ 7620 h 543560"/>
                <a:gd name="connsiteX4" fmla="*/ 0 w 396240"/>
                <a:gd name="connsiteY4" fmla="*/ 0 h 54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240" h="543560">
                  <a:moveTo>
                    <a:pt x="0" y="0"/>
                  </a:moveTo>
                  <a:lnTo>
                    <a:pt x="0" y="342900"/>
                  </a:lnTo>
                  <a:lnTo>
                    <a:pt x="396240" y="543560"/>
                  </a:lnTo>
                  <a:lnTo>
                    <a:pt x="36322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F2ABD17D-7C57-4045-B276-3E6D659DE238}"/>
                </a:ext>
              </a:extLst>
            </p:cNvPr>
            <p:cNvSpPr/>
            <p:nvPr/>
          </p:nvSpPr>
          <p:spPr>
            <a:xfrm>
              <a:off x="2021216" y="3055173"/>
              <a:ext cx="713740" cy="1178560"/>
            </a:xfrm>
            <a:custGeom>
              <a:avLst/>
              <a:gdLst>
                <a:gd name="connsiteX0" fmla="*/ 254000 w 716280"/>
                <a:gd name="connsiteY0" fmla="*/ 139700 h 1178560"/>
                <a:gd name="connsiteX1" fmla="*/ 518160 w 716280"/>
                <a:gd name="connsiteY1" fmla="*/ 139700 h 1178560"/>
                <a:gd name="connsiteX2" fmla="*/ 538480 w 716280"/>
                <a:gd name="connsiteY2" fmla="*/ 0 h 1178560"/>
                <a:gd name="connsiteX3" fmla="*/ 708660 w 716280"/>
                <a:gd name="connsiteY3" fmla="*/ 0 h 1178560"/>
                <a:gd name="connsiteX4" fmla="*/ 716280 w 716280"/>
                <a:gd name="connsiteY4" fmla="*/ 1016000 h 1178560"/>
                <a:gd name="connsiteX5" fmla="*/ 624840 w 716280"/>
                <a:gd name="connsiteY5" fmla="*/ 1008380 h 1178560"/>
                <a:gd name="connsiteX6" fmla="*/ 596900 w 716280"/>
                <a:gd name="connsiteY6" fmla="*/ 1178560 h 1178560"/>
                <a:gd name="connsiteX7" fmla="*/ 284480 w 716280"/>
                <a:gd name="connsiteY7" fmla="*/ 1173480 h 1178560"/>
                <a:gd name="connsiteX8" fmla="*/ 279400 w 716280"/>
                <a:gd name="connsiteY8" fmla="*/ 1150620 h 1178560"/>
                <a:gd name="connsiteX9" fmla="*/ 0 w 716280"/>
                <a:gd name="connsiteY9" fmla="*/ 1150620 h 1178560"/>
                <a:gd name="connsiteX10" fmla="*/ 7620 w 716280"/>
                <a:gd name="connsiteY10" fmla="*/ 789940 h 1178560"/>
                <a:gd name="connsiteX11" fmla="*/ 48260 w 716280"/>
                <a:gd name="connsiteY11" fmla="*/ 617220 h 1178560"/>
                <a:gd name="connsiteX12" fmla="*/ 149860 w 716280"/>
                <a:gd name="connsiteY12" fmla="*/ 340360 h 1178560"/>
                <a:gd name="connsiteX13" fmla="*/ 254000 w 716280"/>
                <a:gd name="connsiteY13" fmla="*/ 139700 h 1178560"/>
                <a:gd name="connsiteX0" fmla="*/ 254000 w 713740"/>
                <a:gd name="connsiteY0" fmla="*/ 139700 h 1178560"/>
                <a:gd name="connsiteX1" fmla="*/ 518160 w 713740"/>
                <a:gd name="connsiteY1" fmla="*/ 139700 h 1178560"/>
                <a:gd name="connsiteX2" fmla="*/ 538480 w 713740"/>
                <a:gd name="connsiteY2" fmla="*/ 0 h 1178560"/>
                <a:gd name="connsiteX3" fmla="*/ 708660 w 713740"/>
                <a:gd name="connsiteY3" fmla="*/ 0 h 1178560"/>
                <a:gd name="connsiteX4" fmla="*/ 713740 w 713740"/>
                <a:gd name="connsiteY4" fmla="*/ 1005840 h 1178560"/>
                <a:gd name="connsiteX5" fmla="*/ 624840 w 713740"/>
                <a:gd name="connsiteY5" fmla="*/ 1008380 h 1178560"/>
                <a:gd name="connsiteX6" fmla="*/ 596900 w 713740"/>
                <a:gd name="connsiteY6" fmla="*/ 1178560 h 1178560"/>
                <a:gd name="connsiteX7" fmla="*/ 284480 w 713740"/>
                <a:gd name="connsiteY7" fmla="*/ 1173480 h 1178560"/>
                <a:gd name="connsiteX8" fmla="*/ 279400 w 713740"/>
                <a:gd name="connsiteY8" fmla="*/ 1150620 h 1178560"/>
                <a:gd name="connsiteX9" fmla="*/ 0 w 713740"/>
                <a:gd name="connsiteY9" fmla="*/ 1150620 h 1178560"/>
                <a:gd name="connsiteX10" fmla="*/ 7620 w 713740"/>
                <a:gd name="connsiteY10" fmla="*/ 789940 h 1178560"/>
                <a:gd name="connsiteX11" fmla="*/ 48260 w 713740"/>
                <a:gd name="connsiteY11" fmla="*/ 617220 h 1178560"/>
                <a:gd name="connsiteX12" fmla="*/ 149860 w 713740"/>
                <a:gd name="connsiteY12" fmla="*/ 340360 h 1178560"/>
                <a:gd name="connsiteX13" fmla="*/ 254000 w 713740"/>
                <a:gd name="connsiteY13" fmla="*/ 139700 h 117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13740" h="1178560">
                  <a:moveTo>
                    <a:pt x="254000" y="139700"/>
                  </a:moveTo>
                  <a:lnTo>
                    <a:pt x="518160" y="139700"/>
                  </a:lnTo>
                  <a:lnTo>
                    <a:pt x="538480" y="0"/>
                  </a:lnTo>
                  <a:lnTo>
                    <a:pt x="708660" y="0"/>
                  </a:lnTo>
                  <a:cubicBezTo>
                    <a:pt x="710353" y="335280"/>
                    <a:pt x="712047" y="670560"/>
                    <a:pt x="713740" y="1005840"/>
                  </a:cubicBezTo>
                  <a:lnTo>
                    <a:pt x="624840" y="1008380"/>
                  </a:lnTo>
                  <a:lnTo>
                    <a:pt x="596900" y="1178560"/>
                  </a:lnTo>
                  <a:lnTo>
                    <a:pt x="284480" y="1173480"/>
                  </a:lnTo>
                  <a:lnTo>
                    <a:pt x="279400" y="1150620"/>
                  </a:lnTo>
                  <a:lnTo>
                    <a:pt x="0" y="1150620"/>
                  </a:lnTo>
                  <a:lnTo>
                    <a:pt x="7620" y="789940"/>
                  </a:lnTo>
                  <a:lnTo>
                    <a:pt x="48260" y="617220"/>
                  </a:lnTo>
                  <a:lnTo>
                    <a:pt x="149860" y="340360"/>
                  </a:lnTo>
                  <a:lnTo>
                    <a:pt x="254000" y="13970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CF1D2D58-A114-44DB-9B5D-6C1FF738430C}"/>
                </a:ext>
              </a:extLst>
            </p:cNvPr>
            <p:cNvSpPr/>
            <p:nvPr/>
          </p:nvSpPr>
          <p:spPr>
            <a:xfrm>
              <a:off x="2731147" y="3401248"/>
              <a:ext cx="397510" cy="741045"/>
            </a:xfrm>
            <a:custGeom>
              <a:avLst/>
              <a:gdLst>
                <a:gd name="connsiteX0" fmla="*/ 28695 w 422395"/>
                <a:gd name="connsiteY0" fmla="*/ 16914 h 756054"/>
                <a:gd name="connsiteX1" fmla="*/ 422395 w 422395"/>
                <a:gd name="connsiteY1" fmla="*/ 212494 h 756054"/>
                <a:gd name="connsiteX2" fmla="*/ 419855 w 422395"/>
                <a:gd name="connsiteY2" fmla="*/ 756054 h 756054"/>
                <a:gd name="connsiteX3" fmla="*/ 336035 w 422395"/>
                <a:gd name="connsiteY3" fmla="*/ 745894 h 756054"/>
                <a:gd name="connsiteX4" fmla="*/ 336035 w 422395"/>
                <a:gd name="connsiteY4" fmla="*/ 745894 h 756054"/>
                <a:gd name="connsiteX5" fmla="*/ 290315 w 422395"/>
                <a:gd name="connsiteY5" fmla="*/ 690014 h 756054"/>
                <a:gd name="connsiteX6" fmla="*/ 31235 w 422395"/>
                <a:gd name="connsiteY6" fmla="*/ 674774 h 756054"/>
                <a:gd name="connsiteX7" fmla="*/ 28695 w 422395"/>
                <a:gd name="connsiteY7" fmla="*/ 16914 h 756054"/>
                <a:gd name="connsiteX0" fmla="*/ 0 w 393700"/>
                <a:gd name="connsiteY0" fmla="*/ 16914 h 756054"/>
                <a:gd name="connsiteX1" fmla="*/ 393700 w 393700"/>
                <a:gd name="connsiteY1" fmla="*/ 212494 h 756054"/>
                <a:gd name="connsiteX2" fmla="*/ 391160 w 393700"/>
                <a:gd name="connsiteY2" fmla="*/ 756054 h 756054"/>
                <a:gd name="connsiteX3" fmla="*/ 307340 w 393700"/>
                <a:gd name="connsiteY3" fmla="*/ 745894 h 756054"/>
                <a:gd name="connsiteX4" fmla="*/ 307340 w 393700"/>
                <a:gd name="connsiteY4" fmla="*/ 745894 h 756054"/>
                <a:gd name="connsiteX5" fmla="*/ 261620 w 393700"/>
                <a:gd name="connsiteY5" fmla="*/ 690014 h 756054"/>
                <a:gd name="connsiteX6" fmla="*/ 2540 w 393700"/>
                <a:gd name="connsiteY6" fmla="*/ 674774 h 756054"/>
                <a:gd name="connsiteX7" fmla="*/ 0 w 393700"/>
                <a:gd name="connsiteY7" fmla="*/ 16914 h 756054"/>
                <a:gd name="connsiteX0" fmla="*/ 0 w 393700"/>
                <a:gd name="connsiteY0" fmla="*/ 0 h 739140"/>
                <a:gd name="connsiteX1" fmla="*/ 393700 w 393700"/>
                <a:gd name="connsiteY1" fmla="*/ 195580 h 739140"/>
                <a:gd name="connsiteX2" fmla="*/ 391160 w 393700"/>
                <a:gd name="connsiteY2" fmla="*/ 739140 h 739140"/>
                <a:gd name="connsiteX3" fmla="*/ 307340 w 393700"/>
                <a:gd name="connsiteY3" fmla="*/ 728980 h 739140"/>
                <a:gd name="connsiteX4" fmla="*/ 307340 w 393700"/>
                <a:gd name="connsiteY4" fmla="*/ 728980 h 739140"/>
                <a:gd name="connsiteX5" fmla="*/ 261620 w 393700"/>
                <a:gd name="connsiteY5" fmla="*/ 673100 h 739140"/>
                <a:gd name="connsiteX6" fmla="*/ 2540 w 393700"/>
                <a:gd name="connsiteY6" fmla="*/ 657860 h 739140"/>
                <a:gd name="connsiteX7" fmla="*/ 0 w 393700"/>
                <a:gd name="connsiteY7" fmla="*/ 0 h 739140"/>
                <a:gd name="connsiteX0" fmla="*/ 0 w 393700"/>
                <a:gd name="connsiteY0" fmla="*/ 0 h 739140"/>
                <a:gd name="connsiteX1" fmla="*/ 393700 w 393700"/>
                <a:gd name="connsiteY1" fmla="*/ 195580 h 739140"/>
                <a:gd name="connsiteX2" fmla="*/ 391160 w 393700"/>
                <a:gd name="connsiteY2" fmla="*/ 739140 h 739140"/>
                <a:gd name="connsiteX3" fmla="*/ 307340 w 393700"/>
                <a:gd name="connsiteY3" fmla="*/ 728980 h 739140"/>
                <a:gd name="connsiteX4" fmla="*/ 307340 w 393700"/>
                <a:gd name="connsiteY4" fmla="*/ 728980 h 739140"/>
                <a:gd name="connsiteX5" fmla="*/ 261620 w 393700"/>
                <a:gd name="connsiteY5" fmla="*/ 673100 h 739140"/>
                <a:gd name="connsiteX6" fmla="*/ 2540 w 393700"/>
                <a:gd name="connsiteY6" fmla="*/ 657860 h 739140"/>
                <a:gd name="connsiteX7" fmla="*/ 0 w 393700"/>
                <a:gd name="connsiteY7" fmla="*/ 0 h 739140"/>
                <a:gd name="connsiteX0" fmla="*/ 0 w 395605"/>
                <a:gd name="connsiteY0" fmla="*/ 0 h 737235"/>
                <a:gd name="connsiteX1" fmla="*/ 395605 w 395605"/>
                <a:gd name="connsiteY1" fmla="*/ 193675 h 737235"/>
                <a:gd name="connsiteX2" fmla="*/ 393065 w 395605"/>
                <a:gd name="connsiteY2" fmla="*/ 737235 h 737235"/>
                <a:gd name="connsiteX3" fmla="*/ 309245 w 395605"/>
                <a:gd name="connsiteY3" fmla="*/ 727075 h 737235"/>
                <a:gd name="connsiteX4" fmla="*/ 309245 w 395605"/>
                <a:gd name="connsiteY4" fmla="*/ 727075 h 737235"/>
                <a:gd name="connsiteX5" fmla="*/ 263525 w 395605"/>
                <a:gd name="connsiteY5" fmla="*/ 671195 h 737235"/>
                <a:gd name="connsiteX6" fmla="*/ 4445 w 395605"/>
                <a:gd name="connsiteY6" fmla="*/ 655955 h 737235"/>
                <a:gd name="connsiteX7" fmla="*/ 0 w 395605"/>
                <a:gd name="connsiteY7" fmla="*/ 0 h 737235"/>
                <a:gd name="connsiteX0" fmla="*/ 0 w 399415"/>
                <a:gd name="connsiteY0" fmla="*/ 0 h 742950"/>
                <a:gd name="connsiteX1" fmla="*/ 399415 w 399415"/>
                <a:gd name="connsiteY1" fmla="*/ 199390 h 742950"/>
                <a:gd name="connsiteX2" fmla="*/ 396875 w 399415"/>
                <a:gd name="connsiteY2" fmla="*/ 742950 h 742950"/>
                <a:gd name="connsiteX3" fmla="*/ 313055 w 399415"/>
                <a:gd name="connsiteY3" fmla="*/ 732790 h 742950"/>
                <a:gd name="connsiteX4" fmla="*/ 313055 w 399415"/>
                <a:gd name="connsiteY4" fmla="*/ 732790 h 742950"/>
                <a:gd name="connsiteX5" fmla="*/ 267335 w 399415"/>
                <a:gd name="connsiteY5" fmla="*/ 676910 h 742950"/>
                <a:gd name="connsiteX6" fmla="*/ 8255 w 399415"/>
                <a:gd name="connsiteY6" fmla="*/ 661670 h 742950"/>
                <a:gd name="connsiteX7" fmla="*/ 0 w 399415"/>
                <a:gd name="connsiteY7" fmla="*/ 0 h 742950"/>
                <a:gd name="connsiteX0" fmla="*/ 0 w 399415"/>
                <a:gd name="connsiteY0" fmla="*/ 0 h 742950"/>
                <a:gd name="connsiteX1" fmla="*/ 399415 w 399415"/>
                <a:gd name="connsiteY1" fmla="*/ 199390 h 742950"/>
                <a:gd name="connsiteX2" fmla="*/ 396875 w 399415"/>
                <a:gd name="connsiteY2" fmla="*/ 742950 h 742950"/>
                <a:gd name="connsiteX3" fmla="*/ 313055 w 399415"/>
                <a:gd name="connsiteY3" fmla="*/ 732790 h 742950"/>
                <a:gd name="connsiteX4" fmla="*/ 318770 w 399415"/>
                <a:gd name="connsiteY4" fmla="*/ 740410 h 742950"/>
                <a:gd name="connsiteX5" fmla="*/ 267335 w 399415"/>
                <a:gd name="connsiteY5" fmla="*/ 676910 h 742950"/>
                <a:gd name="connsiteX6" fmla="*/ 8255 w 399415"/>
                <a:gd name="connsiteY6" fmla="*/ 661670 h 742950"/>
                <a:gd name="connsiteX7" fmla="*/ 0 w 399415"/>
                <a:gd name="connsiteY7" fmla="*/ 0 h 742950"/>
                <a:gd name="connsiteX0" fmla="*/ 0 w 397510"/>
                <a:gd name="connsiteY0" fmla="*/ 0 h 741045"/>
                <a:gd name="connsiteX1" fmla="*/ 397510 w 397510"/>
                <a:gd name="connsiteY1" fmla="*/ 197485 h 741045"/>
                <a:gd name="connsiteX2" fmla="*/ 394970 w 397510"/>
                <a:gd name="connsiteY2" fmla="*/ 741045 h 741045"/>
                <a:gd name="connsiteX3" fmla="*/ 311150 w 397510"/>
                <a:gd name="connsiteY3" fmla="*/ 730885 h 741045"/>
                <a:gd name="connsiteX4" fmla="*/ 316865 w 397510"/>
                <a:gd name="connsiteY4" fmla="*/ 738505 h 741045"/>
                <a:gd name="connsiteX5" fmla="*/ 265430 w 397510"/>
                <a:gd name="connsiteY5" fmla="*/ 675005 h 741045"/>
                <a:gd name="connsiteX6" fmla="*/ 6350 w 397510"/>
                <a:gd name="connsiteY6" fmla="*/ 659765 h 741045"/>
                <a:gd name="connsiteX7" fmla="*/ 0 w 397510"/>
                <a:gd name="connsiteY7" fmla="*/ 0 h 74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7510" h="741045">
                  <a:moveTo>
                    <a:pt x="0" y="0"/>
                  </a:moveTo>
                  <a:cubicBezTo>
                    <a:pt x="62653" y="29633"/>
                    <a:pt x="266277" y="132292"/>
                    <a:pt x="397510" y="197485"/>
                  </a:cubicBezTo>
                  <a:cubicBezTo>
                    <a:pt x="396663" y="378672"/>
                    <a:pt x="395817" y="559858"/>
                    <a:pt x="394970" y="741045"/>
                  </a:cubicBezTo>
                  <a:cubicBezTo>
                    <a:pt x="367030" y="737658"/>
                    <a:pt x="324167" y="731308"/>
                    <a:pt x="311150" y="730885"/>
                  </a:cubicBezTo>
                  <a:cubicBezTo>
                    <a:pt x="298133" y="730462"/>
                    <a:pt x="314960" y="735965"/>
                    <a:pt x="316865" y="738505"/>
                  </a:cubicBezTo>
                  <a:lnTo>
                    <a:pt x="265430" y="675005"/>
                  </a:lnTo>
                  <a:lnTo>
                    <a:pt x="6350" y="659765"/>
                  </a:lnTo>
                  <a:cubicBezTo>
                    <a:pt x="4657" y="440478"/>
                    <a:pt x="1270" y="328930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177B14C0-57A6-4206-A84F-40EE9057E199}"/>
                </a:ext>
              </a:extLst>
            </p:cNvPr>
            <p:cNvSpPr/>
            <p:nvPr/>
          </p:nvSpPr>
          <p:spPr>
            <a:xfrm>
              <a:off x="3368686" y="3043743"/>
              <a:ext cx="441960" cy="262890"/>
            </a:xfrm>
            <a:custGeom>
              <a:avLst/>
              <a:gdLst>
                <a:gd name="connsiteX0" fmla="*/ 3810 w 441960"/>
                <a:gd name="connsiteY0" fmla="*/ 22860 h 262890"/>
                <a:gd name="connsiteX1" fmla="*/ 0 w 441960"/>
                <a:gd name="connsiteY1" fmla="*/ 262890 h 262890"/>
                <a:gd name="connsiteX2" fmla="*/ 440055 w 441960"/>
                <a:gd name="connsiteY2" fmla="*/ 262890 h 262890"/>
                <a:gd name="connsiteX3" fmla="*/ 441960 w 441960"/>
                <a:gd name="connsiteY3" fmla="*/ 0 h 262890"/>
                <a:gd name="connsiteX4" fmla="*/ 97155 w 441960"/>
                <a:gd name="connsiteY4" fmla="*/ 17145 h 262890"/>
                <a:gd name="connsiteX5" fmla="*/ 3810 w 441960"/>
                <a:gd name="connsiteY5" fmla="*/ 2286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1960" h="262890">
                  <a:moveTo>
                    <a:pt x="3810" y="22860"/>
                  </a:moveTo>
                  <a:lnTo>
                    <a:pt x="0" y="262890"/>
                  </a:lnTo>
                  <a:lnTo>
                    <a:pt x="440055" y="262890"/>
                  </a:lnTo>
                  <a:lnTo>
                    <a:pt x="441960" y="0"/>
                  </a:lnTo>
                  <a:lnTo>
                    <a:pt x="97155" y="17145"/>
                  </a:lnTo>
                  <a:lnTo>
                    <a:pt x="3810" y="2286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10040464-25B0-4024-B6A3-9F1840D7D2B6}"/>
                </a:ext>
              </a:extLst>
            </p:cNvPr>
            <p:cNvSpPr/>
            <p:nvPr/>
          </p:nvSpPr>
          <p:spPr>
            <a:xfrm>
              <a:off x="3808740" y="3030408"/>
              <a:ext cx="531495" cy="457200"/>
            </a:xfrm>
            <a:custGeom>
              <a:avLst/>
              <a:gdLst>
                <a:gd name="connsiteX0" fmla="*/ 0 w 529590"/>
                <a:gd name="connsiteY0" fmla="*/ 15240 h 457200"/>
                <a:gd name="connsiteX1" fmla="*/ 323850 w 529590"/>
                <a:gd name="connsiteY1" fmla="*/ 0 h 457200"/>
                <a:gd name="connsiteX2" fmla="*/ 527685 w 529590"/>
                <a:gd name="connsiteY2" fmla="*/ 11430 h 457200"/>
                <a:gd name="connsiteX3" fmla="*/ 529590 w 529590"/>
                <a:gd name="connsiteY3" fmla="*/ 200025 h 457200"/>
                <a:gd name="connsiteX4" fmla="*/ 409575 w 529590"/>
                <a:gd name="connsiteY4" fmla="*/ 449580 h 457200"/>
                <a:gd name="connsiteX5" fmla="*/ 0 w 529590"/>
                <a:gd name="connsiteY5" fmla="*/ 457200 h 457200"/>
                <a:gd name="connsiteX6" fmla="*/ 0 w 529590"/>
                <a:gd name="connsiteY6" fmla="*/ 276225 h 457200"/>
                <a:gd name="connsiteX7" fmla="*/ 0 w 529590"/>
                <a:gd name="connsiteY7" fmla="*/ 15240 h 457200"/>
                <a:gd name="connsiteX0" fmla="*/ 1905 w 531495"/>
                <a:gd name="connsiteY0" fmla="*/ 15240 h 457200"/>
                <a:gd name="connsiteX1" fmla="*/ 325755 w 531495"/>
                <a:gd name="connsiteY1" fmla="*/ 0 h 457200"/>
                <a:gd name="connsiteX2" fmla="*/ 529590 w 531495"/>
                <a:gd name="connsiteY2" fmla="*/ 11430 h 457200"/>
                <a:gd name="connsiteX3" fmla="*/ 531495 w 531495"/>
                <a:gd name="connsiteY3" fmla="*/ 200025 h 457200"/>
                <a:gd name="connsiteX4" fmla="*/ 411480 w 531495"/>
                <a:gd name="connsiteY4" fmla="*/ 449580 h 457200"/>
                <a:gd name="connsiteX5" fmla="*/ 1905 w 531495"/>
                <a:gd name="connsiteY5" fmla="*/ 457200 h 457200"/>
                <a:gd name="connsiteX6" fmla="*/ 0 w 531495"/>
                <a:gd name="connsiteY6" fmla="*/ 276225 h 457200"/>
                <a:gd name="connsiteX7" fmla="*/ 1905 w 531495"/>
                <a:gd name="connsiteY7" fmla="*/ 1524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495" h="457200">
                  <a:moveTo>
                    <a:pt x="1905" y="15240"/>
                  </a:moveTo>
                  <a:lnTo>
                    <a:pt x="325755" y="0"/>
                  </a:lnTo>
                  <a:lnTo>
                    <a:pt x="529590" y="11430"/>
                  </a:lnTo>
                  <a:lnTo>
                    <a:pt x="531495" y="200025"/>
                  </a:lnTo>
                  <a:lnTo>
                    <a:pt x="411480" y="449580"/>
                  </a:lnTo>
                  <a:lnTo>
                    <a:pt x="1905" y="457200"/>
                  </a:lnTo>
                  <a:lnTo>
                    <a:pt x="0" y="276225"/>
                  </a:lnTo>
                  <a:lnTo>
                    <a:pt x="1905" y="1524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3E3FD7AD-E4C2-4D87-99A5-50F8C0B09C57}"/>
                </a:ext>
              </a:extLst>
            </p:cNvPr>
            <p:cNvSpPr/>
            <p:nvPr/>
          </p:nvSpPr>
          <p:spPr>
            <a:xfrm>
              <a:off x="3092461" y="3062793"/>
              <a:ext cx="299085" cy="1083945"/>
            </a:xfrm>
            <a:custGeom>
              <a:avLst/>
              <a:gdLst>
                <a:gd name="connsiteX0" fmla="*/ 0 w 299085"/>
                <a:gd name="connsiteY0" fmla="*/ 0 h 1083945"/>
                <a:gd name="connsiteX1" fmla="*/ 28194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6195 w 299085"/>
                <a:gd name="connsiteY5" fmla="*/ 1078230 h 1083945"/>
                <a:gd name="connsiteX6" fmla="*/ 38100 w 299085"/>
                <a:gd name="connsiteY6" fmla="*/ 537210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194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6195 w 299085"/>
                <a:gd name="connsiteY5" fmla="*/ 1078230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194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1940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7655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3845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1905 h 1083945"/>
                <a:gd name="connsiteX2" fmla="*/ 276225 w 299085"/>
                <a:gd name="connsiteY2" fmla="*/ 245745 h 1083945"/>
                <a:gd name="connsiteX3" fmla="*/ 295275 w 299085"/>
                <a:gd name="connsiteY3" fmla="*/ 906780 h 1083945"/>
                <a:gd name="connsiteX4" fmla="*/ 299085 w 299085"/>
                <a:gd name="connsiteY4" fmla="*/ 1083945 h 1083945"/>
                <a:gd name="connsiteX5" fmla="*/ 125730 w 299085"/>
                <a:gd name="connsiteY5" fmla="*/ 1080135 h 1083945"/>
                <a:gd name="connsiteX6" fmla="*/ 34290 w 299085"/>
                <a:gd name="connsiteY6" fmla="*/ 1076325 h 1083945"/>
                <a:gd name="connsiteX7" fmla="*/ 36195 w 299085"/>
                <a:gd name="connsiteY7" fmla="*/ 535305 h 1083945"/>
                <a:gd name="connsiteX8" fmla="*/ 0 w 299085"/>
                <a:gd name="connsiteY8" fmla="*/ 0 h 108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085" h="1083945">
                  <a:moveTo>
                    <a:pt x="0" y="0"/>
                  </a:moveTo>
                  <a:lnTo>
                    <a:pt x="285750" y="1905"/>
                  </a:lnTo>
                  <a:lnTo>
                    <a:pt x="276225" y="245745"/>
                  </a:lnTo>
                  <a:lnTo>
                    <a:pt x="295275" y="906780"/>
                  </a:lnTo>
                  <a:lnTo>
                    <a:pt x="299085" y="1083945"/>
                  </a:lnTo>
                  <a:lnTo>
                    <a:pt x="125730" y="1080135"/>
                  </a:lnTo>
                  <a:cubicBezTo>
                    <a:pt x="81598" y="1078865"/>
                    <a:pt x="64770" y="1077595"/>
                    <a:pt x="34290" y="1076325"/>
                  </a:cubicBezTo>
                  <a:lnTo>
                    <a:pt x="36195" y="5353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53137B91-8505-4DE3-8267-F2BB0FB8C94D}"/>
                </a:ext>
              </a:extLst>
            </p:cNvPr>
            <p:cNvSpPr/>
            <p:nvPr/>
          </p:nvSpPr>
          <p:spPr>
            <a:xfrm>
              <a:off x="3368686" y="3308537"/>
              <a:ext cx="470535" cy="741045"/>
            </a:xfrm>
            <a:custGeom>
              <a:avLst/>
              <a:gdLst>
                <a:gd name="connsiteX0" fmla="*/ 0 w 481965"/>
                <a:gd name="connsiteY0" fmla="*/ 0 h 960120"/>
                <a:gd name="connsiteX1" fmla="*/ 440055 w 481965"/>
                <a:gd name="connsiteY1" fmla="*/ 0 h 960120"/>
                <a:gd name="connsiteX2" fmla="*/ 441960 w 481965"/>
                <a:gd name="connsiteY2" fmla="*/ 180975 h 960120"/>
                <a:gd name="connsiteX3" fmla="*/ 481965 w 481965"/>
                <a:gd name="connsiteY3" fmla="*/ 960120 h 960120"/>
                <a:gd name="connsiteX4" fmla="*/ 70485 w 481965"/>
                <a:gd name="connsiteY4" fmla="*/ 950595 h 960120"/>
                <a:gd name="connsiteX5" fmla="*/ 24765 w 481965"/>
                <a:gd name="connsiteY5" fmla="*/ 836295 h 960120"/>
                <a:gd name="connsiteX6" fmla="*/ 0 w 481965"/>
                <a:gd name="connsiteY6" fmla="*/ 0 h 960120"/>
                <a:gd name="connsiteX0" fmla="*/ 0 w 470535"/>
                <a:gd name="connsiteY0" fmla="*/ 0 h 950595"/>
                <a:gd name="connsiteX1" fmla="*/ 440055 w 470535"/>
                <a:gd name="connsiteY1" fmla="*/ 0 h 950595"/>
                <a:gd name="connsiteX2" fmla="*/ 441960 w 470535"/>
                <a:gd name="connsiteY2" fmla="*/ 180975 h 950595"/>
                <a:gd name="connsiteX3" fmla="*/ 470535 w 470535"/>
                <a:gd name="connsiteY3" fmla="*/ 704850 h 950595"/>
                <a:gd name="connsiteX4" fmla="*/ 70485 w 470535"/>
                <a:gd name="connsiteY4" fmla="*/ 950595 h 950595"/>
                <a:gd name="connsiteX5" fmla="*/ 24765 w 470535"/>
                <a:gd name="connsiteY5" fmla="*/ 836295 h 950595"/>
                <a:gd name="connsiteX6" fmla="*/ 0 w 470535"/>
                <a:gd name="connsiteY6" fmla="*/ 0 h 950595"/>
                <a:gd name="connsiteX0" fmla="*/ 0 w 470535"/>
                <a:gd name="connsiteY0" fmla="*/ 0 h 950595"/>
                <a:gd name="connsiteX1" fmla="*/ 440055 w 470535"/>
                <a:gd name="connsiteY1" fmla="*/ 0 h 950595"/>
                <a:gd name="connsiteX2" fmla="*/ 441960 w 470535"/>
                <a:gd name="connsiteY2" fmla="*/ 180975 h 950595"/>
                <a:gd name="connsiteX3" fmla="*/ 470535 w 470535"/>
                <a:gd name="connsiteY3" fmla="*/ 704850 h 950595"/>
                <a:gd name="connsiteX4" fmla="*/ 70485 w 470535"/>
                <a:gd name="connsiteY4" fmla="*/ 950595 h 950595"/>
                <a:gd name="connsiteX5" fmla="*/ 17145 w 470535"/>
                <a:gd name="connsiteY5" fmla="*/ 741045 h 950595"/>
                <a:gd name="connsiteX6" fmla="*/ 0 w 470535"/>
                <a:gd name="connsiteY6" fmla="*/ 0 h 950595"/>
                <a:gd name="connsiteX0" fmla="*/ 0 w 470535"/>
                <a:gd name="connsiteY0" fmla="*/ 0 h 741045"/>
                <a:gd name="connsiteX1" fmla="*/ 440055 w 470535"/>
                <a:gd name="connsiteY1" fmla="*/ 0 h 741045"/>
                <a:gd name="connsiteX2" fmla="*/ 441960 w 470535"/>
                <a:gd name="connsiteY2" fmla="*/ 180975 h 741045"/>
                <a:gd name="connsiteX3" fmla="*/ 470535 w 470535"/>
                <a:gd name="connsiteY3" fmla="*/ 704850 h 741045"/>
                <a:gd name="connsiteX4" fmla="*/ 17145 w 470535"/>
                <a:gd name="connsiteY4" fmla="*/ 741045 h 741045"/>
                <a:gd name="connsiteX5" fmla="*/ 0 w 470535"/>
                <a:gd name="connsiteY5" fmla="*/ 0 h 741045"/>
                <a:gd name="connsiteX0" fmla="*/ 0 w 470535"/>
                <a:gd name="connsiteY0" fmla="*/ 0 h 741045"/>
                <a:gd name="connsiteX1" fmla="*/ 440055 w 470535"/>
                <a:gd name="connsiteY1" fmla="*/ 0 h 741045"/>
                <a:gd name="connsiteX2" fmla="*/ 441960 w 470535"/>
                <a:gd name="connsiteY2" fmla="*/ 180975 h 741045"/>
                <a:gd name="connsiteX3" fmla="*/ 470535 w 470535"/>
                <a:gd name="connsiteY3" fmla="*/ 704850 h 741045"/>
                <a:gd name="connsiteX4" fmla="*/ 19050 w 470535"/>
                <a:gd name="connsiteY4" fmla="*/ 741045 h 741045"/>
                <a:gd name="connsiteX5" fmla="*/ 0 w 470535"/>
                <a:gd name="connsiteY5" fmla="*/ 0 h 74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0535" h="741045">
                  <a:moveTo>
                    <a:pt x="0" y="0"/>
                  </a:moveTo>
                  <a:lnTo>
                    <a:pt x="440055" y="0"/>
                  </a:lnTo>
                  <a:lnTo>
                    <a:pt x="441960" y="180975"/>
                  </a:lnTo>
                  <a:lnTo>
                    <a:pt x="470535" y="704850"/>
                  </a:lnTo>
                  <a:lnTo>
                    <a:pt x="19050" y="7410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442E267A-9D71-46CF-B36F-29437E7957B9}"/>
                </a:ext>
              </a:extLst>
            </p:cNvPr>
            <p:cNvSpPr/>
            <p:nvPr/>
          </p:nvSpPr>
          <p:spPr>
            <a:xfrm>
              <a:off x="4195456" y="3687633"/>
              <a:ext cx="790575" cy="521970"/>
            </a:xfrm>
            <a:custGeom>
              <a:avLst/>
              <a:gdLst>
                <a:gd name="connsiteX0" fmla="*/ 0 w 790575"/>
                <a:gd name="connsiteY0" fmla="*/ 203835 h 521970"/>
                <a:gd name="connsiteX1" fmla="*/ 5715 w 790575"/>
                <a:gd name="connsiteY1" fmla="*/ 93345 h 521970"/>
                <a:gd name="connsiteX2" fmla="*/ 121920 w 790575"/>
                <a:gd name="connsiteY2" fmla="*/ 32385 h 521970"/>
                <a:gd name="connsiteX3" fmla="*/ 226695 w 790575"/>
                <a:gd name="connsiteY3" fmla="*/ 0 h 521970"/>
                <a:gd name="connsiteX4" fmla="*/ 777240 w 790575"/>
                <a:gd name="connsiteY4" fmla="*/ 93345 h 521970"/>
                <a:gd name="connsiteX5" fmla="*/ 777240 w 790575"/>
                <a:gd name="connsiteY5" fmla="*/ 93345 h 521970"/>
                <a:gd name="connsiteX6" fmla="*/ 790575 w 790575"/>
                <a:gd name="connsiteY6" fmla="*/ 520065 h 521970"/>
                <a:gd name="connsiteX7" fmla="*/ 651510 w 790575"/>
                <a:gd name="connsiteY7" fmla="*/ 521970 h 521970"/>
                <a:gd name="connsiteX8" fmla="*/ 205740 w 790575"/>
                <a:gd name="connsiteY8" fmla="*/ 276225 h 521970"/>
                <a:gd name="connsiteX9" fmla="*/ 0 w 790575"/>
                <a:gd name="connsiteY9" fmla="*/ 203835 h 52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5" h="521970">
                  <a:moveTo>
                    <a:pt x="0" y="203835"/>
                  </a:moveTo>
                  <a:lnTo>
                    <a:pt x="5715" y="93345"/>
                  </a:lnTo>
                  <a:lnTo>
                    <a:pt x="121920" y="32385"/>
                  </a:lnTo>
                  <a:lnTo>
                    <a:pt x="226695" y="0"/>
                  </a:lnTo>
                  <a:lnTo>
                    <a:pt x="777240" y="93345"/>
                  </a:lnTo>
                  <a:lnTo>
                    <a:pt x="777240" y="93345"/>
                  </a:lnTo>
                  <a:lnTo>
                    <a:pt x="790575" y="520065"/>
                  </a:lnTo>
                  <a:lnTo>
                    <a:pt x="651510" y="521970"/>
                  </a:lnTo>
                  <a:lnTo>
                    <a:pt x="205740" y="276225"/>
                  </a:lnTo>
                  <a:lnTo>
                    <a:pt x="0" y="20383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CD0B80FD-1A14-406B-83DC-D32DF6181601}"/>
                </a:ext>
              </a:extLst>
            </p:cNvPr>
            <p:cNvSpPr/>
            <p:nvPr/>
          </p:nvSpPr>
          <p:spPr>
            <a:xfrm>
              <a:off x="3812551" y="3481893"/>
              <a:ext cx="510540" cy="533400"/>
            </a:xfrm>
            <a:custGeom>
              <a:avLst/>
              <a:gdLst>
                <a:gd name="connsiteX0" fmla="*/ 0 w 510540"/>
                <a:gd name="connsiteY0" fmla="*/ 5715 h 533400"/>
                <a:gd name="connsiteX1" fmla="*/ 329565 w 510540"/>
                <a:gd name="connsiteY1" fmla="*/ 0 h 533400"/>
                <a:gd name="connsiteX2" fmla="*/ 331470 w 510540"/>
                <a:gd name="connsiteY2" fmla="*/ 116205 h 533400"/>
                <a:gd name="connsiteX3" fmla="*/ 419100 w 510540"/>
                <a:gd name="connsiteY3" fmla="*/ 114300 h 533400"/>
                <a:gd name="connsiteX4" fmla="*/ 422910 w 510540"/>
                <a:gd name="connsiteY4" fmla="*/ 283845 h 533400"/>
                <a:gd name="connsiteX5" fmla="*/ 390525 w 510540"/>
                <a:gd name="connsiteY5" fmla="*/ 297180 h 533400"/>
                <a:gd name="connsiteX6" fmla="*/ 382905 w 510540"/>
                <a:gd name="connsiteY6" fmla="*/ 415290 h 533400"/>
                <a:gd name="connsiteX7" fmla="*/ 510540 w 510540"/>
                <a:gd name="connsiteY7" fmla="*/ 453390 h 533400"/>
                <a:gd name="connsiteX8" fmla="*/ 504825 w 510540"/>
                <a:gd name="connsiteY8" fmla="*/ 516255 h 533400"/>
                <a:gd name="connsiteX9" fmla="*/ 26670 w 510540"/>
                <a:gd name="connsiteY9" fmla="*/ 533400 h 533400"/>
                <a:gd name="connsiteX10" fmla="*/ 0 w 510540"/>
                <a:gd name="connsiteY10" fmla="*/ 5715 h 533400"/>
                <a:gd name="connsiteX0" fmla="*/ 0 w 510540"/>
                <a:gd name="connsiteY0" fmla="*/ 5715 h 533400"/>
                <a:gd name="connsiteX1" fmla="*/ 329565 w 510540"/>
                <a:gd name="connsiteY1" fmla="*/ 0 h 533400"/>
                <a:gd name="connsiteX2" fmla="*/ 331470 w 510540"/>
                <a:gd name="connsiteY2" fmla="*/ 116205 h 533400"/>
                <a:gd name="connsiteX3" fmla="*/ 419100 w 510540"/>
                <a:gd name="connsiteY3" fmla="*/ 114300 h 533400"/>
                <a:gd name="connsiteX4" fmla="*/ 422910 w 510540"/>
                <a:gd name="connsiteY4" fmla="*/ 283845 h 533400"/>
                <a:gd name="connsiteX5" fmla="*/ 390525 w 510540"/>
                <a:gd name="connsiteY5" fmla="*/ 297180 h 533400"/>
                <a:gd name="connsiteX6" fmla="*/ 386715 w 510540"/>
                <a:gd name="connsiteY6" fmla="*/ 413385 h 533400"/>
                <a:gd name="connsiteX7" fmla="*/ 510540 w 510540"/>
                <a:gd name="connsiteY7" fmla="*/ 453390 h 533400"/>
                <a:gd name="connsiteX8" fmla="*/ 504825 w 510540"/>
                <a:gd name="connsiteY8" fmla="*/ 516255 h 533400"/>
                <a:gd name="connsiteX9" fmla="*/ 26670 w 510540"/>
                <a:gd name="connsiteY9" fmla="*/ 533400 h 533400"/>
                <a:gd name="connsiteX10" fmla="*/ 0 w 510540"/>
                <a:gd name="connsiteY10" fmla="*/ 5715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40" h="533400">
                  <a:moveTo>
                    <a:pt x="0" y="5715"/>
                  </a:moveTo>
                  <a:lnTo>
                    <a:pt x="329565" y="0"/>
                  </a:lnTo>
                  <a:lnTo>
                    <a:pt x="331470" y="116205"/>
                  </a:lnTo>
                  <a:lnTo>
                    <a:pt x="419100" y="114300"/>
                  </a:lnTo>
                  <a:lnTo>
                    <a:pt x="422910" y="283845"/>
                  </a:lnTo>
                  <a:lnTo>
                    <a:pt x="390525" y="297180"/>
                  </a:lnTo>
                  <a:lnTo>
                    <a:pt x="386715" y="413385"/>
                  </a:lnTo>
                  <a:lnTo>
                    <a:pt x="510540" y="453390"/>
                  </a:lnTo>
                  <a:lnTo>
                    <a:pt x="504825" y="516255"/>
                  </a:lnTo>
                  <a:lnTo>
                    <a:pt x="26670" y="533400"/>
                  </a:lnTo>
                  <a:lnTo>
                    <a:pt x="0" y="571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4651D78B-F8D2-4B76-B494-8C238E9EF8EF}"/>
                </a:ext>
              </a:extLst>
            </p:cNvPr>
            <p:cNvSpPr/>
            <p:nvPr/>
          </p:nvSpPr>
          <p:spPr>
            <a:xfrm>
              <a:off x="4123066" y="2660838"/>
              <a:ext cx="1091565" cy="577215"/>
            </a:xfrm>
            <a:custGeom>
              <a:avLst/>
              <a:gdLst>
                <a:gd name="connsiteX0" fmla="*/ 0 w 1091565"/>
                <a:gd name="connsiteY0" fmla="*/ 91440 h 577215"/>
                <a:gd name="connsiteX1" fmla="*/ 9525 w 1091565"/>
                <a:gd name="connsiteY1" fmla="*/ 371475 h 577215"/>
                <a:gd name="connsiteX2" fmla="*/ 213360 w 1091565"/>
                <a:gd name="connsiteY2" fmla="*/ 381000 h 577215"/>
                <a:gd name="connsiteX3" fmla="*/ 217170 w 1091565"/>
                <a:gd name="connsiteY3" fmla="*/ 577215 h 577215"/>
                <a:gd name="connsiteX4" fmla="*/ 1080135 w 1091565"/>
                <a:gd name="connsiteY4" fmla="*/ 491490 h 577215"/>
                <a:gd name="connsiteX5" fmla="*/ 1091565 w 1091565"/>
                <a:gd name="connsiteY5" fmla="*/ 129540 h 577215"/>
                <a:gd name="connsiteX6" fmla="*/ 979170 w 1091565"/>
                <a:gd name="connsiteY6" fmla="*/ 45720 h 577215"/>
                <a:gd name="connsiteX7" fmla="*/ 853440 w 1091565"/>
                <a:gd name="connsiteY7" fmla="*/ 0 h 577215"/>
                <a:gd name="connsiteX8" fmla="*/ 729615 w 1091565"/>
                <a:gd name="connsiteY8" fmla="*/ 13335 h 577215"/>
                <a:gd name="connsiteX9" fmla="*/ 573405 w 1091565"/>
                <a:gd name="connsiteY9" fmla="*/ 78105 h 577215"/>
                <a:gd name="connsiteX10" fmla="*/ 501015 w 1091565"/>
                <a:gd name="connsiteY10" fmla="*/ 133350 h 577215"/>
                <a:gd name="connsiteX11" fmla="*/ 356235 w 1091565"/>
                <a:gd name="connsiteY11" fmla="*/ 125730 h 577215"/>
                <a:gd name="connsiteX12" fmla="*/ 217170 w 1091565"/>
                <a:gd name="connsiteY12" fmla="*/ 110490 h 577215"/>
                <a:gd name="connsiteX13" fmla="*/ 123825 w 1091565"/>
                <a:gd name="connsiteY13" fmla="*/ 60960 h 577215"/>
                <a:gd name="connsiteX14" fmla="*/ 78105 w 1091565"/>
                <a:gd name="connsiteY14" fmla="*/ 72390 h 577215"/>
                <a:gd name="connsiteX15" fmla="*/ 0 w 1091565"/>
                <a:gd name="connsiteY15" fmla="*/ 91440 h 57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91565" h="577215">
                  <a:moveTo>
                    <a:pt x="0" y="91440"/>
                  </a:moveTo>
                  <a:lnTo>
                    <a:pt x="9525" y="371475"/>
                  </a:lnTo>
                  <a:lnTo>
                    <a:pt x="213360" y="381000"/>
                  </a:lnTo>
                  <a:lnTo>
                    <a:pt x="217170" y="577215"/>
                  </a:lnTo>
                  <a:lnTo>
                    <a:pt x="1080135" y="491490"/>
                  </a:lnTo>
                  <a:lnTo>
                    <a:pt x="1091565" y="129540"/>
                  </a:lnTo>
                  <a:lnTo>
                    <a:pt x="979170" y="45720"/>
                  </a:lnTo>
                  <a:lnTo>
                    <a:pt x="853440" y="0"/>
                  </a:lnTo>
                  <a:lnTo>
                    <a:pt x="729615" y="13335"/>
                  </a:lnTo>
                  <a:lnTo>
                    <a:pt x="573405" y="78105"/>
                  </a:lnTo>
                  <a:lnTo>
                    <a:pt x="501015" y="133350"/>
                  </a:lnTo>
                  <a:lnTo>
                    <a:pt x="356235" y="125730"/>
                  </a:lnTo>
                  <a:lnTo>
                    <a:pt x="217170" y="110490"/>
                  </a:lnTo>
                  <a:lnTo>
                    <a:pt x="123825" y="60960"/>
                  </a:lnTo>
                  <a:lnTo>
                    <a:pt x="78105" y="7239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CD256289-F0D5-4835-89EB-FACFE9DAFCA3}"/>
                </a:ext>
              </a:extLst>
            </p:cNvPr>
            <p:cNvSpPr/>
            <p:nvPr/>
          </p:nvSpPr>
          <p:spPr>
            <a:xfrm>
              <a:off x="4140211" y="3152328"/>
              <a:ext cx="1070610" cy="628650"/>
            </a:xfrm>
            <a:custGeom>
              <a:avLst/>
              <a:gdLst>
                <a:gd name="connsiteX0" fmla="*/ 192405 w 1066800"/>
                <a:gd name="connsiteY0" fmla="*/ 85725 h 624840"/>
                <a:gd name="connsiteX1" fmla="*/ 1061085 w 1066800"/>
                <a:gd name="connsiteY1" fmla="*/ 0 h 624840"/>
                <a:gd name="connsiteX2" fmla="*/ 1066800 w 1066800"/>
                <a:gd name="connsiteY2" fmla="*/ 304800 h 624840"/>
                <a:gd name="connsiteX3" fmla="*/ 794385 w 1066800"/>
                <a:gd name="connsiteY3" fmla="*/ 624840 h 624840"/>
                <a:gd name="connsiteX4" fmla="*/ 281940 w 1066800"/>
                <a:gd name="connsiteY4" fmla="*/ 535305 h 624840"/>
                <a:gd name="connsiteX5" fmla="*/ 171450 w 1066800"/>
                <a:gd name="connsiteY5" fmla="*/ 569595 h 624840"/>
                <a:gd name="connsiteX6" fmla="*/ 91440 w 1066800"/>
                <a:gd name="connsiteY6" fmla="*/ 611505 h 624840"/>
                <a:gd name="connsiteX7" fmla="*/ 89535 w 1066800"/>
                <a:gd name="connsiteY7" fmla="*/ 443865 h 624840"/>
                <a:gd name="connsiteX8" fmla="*/ 0 w 1066800"/>
                <a:gd name="connsiteY8" fmla="*/ 447675 h 624840"/>
                <a:gd name="connsiteX9" fmla="*/ 1905 w 1066800"/>
                <a:gd name="connsiteY9" fmla="*/ 327660 h 624840"/>
                <a:gd name="connsiteX10" fmla="*/ 76200 w 1066800"/>
                <a:gd name="connsiteY10" fmla="*/ 329565 h 624840"/>
                <a:gd name="connsiteX11" fmla="*/ 192405 w 1066800"/>
                <a:gd name="connsiteY11" fmla="*/ 85725 h 624840"/>
                <a:gd name="connsiteX0" fmla="*/ 196215 w 1070610"/>
                <a:gd name="connsiteY0" fmla="*/ 85725 h 624840"/>
                <a:gd name="connsiteX1" fmla="*/ 1064895 w 1070610"/>
                <a:gd name="connsiteY1" fmla="*/ 0 h 624840"/>
                <a:gd name="connsiteX2" fmla="*/ 1070610 w 1070610"/>
                <a:gd name="connsiteY2" fmla="*/ 304800 h 624840"/>
                <a:gd name="connsiteX3" fmla="*/ 798195 w 1070610"/>
                <a:gd name="connsiteY3" fmla="*/ 624840 h 624840"/>
                <a:gd name="connsiteX4" fmla="*/ 285750 w 1070610"/>
                <a:gd name="connsiteY4" fmla="*/ 535305 h 624840"/>
                <a:gd name="connsiteX5" fmla="*/ 175260 w 1070610"/>
                <a:gd name="connsiteY5" fmla="*/ 569595 h 624840"/>
                <a:gd name="connsiteX6" fmla="*/ 95250 w 1070610"/>
                <a:gd name="connsiteY6" fmla="*/ 611505 h 624840"/>
                <a:gd name="connsiteX7" fmla="*/ 93345 w 1070610"/>
                <a:gd name="connsiteY7" fmla="*/ 443865 h 624840"/>
                <a:gd name="connsiteX8" fmla="*/ 3810 w 1070610"/>
                <a:gd name="connsiteY8" fmla="*/ 447675 h 624840"/>
                <a:gd name="connsiteX9" fmla="*/ 0 w 1070610"/>
                <a:gd name="connsiteY9" fmla="*/ 325755 h 624840"/>
                <a:gd name="connsiteX10" fmla="*/ 80010 w 1070610"/>
                <a:gd name="connsiteY10" fmla="*/ 329565 h 624840"/>
                <a:gd name="connsiteX11" fmla="*/ 196215 w 1070610"/>
                <a:gd name="connsiteY11" fmla="*/ 85725 h 624840"/>
                <a:gd name="connsiteX0" fmla="*/ 196215 w 1070610"/>
                <a:gd name="connsiteY0" fmla="*/ 85725 h 628650"/>
                <a:gd name="connsiteX1" fmla="*/ 1064895 w 1070610"/>
                <a:gd name="connsiteY1" fmla="*/ 0 h 628650"/>
                <a:gd name="connsiteX2" fmla="*/ 1070610 w 1070610"/>
                <a:gd name="connsiteY2" fmla="*/ 304800 h 628650"/>
                <a:gd name="connsiteX3" fmla="*/ 830580 w 1070610"/>
                <a:gd name="connsiteY3" fmla="*/ 628650 h 628650"/>
                <a:gd name="connsiteX4" fmla="*/ 285750 w 1070610"/>
                <a:gd name="connsiteY4" fmla="*/ 535305 h 628650"/>
                <a:gd name="connsiteX5" fmla="*/ 175260 w 1070610"/>
                <a:gd name="connsiteY5" fmla="*/ 569595 h 628650"/>
                <a:gd name="connsiteX6" fmla="*/ 95250 w 1070610"/>
                <a:gd name="connsiteY6" fmla="*/ 611505 h 628650"/>
                <a:gd name="connsiteX7" fmla="*/ 93345 w 1070610"/>
                <a:gd name="connsiteY7" fmla="*/ 443865 h 628650"/>
                <a:gd name="connsiteX8" fmla="*/ 3810 w 1070610"/>
                <a:gd name="connsiteY8" fmla="*/ 447675 h 628650"/>
                <a:gd name="connsiteX9" fmla="*/ 0 w 1070610"/>
                <a:gd name="connsiteY9" fmla="*/ 325755 h 628650"/>
                <a:gd name="connsiteX10" fmla="*/ 80010 w 1070610"/>
                <a:gd name="connsiteY10" fmla="*/ 329565 h 628650"/>
                <a:gd name="connsiteX11" fmla="*/ 196215 w 1070610"/>
                <a:gd name="connsiteY11" fmla="*/ 85725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70610" h="628650">
                  <a:moveTo>
                    <a:pt x="196215" y="85725"/>
                  </a:moveTo>
                  <a:lnTo>
                    <a:pt x="1064895" y="0"/>
                  </a:lnTo>
                  <a:lnTo>
                    <a:pt x="1070610" y="304800"/>
                  </a:lnTo>
                  <a:lnTo>
                    <a:pt x="830580" y="628650"/>
                  </a:lnTo>
                  <a:lnTo>
                    <a:pt x="285750" y="535305"/>
                  </a:lnTo>
                  <a:lnTo>
                    <a:pt x="175260" y="569595"/>
                  </a:lnTo>
                  <a:lnTo>
                    <a:pt x="95250" y="611505"/>
                  </a:lnTo>
                  <a:lnTo>
                    <a:pt x="93345" y="443865"/>
                  </a:lnTo>
                  <a:lnTo>
                    <a:pt x="3810" y="447675"/>
                  </a:lnTo>
                  <a:lnTo>
                    <a:pt x="0" y="325755"/>
                  </a:lnTo>
                  <a:lnTo>
                    <a:pt x="80010" y="329565"/>
                  </a:lnTo>
                  <a:lnTo>
                    <a:pt x="196215" y="8572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B96C36AD-C167-47BA-9A2F-75CB7EA25BE9}"/>
                </a:ext>
              </a:extLst>
            </p:cNvPr>
            <p:cNvSpPr/>
            <p:nvPr/>
          </p:nvSpPr>
          <p:spPr>
            <a:xfrm>
              <a:off x="5203201" y="2729418"/>
              <a:ext cx="716280" cy="727710"/>
            </a:xfrm>
            <a:custGeom>
              <a:avLst/>
              <a:gdLst>
                <a:gd name="connsiteX0" fmla="*/ 7620 w 716280"/>
                <a:gd name="connsiteY0" fmla="*/ 59055 h 727710"/>
                <a:gd name="connsiteX1" fmla="*/ 146685 w 716280"/>
                <a:gd name="connsiteY1" fmla="*/ 60960 h 727710"/>
                <a:gd name="connsiteX2" fmla="*/ 219075 w 716280"/>
                <a:gd name="connsiteY2" fmla="*/ 26670 h 727710"/>
                <a:gd name="connsiteX3" fmla="*/ 316230 w 716280"/>
                <a:gd name="connsiteY3" fmla="*/ 0 h 727710"/>
                <a:gd name="connsiteX4" fmla="*/ 365760 w 716280"/>
                <a:gd name="connsiteY4" fmla="*/ 5715 h 727710"/>
                <a:gd name="connsiteX5" fmla="*/ 586740 w 716280"/>
                <a:gd name="connsiteY5" fmla="*/ 60960 h 727710"/>
                <a:gd name="connsiteX6" fmla="*/ 600075 w 716280"/>
                <a:gd name="connsiteY6" fmla="*/ 518160 h 727710"/>
                <a:gd name="connsiteX7" fmla="*/ 710565 w 716280"/>
                <a:gd name="connsiteY7" fmla="*/ 514350 h 727710"/>
                <a:gd name="connsiteX8" fmla="*/ 716280 w 716280"/>
                <a:gd name="connsiteY8" fmla="*/ 643890 h 727710"/>
                <a:gd name="connsiteX9" fmla="*/ 7620 w 716280"/>
                <a:gd name="connsiteY9" fmla="*/ 727710 h 727710"/>
                <a:gd name="connsiteX10" fmla="*/ 0 w 716280"/>
                <a:gd name="connsiteY10" fmla="*/ 421005 h 727710"/>
                <a:gd name="connsiteX11" fmla="*/ 7620 w 716280"/>
                <a:gd name="connsiteY11" fmla="*/ 59055 h 727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6280" h="727710">
                  <a:moveTo>
                    <a:pt x="7620" y="59055"/>
                  </a:moveTo>
                  <a:lnTo>
                    <a:pt x="146685" y="60960"/>
                  </a:lnTo>
                  <a:lnTo>
                    <a:pt x="219075" y="26670"/>
                  </a:lnTo>
                  <a:lnTo>
                    <a:pt x="316230" y="0"/>
                  </a:lnTo>
                  <a:lnTo>
                    <a:pt x="365760" y="5715"/>
                  </a:lnTo>
                  <a:lnTo>
                    <a:pt x="586740" y="60960"/>
                  </a:lnTo>
                  <a:lnTo>
                    <a:pt x="600075" y="518160"/>
                  </a:lnTo>
                  <a:lnTo>
                    <a:pt x="710565" y="514350"/>
                  </a:lnTo>
                  <a:lnTo>
                    <a:pt x="716280" y="643890"/>
                  </a:lnTo>
                  <a:lnTo>
                    <a:pt x="7620" y="727710"/>
                  </a:lnTo>
                  <a:lnTo>
                    <a:pt x="0" y="421005"/>
                  </a:lnTo>
                  <a:lnTo>
                    <a:pt x="7620" y="5905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1CAC984B-AAF9-49C4-9B28-5FCFF916A953}"/>
                </a:ext>
              </a:extLst>
            </p:cNvPr>
            <p:cNvSpPr/>
            <p:nvPr/>
          </p:nvSpPr>
          <p:spPr>
            <a:xfrm>
              <a:off x="3385831" y="3933377"/>
              <a:ext cx="1604010" cy="489585"/>
            </a:xfrm>
            <a:custGeom>
              <a:avLst/>
              <a:gdLst>
                <a:gd name="connsiteX0" fmla="*/ 0 w 1602105"/>
                <a:gd name="connsiteY0" fmla="*/ 55245 h 426720"/>
                <a:gd name="connsiteX1" fmla="*/ 451485 w 1602105"/>
                <a:gd name="connsiteY1" fmla="*/ 19050 h 426720"/>
                <a:gd name="connsiteX2" fmla="*/ 927735 w 1602105"/>
                <a:gd name="connsiteY2" fmla="*/ 0 h 426720"/>
                <a:gd name="connsiteX3" fmla="*/ 1183005 w 1602105"/>
                <a:gd name="connsiteY3" fmla="*/ 60960 h 426720"/>
                <a:gd name="connsiteX4" fmla="*/ 1461135 w 1602105"/>
                <a:gd name="connsiteY4" fmla="*/ 213360 h 426720"/>
                <a:gd name="connsiteX5" fmla="*/ 1598295 w 1602105"/>
                <a:gd name="connsiteY5" fmla="*/ 213360 h 426720"/>
                <a:gd name="connsiteX6" fmla="*/ 1602105 w 1602105"/>
                <a:gd name="connsiteY6" fmla="*/ 426720 h 426720"/>
                <a:gd name="connsiteX7" fmla="*/ 600075 w 1602105"/>
                <a:gd name="connsiteY7" fmla="*/ 411480 h 426720"/>
                <a:gd name="connsiteX8" fmla="*/ 592455 w 1602105"/>
                <a:gd name="connsiteY8" fmla="*/ 264795 h 426720"/>
                <a:gd name="connsiteX9" fmla="*/ 47625 w 1602105"/>
                <a:gd name="connsiteY9" fmla="*/ 260985 h 426720"/>
                <a:gd name="connsiteX10" fmla="*/ 5715 w 1602105"/>
                <a:gd name="connsiteY10" fmla="*/ 148590 h 426720"/>
                <a:gd name="connsiteX11" fmla="*/ 0 w 1602105"/>
                <a:gd name="connsiteY11" fmla="*/ 55245 h 426720"/>
                <a:gd name="connsiteX0" fmla="*/ 0 w 1604010"/>
                <a:gd name="connsiteY0" fmla="*/ 53340 h 426720"/>
                <a:gd name="connsiteX1" fmla="*/ 453390 w 1604010"/>
                <a:gd name="connsiteY1" fmla="*/ 19050 h 426720"/>
                <a:gd name="connsiteX2" fmla="*/ 929640 w 1604010"/>
                <a:gd name="connsiteY2" fmla="*/ 0 h 426720"/>
                <a:gd name="connsiteX3" fmla="*/ 1184910 w 1604010"/>
                <a:gd name="connsiteY3" fmla="*/ 60960 h 426720"/>
                <a:gd name="connsiteX4" fmla="*/ 1463040 w 1604010"/>
                <a:gd name="connsiteY4" fmla="*/ 213360 h 426720"/>
                <a:gd name="connsiteX5" fmla="*/ 1600200 w 1604010"/>
                <a:gd name="connsiteY5" fmla="*/ 213360 h 426720"/>
                <a:gd name="connsiteX6" fmla="*/ 1604010 w 1604010"/>
                <a:gd name="connsiteY6" fmla="*/ 426720 h 426720"/>
                <a:gd name="connsiteX7" fmla="*/ 601980 w 1604010"/>
                <a:gd name="connsiteY7" fmla="*/ 411480 h 426720"/>
                <a:gd name="connsiteX8" fmla="*/ 594360 w 1604010"/>
                <a:gd name="connsiteY8" fmla="*/ 264795 h 426720"/>
                <a:gd name="connsiteX9" fmla="*/ 49530 w 1604010"/>
                <a:gd name="connsiteY9" fmla="*/ 260985 h 426720"/>
                <a:gd name="connsiteX10" fmla="*/ 7620 w 1604010"/>
                <a:gd name="connsiteY10" fmla="*/ 148590 h 426720"/>
                <a:gd name="connsiteX11" fmla="*/ 0 w 1604010"/>
                <a:gd name="connsiteY11" fmla="*/ 53340 h 426720"/>
                <a:gd name="connsiteX0" fmla="*/ 0 w 1604010"/>
                <a:gd name="connsiteY0" fmla="*/ 53340 h 426720"/>
                <a:gd name="connsiteX1" fmla="*/ 453390 w 1604010"/>
                <a:gd name="connsiteY1" fmla="*/ 19050 h 426720"/>
                <a:gd name="connsiteX2" fmla="*/ 929640 w 1604010"/>
                <a:gd name="connsiteY2" fmla="*/ 0 h 426720"/>
                <a:gd name="connsiteX3" fmla="*/ 996315 w 1604010"/>
                <a:gd name="connsiteY3" fmla="*/ 17145 h 426720"/>
                <a:gd name="connsiteX4" fmla="*/ 1184910 w 1604010"/>
                <a:gd name="connsiteY4" fmla="*/ 60960 h 426720"/>
                <a:gd name="connsiteX5" fmla="*/ 1463040 w 1604010"/>
                <a:gd name="connsiteY5" fmla="*/ 213360 h 426720"/>
                <a:gd name="connsiteX6" fmla="*/ 1600200 w 1604010"/>
                <a:gd name="connsiteY6" fmla="*/ 213360 h 426720"/>
                <a:gd name="connsiteX7" fmla="*/ 1604010 w 1604010"/>
                <a:gd name="connsiteY7" fmla="*/ 426720 h 426720"/>
                <a:gd name="connsiteX8" fmla="*/ 601980 w 1604010"/>
                <a:gd name="connsiteY8" fmla="*/ 411480 h 426720"/>
                <a:gd name="connsiteX9" fmla="*/ 594360 w 1604010"/>
                <a:gd name="connsiteY9" fmla="*/ 264795 h 426720"/>
                <a:gd name="connsiteX10" fmla="*/ 49530 w 1604010"/>
                <a:gd name="connsiteY10" fmla="*/ 260985 h 426720"/>
                <a:gd name="connsiteX11" fmla="*/ 7620 w 1604010"/>
                <a:gd name="connsiteY11" fmla="*/ 148590 h 426720"/>
                <a:gd name="connsiteX12" fmla="*/ 0 w 1604010"/>
                <a:gd name="connsiteY12" fmla="*/ 53340 h 426720"/>
                <a:gd name="connsiteX0" fmla="*/ 0 w 1604010"/>
                <a:gd name="connsiteY0" fmla="*/ 53340 h 426720"/>
                <a:gd name="connsiteX1" fmla="*/ 453390 w 1604010"/>
                <a:gd name="connsiteY1" fmla="*/ 19050 h 426720"/>
                <a:gd name="connsiteX2" fmla="*/ 929640 w 1604010"/>
                <a:gd name="connsiteY2" fmla="*/ 0 h 426720"/>
                <a:gd name="connsiteX3" fmla="*/ 996315 w 1604010"/>
                <a:gd name="connsiteY3" fmla="*/ 17145 h 426720"/>
                <a:gd name="connsiteX4" fmla="*/ 1095375 w 1604010"/>
                <a:gd name="connsiteY4" fmla="*/ 43815 h 426720"/>
                <a:gd name="connsiteX5" fmla="*/ 1184910 w 1604010"/>
                <a:gd name="connsiteY5" fmla="*/ 60960 h 426720"/>
                <a:gd name="connsiteX6" fmla="*/ 1463040 w 1604010"/>
                <a:gd name="connsiteY6" fmla="*/ 213360 h 426720"/>
                <a:gd name="connsiteX7" fmla="*/ 1600200 w 1604010"/>
                <a:gd name="connsiteY7" fmla="*/ 213360 h 426720"/>
                <a:gd name="connsiteX8" fmla="*/ 1604010 w 1604010"/>
                <a:gd name="connsiteY8" fmla="*/ 426720 h 426720"/>
                <a:gd name="connsiteX9" fmla="*/ 601980 w 1604010"/>
                <a:gd name="connsiteY9" fmla="*/ 411480 h 426720"/>
                <a:gd name="connsiteX10" fmla="*/ 594360 w 1604010"/>
                <a:gd name="connsiteY10" fmla="*/ 264795 h 426720"/>
                <a:gd name="connsiteX11" fmla="*/ 49530 w 1604010"/>
                <a:gd name="connsiteY11" fmla="*/ 260985 h 426720"/>
                <a:gd name="connsiteX12" fmla="*/ 7620 w 1604010"/>
                <a:gd name="connsiteY12" fmla="*/ 148590 h 426720"/>
                <a:gd name="connsiteX13" fmla="*/ 0 w 1604010"/>
                <a:gd name="connsiteY13" fmla="*/ 53340 h 426720"/>
                <a:gd name="connsiteX0" fmla="*/ 0 w 1604010"/>
                <a:gd name="connsiteY0" fmla="*/ 116205 h 489585"/>
                <a:gd name="connsiteX1" fmla="*/ 453390 w 1604010"/>
                <a:gd name="connsiteY1" fmla="*/ 81915 h 489585"/>
                <a:gd name="connsiteX2" fmla="*/ 929640 w 1604010"/>
                <a:gd name="connsiteY2" fmla="*/ 62865 h 489585"/>
                <a:gd name="connsiteX3" fmla="*/ 933450 w 1604010"/>
                <a:gd name="connsiteY3" fmla="*/ 0 h 489585"/>
                <a:gd name="connsiteX4" fmla="*/ 1095375 w 1604010"/>
                <a:gd name="connsiteY4" fmla="*/ 106680 h 489585"/>
                <a:gd name="connsiteX5" fmla="*/ 1184910 w 1604010"/>
                <a:gd name="connsiteY5" fmla="*/ 123825 h 489585"/>
                <a:gd name="connsiteX6" fmla="*/ 1463040 w 1604010"/>
                <a:gd name="connsiteY6" fmla="*/ 276225 h 489585"/>
                <a:gd name="connsiteX7" fmla="*/ 1600200 w 1604010"/>
                <a:gd name="connsiteY7" fmla="*/ 276225 h 489585"/>
                <a:gd name="connsiteX8" fmla="*/ 1604010 w 1604010"/>
                <a:gd name="connsiteY8" fmla="*/ 489585 h 489585"/>
                <a:gd name="connsiteX9" fmla="*/ 601980 w 1604010"/>
                <a:gd name="connsiteY9" fmla="*/ 474345 h 489585"/>
                <a:gd name="connsiteX10" fmla="*/ 594360 w 1604010"/>
                <a:gd name="connsiteY10" fmla="*/ 327660 h 489585"/>
                <a:gd name="connsiteX11" fmla="*/ 49530 w 1604010"/>
                <a:gd name="connsiteY11" fmla="*/ 323850 h 489585"/>
                <a:gd name="connsiteX12" fmla="*/ 7620 w 1604010"/>
                <a:gd name="connsiteY12" fmla="*/ 211455 h 489585"/>
                <a:gd name="connsiteX13" fmla="*/ 0 w 1604010"/>
                <a:gd name="connsiteY13" fmla="*/ 116205 h 489585"/>
                <a:gd name="connsiteX0" fmla="*/ 0 w 1604010"/>
                <a:gd name="connsiteY0" fmla="*/ 116205 h 489585"/>
                <a:gd name="connsiteX1" fmla="*/ 453390 w 1604010"/>
                <a:gd name="connsiteY1" fmla="*/ 81915 h 489585"/>
                <a:gd name="connsiteX2" fmla="*/ 929640 w 1604010"/>
                <a:gd name="connsiteY2" fmla="*/ 62865 h 489585"/>
                <a:gd name="connsiteX3" fmla="*/ 933450 w 1604010"/>
                <a:gd name="connsiteY3" fmla="*/ 0 h 489585"/>
                <a:gd name="connsiteX4" fmla="*/ 1017270 w 1604010"/>
                <a:gd name="connsiteY4" fmla="*/ 28575 h 489585"/>
                <a:gd name="connsiteX5" fmla="*/ 1184910 w 1604010"/>
                <a:gd name="connsiteY5" fmla="*/ 123825 h 489585"/>
                <a:gd name="connsiteX6" fmla="*/ 1463040 w 1604010"/>
                <a:gd name="connsiteY6" fmla="*/ 276225 h 489585"/>
                <a:gd name="connsiteX7" fmla="*/ 1600200 w 1604010"/>
                <a:gd name="connsiteY7" fmla="*/ 276225 h 489585"/>
                <a:gd name="connsiteX8" fmla="*/ 1604010 w 1604010"/>
                <a:gd name="connsiteY8" fmla="*/ 489585 h 489585"/>
                <a:gd name="connsiteX9" fmla="*/ 601980 w 1604010"/>
                <a:gd name="connsiteY9" fmla="*/ 474345 h 489585"/>
                <a:gd name="connsiteX10" fmla="*/ 594360 w 1604010"/>
                <a:gd name="connsiteY10" fmla="*/ 327660 h 489585"/>
                <a:gd name="connsiteX11" fmla="*/ 49530 w 1604010"/>
                <a:gd name="connsiteY11" fmla="*/ 323850 h 489585"/>
                <a:gd name="connsiteX12" fmla="*/ 7620 w 1604010"/>
                <a:gd name="connsiteY12" fmla="*/ 211455 h 489585"/>
                <a:gd name="connsiteX13" fmla="*/ 0 w 1604010"/>
                <a:gd name="connsiteY13" fmla="*/ 116205 h 489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04010" h="489585">
                  <a:moveTo>
                    <a:pt x="0" y="116205"/>
                  </a:moveTo>
                  <a:lnTo>
                    <a:pt x="453390" y="81915"/>
                  </a:lnTo>
                  <a:lnTo>
                    <a:pt x="929640" y="62865"/>
                  </a:lnTo>
                  <a:lnTo>
                    <a:pt x="933450" y="0"/>
                  </a:lnTo>
                  <a:lnTo>
                    <a:pt x="1017270" y="28575"/>
                  </a:lnTo>
                  <a:lnTo>
                    <a:pt x="1184910" y="123825"/>
                  </a:lnTo>
                  <a:lnTo>
                    <a:pt x="1463040" y="276225"/>
                  </a:lnTo>
                  <a:lnTo>
                    <a:pt x="1600200" y="276225"/>
                  </a:lnTo>
                  <a:lnTo>
                    <a:pt x="1604010" y="489585"/>
                  </a:lnTo>
                  <a:lnTo>
                    <a:pt x="601980" y="474345"/>
                  </a:lnTo>
                  <a:lnTo>
                    <a:pt x="594360" y="327660"/>
                  </a:lnTo>
                  <a:lnTo>
                    <a:pt x="49530" y="323850"/>
                  </a:lnTo>
                  <a:lnTo>
                    <a:pt x="7620" y="211455"/>
                  </a:lnTo>
                  <a:lnTo>
                    <a:pt x="0" y="11620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39F6BA0F-46E8-433D-B6E4-695FEE93255B}"/>
                </a:ext>
              </a:extLst>
            </p:cNvPr>
            <p:cNvSpPr/>
            <p:nvPr/>
          </p:nvSpPr>
          <p:spPr>
            <a:xfrm>
              <a:off x="4972696" y="2796093"/>
              <a:ext cx="1945640" cy="1628140"/>
            </a:xfrm>
            <a:custGeom>
              <a:avLst/>
              <a:gdLst>
                <a:gd name="connsiteX0" fmla="*/ 820420 w 2001520"/>
                <a:gd name="connsiteY0" fmla="*/ 0 h 1628140"/>
                <a:gd name="connsiteX1" fmla="*/ 1226820 w 2001520"/>
                <a:gd name="connsiteY1" fmla="*/ 160020 h 1628140"/>
                <a:gd name="connsiteX2" fmla="*/ 1353820 w 2001520"/>
                <a:gd name="connsiteY2" fmla="*/ 203200 h 1628140"/>
                <a:gd name="connsiteX3" fmla="*/ 1457960 w 2001520"/>
                <a:gd name="connsiteY3" fmla="*/ 190500 h 1628140"/>
                <a:gd name="connsiteX4" fmla="*/ 1531620 w 2001520"/>
                <a:gd name="connsiteY4" fmla="*/ 137160 h 1628140"/>
                <a:gd name="connsiteX5" fmla="*/ 1765300 w 2001520"/>
                <a:gd name="connsiteY5" fmla="*/ 137160 h 1628140"/>
                <a:gd name="connsiteX6" fmla="*/ 1920240 w 2001520"/>
                <a:gd name="connsiteY6" fmla="*/ 152400 h 1628140"/>
                <a:gd name="connsiteX7" fmla="*/ 2001520 w 2001520"/>
                <a:gd name="connsiteY7" fmla="*/ 1612900 h 1628140"/>
                <a:gd name="connsiteX8" fmla="*/ 15240 w 2001520"/>
                <a:gd name="connsiteY8" fmla="*/ 1628140 h 1628140"/>
                <a:gd name="connsiteX9" fmla="*/ 0 w 2001520"/>
                <a:gd name="connsiteY9" fmla="*/ 985520 h 1628140"/>
                <a:gd name="connsiteX10" fmla="*/ 241300 w 2001520"/>
                <a:gd name="connsiteY10" fmla="*/ 662940 h 1628140"/>
                <a:gd name="connsiteX11" fmla="*/ 947420 w 2001520"/>
                <a:gd name="connsiteY11" fmla="*/ 576580 h 1628140"/>
                <a:gd name="connsiteX12" fmla="*/ 942340 w 2001520"/>
                <a:gd name="connsiteY12" fmla="*/ 447040 h 1628140"/>
                <a:gd name="connsiteX13" fmla="*/ 830580 w 2001520"/>
                <a:gd name="connsiteY13" fmla="*/ 449580 h 1628140"/>
                <a:gd name="connsiteX14" fmla="*/ 820420 w 2001520"/>
                <a:gd name="connsiteY14" fmla="*/ 0 h 1628140"/>
                <a:gd name="connsiteX0" fmla="*/ 820420 w 1945640"/>
                <a:gd name="connsiteY0" fmla="*/ 0 h 1628140"/>
                <a:gd name="connsiteX1" fmla="*/ 1226820 w 1945640"/>
                <a:gd name="connsiteY1" fmla="*/ 160020 h 1628140"/>
                <a:gd name="connsiteX2" fmla="*/ 1353820 w 1945640"/>
                <a:gd name="connsiteY2" fmla="*/ 203200 h 1628140"/>
                <a:gd name="connsiteX3" fmla="*/ 1457960 w 1945640"/>
                <a:gd name="connsiteY3" fmla="*/ 190500 h 1628140"/>
                <a:gd name="connsiteX4" fmla="*/ 1531620 w 1945640"/>
                <a:gd name="connsiteY4" fmla="*/ 137160 h 1628140"/>
                <a:gd name="connsiteX5" fmla="*/ 1765300 w 1945640"/>
                <a:gd name="connsiteY5" fmla="*/ 137160 h 1628140"/>
                <a:gd name="connsiteX6" fmla="*/ 1920240 w 1945640"/>
                <a:gd name="connsiteY6" fmla="*/ 152400 h 1628140"/>
                <a:gd name="connsiteX7" fmla="*/ 1945640 w 1945640"/>
                <a:gd name="connsiteY7" fmla="*/ 1612900 h 1628140"/>
                <a:gd name="connsiteX8" fmla="*/ 15240 w 1945640"/>
                <a:gd name="connsiteY8" fmla="*/ 1628140 h 1628140"/>
                <a:gd name="connsiteX9" fmla="*/ 0 w 1945640"/>
                <a:gd name="connsiteY9" fmla="*/ 985520 h 1628140"/>
                <a:gd name="connsiteX10" fmla="*/ 241300 w 1945640"/>
                <a:gd name="connsiteY10" fmla="*/ 662940 h 1628140"/>
                <a:gd name="connsiteX11" fmla="*/ 947420 w 1945640"/>
                <a:gd name="connsiteY11" fmla="*/ 576580 h 1628140"/>
                <a:gd name="connsiteX12" fmla="*/ 942340 w 1945640"/>
                <a:gd name="connsiteY12" fmla="*/ 447040 h 1628140"/>
                <a:gd name="connsiteX13" fmla="*/ 830580 w 1945640"/>
                <a:gd name="connsiteY13" fmla="*/ 449580 h 1628140"/>
                <a:gd name="connsiteX14" fmla="*/ 820420 w 1945640"/>
                <a:gd name="connsiteY14" fmla="*/ 0 h 162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45640" h="1628140">
                  <a:moveTo>
                    <a:pt x="820420" y="0"/>
                  </a:moveTo>
                  <a:lnTo>
                    <a:pt x="1226820" y="160020"/>
                  </a:lnTo>
                  <a:lnTo>
                    <a:pt x="1353820" y="203200"/>
                  </a:lnTo>
                  <a:lnTo>
                    <a:pt x="1457960" y="190500"/>
                  </a:lnTo>
                  <a:lnTo>
                    <a:pt x="1531620" y="137160"/>
                  </a:lnTo>
                  <a:lnTo>
                    <a:pt x="1765300" y="137160"/>
                  </a:lnTo>
                  <a:lnTo>
                    <a:pt x="1920240" y="152400"/>
                  </a:lnTo>
                  <a:lnTo>
                    <a:pt x="1945640" y="1612900"/>
                  </a:lnTo>
                  <a:lnTo>
                    <a:pt x="15240" y="1628140"/>
                  </a:lnTo>
                  <a:lnTo>
                    <a:pt x="0" y="985520"/>
                  </a:lnTo>
                  <a:lnTo>
                    <a:pt x="241300" y="662940"/>
                  </a:lnTo>
                  <a:lnTo>
                    <a:pt x="947420" y="576580"/>
                  </a:lnTo>
                  <a:lnTo>
                    <a:pt x="942340" y="447040"/>
                  </a:lnTo>
                  <a:lnTo>
                    <a:pt x="830580" y="449580"/>
                  </a:lnTo>
                  <a:lnTo>
                    <a:pt x="82042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98F37255-C458-4D3E-BC90-B394272E2A5A}"/>
                </a:ext>
              </a:extLst>
            </p:cNvPr>
            <p:cNvSpPr/>
            <p:nvPr/>
          </p:nvSpPr>
          <p:spPr>
            <a:xfrm>
              <a:off x="4263390" y="4049582"/>
              <a:ext cx="123825" cy="11811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 w="6350">
              <a:solidFill>
                <a:schemeClr val="tx1">
                  <a:alpha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01B3A601-F27E-4343-AA26-FD02919D569F}"/>
                </a:ext>
              </a:extLst>
            </p:cNvPr>
            <p:cNvSpPr/>
            <p:nvPr/>
          </p:nvSpPr>
          <p:spPr>
            <a:xfrm>
              <a:off x="3306773" y="3980050"/>
              <a:ext cx="123825" cy="11811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 w="6350">
              <a:solidFill>
                <a:schemeClr val="tx1">
                  <a:alpha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018C1694-0B6F-4314-A527-7A01A666E2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310131" y="1508563"/>
            <a:ext cx="2855216" cy="1766428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1B1D2FDD-C466-4FAD-9054-E15475B4DB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452" y="949629"/>
            <a:ext cx="2536896" cy="1691264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06AA0798-1B19-4423-99E5-62BE80285E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9108" y="960555"/>
            <a:ext cx="3201198" cy="2126510"/>
          </a:xfrm>
          <a:prstGeom prst="rect">
            <a:avLst/>
          </a:prstGeom>
        </p:spPr>
      </p:pic>
      <p:sp>
        <p:nvSpPr>
          <p:cNvPr id="60" name="ZoneTexte 59">
            <a:extLst>
              <a:ext uri="{FF2B5EF4-FFF2-40B4-BE49-F238E27FC236}">
                <a16:creationId xmlns:a16="http://schemas.microsoft.com/office/drawing/2014/main" id="{C8DA1422-3F66-4D88-9385-94660BE153DD}"/>
              </a:ext>
            </a:extLst>
          </p:cNvPr>
          <p:cNvSpPr txBox="1"/>
          <p:nvPr/>
        </p:nvSpPr>
        <p:spPr>
          <a:xfrm>
            <a:off x="142906" y="3827682"/>
            <a:ext cx="2516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Importante strate rocheuse instable estimée à 1.000 tonnes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16D04001-6ED6-4E2A-B131-E397C738EF55}"/>
              </a:ext>
            </a:extLst>
          </p:cNvPr>
          <p:cNvSpPr txBox="1"/>
          <p:nvPr/>
        </p:nvSpPr>
        <p:spPr>
          <a:xfrm>
            <a:off x="2413426" y="2648444"/>
            <a:ext cx="2985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Anciens confortements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9F8F78E9-95C3-4140-ACDD-7F767D90A0C5}"/>
              </a:ext>
            </a:extLst>
          </p:cNvPr>
          <p:cNvSpPr txBox="1"/>
          <p:nvPr/>
        </p:nvSpPr>
        <p:spPr>
          <a:xfrm>
            <a:off x="5471160" y="3105133"/>
            <a:ext cx="3330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Blocs métriques à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plurimétriques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 instables</a:t>
            </a:r>
          </a:p>
        </p:txBody>
      </p: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569B5605-E2B0-4C94-B8F7-2C026548D1A7}"/>
              </a:ext>
            </a:extLst>
          </p:cNvPr>
          <p:cNvCxnSpPr>
            <a:cxnSpLocks/>
          </p:cNvCxnSpPr>
          <p:nvPr/>
        </p:nvCxnSpPr>
        <p:spPr>
          <a:xfrm flipH="1" flipV="1">
            <a:off x="2105990" y="3074478"/>
            <a:ext cx="3426298" cy="112338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1AB69C95-1BBC-4009-A93F-DE5C635CF8A4}"/>
              </a:ext>
            </a:extLst>
          </p:cNvPr>
          <p:cNvCxnSpPr>
            <a:cxnSpLocks/>
          </p:cNvCxnSpPr>
          <p:nvPr/>
        </p:nvCxnSpPr>
        <p:spPr>
          <a:xfrm flipH="1" flipV="1">
            <a:off x="4495513" y="2785882"/>
            <a:ext cx="902990" cy="132740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B4132D5D-F661-4B78-99E8-A94A5F8A7A5C}"/>
              </a:ext>
            </a:extLst>
          </p:cNvPr>
          <p:cNvCxnSpPr>
            <a:cxnSpLocks/>
          </p:cNvCxnSpPr>
          <p:nvPr/>
        </p:nvCxnSpPr>
        <p:spPr>
          <a:xfrm flipV="1">
            <a:off x="5734521" y="3382132"/>
            <a:ext cx="529755" cy="63285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2ABBECB1-0CB1-47ED-A347-95558F567333}"/>
              </a:ext>
            </a:extLst>
          </p:cNvPr>
          <p:cNvCxnSpPr>
            <a:cxnSpLocks/>
            <a:endCxn id="86" idx="1"/>
          </p:cNvCxnSpPr>
          <p:nvPr/>
        </p:nvCxnSpPr>
        <p:spPr>
          <a:xfrm>
            <a:off x="1028700" y="1165860"/>
            <a:ext cx="349951" cy="12926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Forme libre : forme 85">
            <a:extLst>
              <a:ext uri="{FF2B5EF4-FFF2-40B4-BE49-F238E27FC236}">
                <a16:creationId xmlns:a16="http://schemas.microsoft.com/office/drawing/2014/main" id="{C9CC360C-FA87-4177-8DB8-FF053160B7AE}"/>
              </a:ext>
            </a:extLst>
          </p:cNvPr>
          <p:cNvSpPr/>
          <p:nvPr/>
        </p:nvSpPr>
        <p:spPr>
          <a:xfrm>
            <a:off x="810116" y="2447064"/>
            <a:ext cx="586301" cy="1375410"/>
          </a:xfrm>
          <a:custGeom>
            <a:avLst/>
            <a:gdLst>
              <a:gd name="connsiteX0" fmla="*/ 628664 w 628664"/>
              <a:gd name="connsiteY0" fmla="*/ 0 h 1375410"/>
              <a:gd name="connsiteX1" fmla="*/ 609614 w 628664"/>
              <a:gd name="connsiteY1" fmla="*/ 11430 h 1375410"/>
              <a:gd name="connsiteX2" fmla="*/ 601994 w 628664"/>
              <a:gd name="connsiteY2" fmla="*/ 22860 h 1375410"/>
              <a:gd name="connsiteX3" fmla="*/ 590564 w 628664"/>
              <a:gd name="connsiteY3" fmla="*/ 30480 h 1375410"/>
              <a:gd name="connsiteX4" fmla="*/ 571514 w 628664"/>
              <a:gd name="connsiteY4" fmla="*/ 64770 h 1375410"/>
              <a:gd name="connsiteX5" fmla="*/ 548654 w 628664"/>
              <a:gd name="connsiteY5" fmla="*/ 87630 h 1375410"/>
              <a:gd name="connsiteX6" fmla="*/ 529604 w 628664"/>
              <a:gd name="connsiteY6" fmla="*/ 114300 h 1375410"/>
              <a:gd name="connsiteX7" fmla="*/ 525794 w 628664"/>
              <a:gd name="connsiteY7" fmla="*/ 129540 h 1375410"/>
              <a:gd name="connsiteX8" fmla="*/ 510554 w 628664"/>
              <a:gd name="connsiteY8" fmla="*/ 152400 h 1375410"/>
              <a:gd name="connsiteX9" fmla="*/ 472454 w 628664"/>
              <a:gd name="connsiteY9" fmla="*/ 186690 h 1375410"/>
              <a:gd name="connsiteX10" fmla="*/ 461024 w 628664"/>
              <a:gd name="connsiteY10" fmla="*/ 190500 h 1375410"/>
              <a:gd name="connsiteX11" fmla="*/ 457214 w 628664"/>
              <a:gd name="connsiteY11" fmla="*/ 201930 h 1375410"/>
              <a:gd name="connsiteX12" fmla="*/ 441974 w 628664"/>
              <a:gd name="connsiteY12" fmla="*/ 224790 h 1375410"/>
              <a:gd name="connsiteX13" fmla="*/ 430544 w 628664"/>
              <a:gd name="connsiteY13" fmla="*/ 247650 h 1375410"/>
              <a:gd name="connsiteX14" fmla="*/ 422924 w 628664"/>
              <a:gd name="connsiteY14" fmla="*/ 266700 h 1375410"/>
              <a:gd name="connsiteX15" fmla="*/ 407684 w 628664"/>
              <a:gd name="connsiteY15" fmla="*/ 289560 h 1375410"/>
              <a:gd name="connsiteX16" fmla="*/ 392444 w 628664"/>
              <a:gd name="connsiteY16" fmla="*/ 312420 h 1375410"/>
              <a:gd name="connsiteX17" fmla="*/ 384824 w 628664"/>
              <a:gd name="connsiteY17" fmla="*/ 323850 h 1375410"/>
              <a:gd name="connsiteX18" fmla="*/ 373394 w 628664"/>
              <a:gd name="connsiteY18" fmla="*/ 350520 h 1375410"/>
              <a:gd name="connsiteX19" fmla="*/ 358154 w 628664"/>
              <a:gd name="connsiteY19" fmla="*/ 377190 h 1375410"/>
              <a:gd name="connsiteX20" fmla="*/ 350534 w 628664"/>
              <a:gd name="connsiteY20" fmla="*/ 396240 h 1375410"/>
              <a:gd name="connsiteX21" fmla="*/ 346724 w 628664"/>
              <a:gd name="connsiteY21" fmla="*/ 407670 h 1375410"/>
              <a:gd name="connsiteX22" fmla="*/ 339104 w 628664"/>
              <a:gd name="connsiteY22" fmla="*/ 419100 h 1375410"/>
              <a:gd name="connsiteX23" fmla="*/ 331484 w 628664"/>
              <a:gd name="connsiteY23" fmla="*/ 441960 h 1375410"/>
              <a:gd name="connsiteX24" fmla="*/ 327674 w 628664"/>
              <a:gd name="connsiteY24" fmla="*/ 453390 h 1375410"/>
              <a:gd name="connsiteX25" fmla="*/ 316244 w 628664"/>
              <a:gd name="connsiteY25" fmla="*/ 476250 h 1375410"/>
              <a:gd name="connsiteX26" fmla="*/ 312434 w 628664"/>
              <a:gd name="connsiteY26" fmla="*/ 495300 h 1375410"/>
              <a:gd name="connsiteX27" fmla="*/ 304814 w 628664"/>
              <a:gd name="connsiteY27" fmla="*/ 506730 h 1375410"/>
              <a:gd name="connsiteX28" fmla="*/ 297194 w 628664"/>
              <a:gd name="connsiteY28" fmla="*/ 529590 h 1375410"/>
              <a:gd name="connsiteX29" fmla="*/ 281954 w 628664"/>
              <a:gd name="connsiteY29" fmla="*/ 552450 h 1375410"/>
              <a:gd name="connsiteX30" fmla="*/ 278144 w 628664"/>
              <a:gd name="connsiteY30" fmla="*/ 567690 h 1375410"/>
              <a:gd name="connsiteX31" fmla="*/ 255284 w 628664"/>
              <a:gd name="connsiteY31" fmla="*/ 609600 h 1375410"/>
              <a:gd name="connsiteX32" fmla="*/ 243854 w 628664"/>
              <a:gd name="connsiteY32" fmla="*/ 647700 h 1375410"/>
              <a:gd name="connsiteX33" fmla="*/ 228614 w 628664"/>
              <a:gd name="connsiteY33" fmla="*/ 670560 h 1375410"/>
              <a:gd name="connsiteX34" fmla="*/ 209564 w 628664"/>
              <a:gd name="connsiteY34" fmla="*/ 720090 h 1375410"/>
              <a:gd name="connsiteX35" fmla="*/ 201944 w 628664"/>
              <a:gd name="connsiteY35" fmla="*/ 742950 h 1375410"/>
              <a:gd name="connsiteX36" fmla="*/ 198134 w 628664"/>
              <a:gd name="connsiteY36" fmla="*/ 754380 h 1375410"/>
              <a:gd name="connsiteX37" fmla="*/ 186704 w 628664"/>
              <a:gd name="connsiteY37" fmla="*/ 781050 h 1375410"/>
              <a:gd name="connsiteX38" fmla="*/ 179084 w 628664"/>
              <a:gd name="connsiteY38" fmla="*/ 807720 h 1375410"/>
              <a:gd name="connsiteX39" fmla="*/ 171464 w 628664"/>
              <a:gd name="connsiteY39" fmla="*/ 819150 h 1375410"/>
              <a:gd name="connsiteX40" fmla="*/ 160034 w 628664"/>
              <a:gd name="connsiteY40" fmla="*/ 853440 h 1375410"/>
              <a:gd name="connsiteX41" fmla="*/ 156224 w 628664"/>
              <a:gd name="connsiteY41" fmla="*/ 864870 h 1375410"/>
              <a:gd name="connsiteX42" fmla="*/ 148604 w 628664"/>
              <a:gd name="connsiteY42" fmla="*/ 880110 h 1375410"/>
              <a:gd name="connsiteX43" fmla="*/ 144794 w 628664"/>
              <a:gd name="connsiteY43" fmla="*/ 891540 h 1375410"/>
              <a:gd name="connsiteX44" fmla="*/ 137174 w 628664"/>
              <a:gd name="connsiteY44" fmla="*/ 902970 h 1375410"/>
              <a:gd name="connsiteX45" fmla="*/ 133364 w 628664"/>
              <a:gd name="connsiteY45" fmla="*/ 918210 h 1375410"/>
              <a:gd name="connsiteX46" fmla="*/ 129554 w 628664"/>
              <a:gd name="connsiteY46" fmla="*/ 941070 h 1375410"/>
              <a:gd name="connsiteX47" fmla="*/ 125744 w 628664"/>
              <a:gd name="connsiteY47" fmla="*/ 952500 h 1375410"/>
              <a:gd name="connsiteX48" fmla="*/ 121934 w 628664"/>
              <a:gd name="connsiteY48" fmla="*/ 967740 h 1375410"/>
              <a:gd name="connsiteX49" fmla="*/ 118124 w 628664"/>
              <a:gd name="connsiteY49" fmla="*/ 986790 h 1375410"/>
              <a:gd name="connsiteX50" fmla="*/ 110504 w 628664"/>
              <a:gd name="connsiteY50" fmla="*/ 998220 h 1375410"/>
              <a:gd name="connsiteX51" fmla="*/ 102884 w 628664"/>
              <a:gd name="connsiteY51" fmla="*/ 1013460 h 1375410"/>
              <a:gd name="connsiteX52" fmla="*/ 95264 w 628664"/>
              <a:gd name="connsiteY52" fmla="*/ 1024890 h 1375410"/>
              <a:gd name="connsiteX53" fmla="*/ 87644 w 628664"/>
              <a:gd name="connsiteY53" fmla="*/ 1051560 h 1375410"/>
              <a:gd name="connsiteX54" fmla="*/ 80024 w 628664"/>
              <a:gd name="connsiteY54" fmla="*/ 1062990 h 1375410"/>
              <a:gd name="connsiteX55" fmla="*/ 72404 w 628664"/>
              <a:gd name="connsiteY55" fmla="*/ 1089660 h 1375410"/>
              <a:gd name="connsiteX56" fmla="*/ 68594 w 628664"/>
              <a:gd name="connsiteY56" fmla="*/ 1112520 h 1375410"/>
              <a:gd name="connsiteX57" fmla="*/ 60974 w 628664"/>
              <a:gd name="connsiteY57" fmla="*/ 1127760 h 1375410"/>
              <a:gd name="connsiteX58" fmla="*/ 57164 w 628664"/>
              <a:gd name="connsiteY58" fmla="*/ 1154430 h 1375410"/>
              <a:gd name="connsiteX59" fmla="*/ 53354 w 628664"/>
              <a:gd name="connsiteY59" fmla="*/ 1200150 h 1375410"/>
              <a:gd name="connsiteX60" fmla="*/ 45734 w 628664"/>
              <a:gd name="connsiteY60" fmla="*/ 1215390 h 1375410"/>
              <a:gd name="connsiteX61" fmla="*/ 38114 w 628664"/>
              <a:gd name="connsiteY61" fmla="*/ 1257300 h 1375410"/>
              <a:gd name="connsiteX62" fmla="*/ 30494 w 628664"/>
              <a:gd name="connsiteY62" fmla="*/ 1268730 h 1375410"/>
              <a:gd name="connsiteX63" fmla="*/ 26684 w 628664"/>
              <a:gd name="connsiteY63" fmla="*/ 1303020 h 1375410"/>
              <a:gd name="connsiteX64" fmla="*/ 19064 w 628664"/>
              <a:gd name="connsiteY64" fmla="*/ 1314450 h 1375410"/>
              <a:gd name="connsiteX65" fmla="*/ 11444 w 628664"/>
              <a:gd name="connsiteY65" fmla="*/ 1348740 h 1375410"/>
              <a:gd name="connsiteX66" fmla="*/ 7634 w 628664"/>
              <a:gd name="connsiteY66" fmla="*/ 1360170 h 1375410"/>
              <a:gd name="connsiteX67" fmla="*/ 14 w 628664"/>
              <a:gd name="connsiteY67" fmla="*/ 1375410 h 1375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628664" h="1375410">
                <a:moveTo>
                  <a:pt x="628664" y="0"/>
                </a:moveTo>
                <a:cubicBezTo>
                  <a:pt x="622314" y="3810"/>
                  <a:pt x="615237" y="6611"/>
                  <a:pt x="609614" y="11430"/>
                </a:cubicBezTo>
                <a:cubicBezTo>
                  <a:pt x="606137" y="14410"/>
                  <a:pt x="605232" y="19622"/>
                  <a:pt x="601994" y="22860"/>
                </a:cubicBezTo>
                <a:cubicBezTo>
                  <a:pt x="598756" y="26098"/>
                  <a:pt x="594374" y="27940"/>
                  <a:pt x="590564" y="30480"/>
                </a:cubicBezTo>
                <a:cubicBezTo>
                  <a:pt x="585773" y="44853"/>
                  <a:pt x="584615" y="51669"/>
                  <a:pt x="571514" y="64770"/>
                </a:cubicBezTo>
                <a:lnTo>
                  <a:pt x="548654" y="87630"/>
                </a:lnTo>
                <a:cubicBezTo>
                  <a:pt x="539298" y="125052"/>
                  <a:pt x="553890" y="80299"/>
                  <a:pt x="529604" y="114300"/>
                </a:cubicBezTo>
                <a:cubicBezTo>
                  <a:pt x="526560" y="118561"/>
                  <a:pt x="528136" y="124856"/>
                  <a:pt x="525794" y="129540"/>
                </a:cubicBezTo>
                <a:cubicBezTo>
                  <a:pt x="521698" y="137731"/>
                  <a:pt x="517030" y="145924"/>
                  <a:pt x="510554" y="152400"/>
                </a:cubicBezTo>
                <a:cubicBezTo>
                  <a:pt x="500681" y="162273"/>
                  <a:pt x="487048" y="179393"/>
                  <a:pt x="472454" y="186690"/>
                </a:cubicBezTo>
                <a:cubicBezTo>
                  <a:pt x="468862" y="188486"/>
                  <a:pt x="464834" y="189230"/>
                  <a:pt x="461024" y="190500"/>
                </a:cubicBezTo>
                <a:cubicBezTo>
                  <a:pt x="459754" y="194310"/>
                  <a:pt x="459164" y="198419"/>
                  <a:pt x="457214" y="201930"/>
                </a:cubicBezTo>
                <a:cubicBezTo>
                  <a:pt x="452766" y="209936"/>
                  <a:pt x="444870" y="216102"/>
                  <a:pt x="441974" y="224790"/>
                </a:cubicBezTo>
                <a:cubicBezTo>
                  <a:pt x="432397" y="253520"/>
                  <a:pt x="445316" y="218107"/>
                  <a:pt x="430544" y="247650"/>
                </a:cubicBezTo>
                <a:cubicBezTo>
                  <a:pt x="427485" y="253767"/>
                  <a:pt x="426199" y="260696"/>
                  <a:pt x="422924" y="266700"/>
                </a:cubicBezTo>
                <a:cubicBezTo>
                  <a:pt x="418539" y="274740"/>
                  <a:pt x="412764" y="281940"/>
                  <a:pt x="407684" y="289560"/>
                </a:cubicBezTo>
                <a:lnTo>
                  <a:pt x="392444" y="312420"/>
                </a:lnTo>
                <a:cubicBezTo>
                  <a:pt x="389904" y="316230"/>
                  <a:pt x="386872" y="319754"/>
                  <a:pt x="384824" y="323850"/>
                </a:cubicBezTo>
                <a:cubicBezTo>
                  <a:pt x="359552" y="374395"/>
                  <a:pt x="390212" y="311278"/>
                  <a:pt x="373394" y="350520"/>
                </a:cubicBezTo>
                <a:cubicBezTo>
                  <a:pt x="353355" y="397277"/>
                  <a:pt x="377286" y="338926"/>
                  <a:pt x="358154" y="377190"/>
                </a:cubicBezTo>
                <a:cubicBezTo>
                  <a:pt x="355095" y="383307"/>
                  <a:pt x="352935" y="389836"/>
                  <a:pt x="350534" y="396240"/>
                </a:cubicBezTo>
                <a:cubicBezTo>
                  <a:pt x="349124" y="400000"/>
                  <a:pt x="348520" y="404078"/>
                  <a:pt x="346724" y="407670"/>
                </a:cubicBezTo>
                <a:cubicBezTo>
                  <a:pt x="344676" y="411766"/>
                  <a:pt x="340964" y="414916"/>
                  <a:pt x="339104" y="419100"/>
                </a:cubicBezTo>
                <a:cubicBezTo>
                  <a:pt x="335842" y="426440"/>
                  <a:pt x="334024" y="434340"/>
                  <a:pt x="331484" y="441960"/>
                </a:cubicBezTo>
                <a:cubicBezTo>
                  <a:pt x="330214" y="445770"/>
                  <a:pt x="329902" y="450048"/>
                  <a:pt x="327674" y="453390"/>
                </a:cubicBezTo>
                <a:cubicBezTo>
                  <a:pt x="320224" y="464565"/>
                  <a:pt x="319399" y="463631"/>
                  <a:pt x="316244" y="476250"/>
                </a:cubicBezTo>
                <a:cubicBezTo>
                  <a:pt x="314673" y="482532"/>
                  <a:pt x="314708" y="489237"/>
                  <a:pt x="312434" y="495300"/>
                </a:cubicBezTo>
                <a:cubicBezTo>
                  <a:pt x="310826" y="499587"/>
                  <a:pt x="306674" y="502546"/>
                  <a:pt x="304814" y="506730"/>
                </a:cubicBezTo>
                <a:cubicBezTo>
                  <a:pt x="301552" y="514070"/>
                  <a:pt x="301649" y="522907"/>
                  <a:pt x="297194" y="529590"/>
                </a:cubicBezTo>
                <a:lnTo>
                  <a:pt x="281954" y="552450"/>
                </a:lnTo>
                <a:cubicBezTo>
                  <a:pt x="280684" y="557530"/>
                  <a:pt x="280158" y="562856"/>
                  <a:pt x="278144" y="567690"/>
                </a:cubicBezTo>
                <a:cubicBezTo>
                  <a:pt x="268540" y="590740"/>
                  <a:pt x="266108" y="593365"/>
                  <a:pt x="255284" y="609600"/>
                </a:cubicBezTo>
                <a:cubicBezTo>
                  <a:pt x="253154" y="618119"/>
                  <a:pt x="247564" y="642134"/>
                  <a:pt x="243854" y="647700"/>
                </a:cubicBezTo>
                <a:lnTo>
                  <a:pt x="228614" y="670560"/>
                </a:lnTo>
                <a:cubicBezTo>
                  <a:pt x="212151" y="736413"/>
                  <a:pt x="231365" y="672127"/>
                  <a:pt x="209564" y="720090"/>
                </a:cubicBezTo>
                <a:cubicBezTo>
                  <a:pt x="206240" y="727402"/>
                  <a:pt x="204484" y="735330"/>
                  <a:pt x="201944" y="742950"/>
                </a:cubicBezTo>
                <a:cubicBezTo>
                  <a:pt x="200674" y="746760"/>
                  <a:pt x="199930" y="750788"/>
                  <a:pt x="198134" y="754380"/>
                </a:cubicBezTo>
                <a:cubicBezTo>
                  <a:pt x="191361" y="767927"/>
                  <a:pt x="190441" y="767969"/>
                  <a:pt x="186704" y="781050"/>
                </a:cubicBezTo>
                <a:cubicBezTo>
                  <a:pt x="185076" y="786747"/>
                  <a:pt x="182129" y="801630"/>
                  <a:pt x="179084" y="807720"/>
                </a:cubicBezTo>
                <a:cubicBezTo>
                  <a:pt x="177036" y="811816"/>
                  <a:pt x="173324" y="814966"/>
                  <a:pt x="171464" y="819150"/>
                </a:cubicBezTo>
                <a:lnTo>
                  <a:pt x="160034" y="853440"/>
                </a:lnTo>
                <a:cubicBezTo>
                  <a:pt x="158764" y="857250"/>
                  <a:pt x="158020" y="861278"/>
                  <a:pt x="156224" y="864870"/>
                </a:cubicBezTo>
                <a:cubicBezTo>
                  <a:pt x="153684" y="869950"/>
                  <a:pt x="150841" y="874890"/>
                  <a:pt x="148604" y="880110"/>
                </a:cubicBezTo>
                <a:cubicBezTo>
                  <a:pt x="147022" y="883801"/>
                  <a:pt x="146590" y="887948"/>
                  <a:pt x="144794" y="891540"/>
                </a:cubicBezTo>
                <a:cubicBezTo>
                  <a:pt x="142746" y="895636"/>
                  <a:pt x="139714" y="899160"/>
                  <a:pt x="137174" y="902970"/>
                </a:cubicBezTo>
                <a:cubicBezTo>
                  <a:pt x="135904" y="908050"/>
                  <a:pt x="134391" y="913075"/>
                  <a:pt x="133364" y="918210"/>
                </a:cubicBezTo>
                <a:cubicBezTo>
                  <a:pt x="131849" y="925785"/>
                  <a:pt x="131230" y="933529"/>
                  <a:pt x="129554" y="941070"/>
                </a:cubicBezTo>
                <a:cubicBezTo>
                  <a:pt x="128683" y="944990"/>
                  <a:pt x="126847" y="948638"/>
                  <a:pt x="125744" y="952500"/>
                </a:cubicBezTo>
                <a:cubicBezTo>
                  <a:pt x="124305" y="957535"/>
                  <a:pt x="123070" y="962628"/>
                  <a:pt x="121934" y="967740"/>
                </a:cubicBezTo>
                <a:cubicBezTo>
                  <a:pt x="120529" y="974062"/>
                  <a:pt x="120398" y="980727"/>
                  <a:pt x="118124" y="986790"/>
                </a:cubicBezTo>
                <a:cubicBezTo>
                  <a:pt x="116516" y="991077"/>
                  <a:pt x="112776" y="994244"/>
                  <a:pt x="110504" y="998220"/>
                </a:cubicBezTo>
                <a:cubicBezTo>
                  <a:pt x="107686" y="1003151"/>
                  <a:pt x="105702" y="1008529"/>
                  <a:pt x="102884" y="1013460"/>
                </a:cubicBezTo>
                <a:cubicBezTo>
                  <a:pt x="100612" y="1017436"/>
                  <a:pt x="97312" y="1020794"/>
                  <a:pt x="95264" y="1024890"/>
                </a:cubicBezTo>
                <a:cubicBezTo>
                  <a:pt x="87850" y="1039718"/>
                  <a:pt x="94968" y="1034470"/>
                  <a:pt x="87644" y="1051560"/>
                </a:cubicBezTo>
                <a:cubicBezTo>
                  <a:pt x="85840" y="1055769"/>
                  <a:pt x="82072" y="1058894"/>
                  <a:pt x="80024" y="1062990"/>
                </a:cubicBezTo>
                <a:cubicBezTo>
                  <a:pt x="77603" y="1067832"/>
                  <a:pt x="73218" y="1085591"/>
                  <a:pt x="72404" y="1089660"/>
                </a:cubicBezTo>
                <a:cubicBezTo>
                  <a:pt x="70889" y="1097235"/>
                  <a:pt x="70814" y="1105121"/>
                  <a:pt x="68594" y="1112520"/>
                </a:cubicBezTo>
                <a:cubicBezTo>
                  <a:pt x="66962" y="1117960"/>
                  <a:pt x="63514" y="1122680"/>
                  <a:pt x="60974" y="1127760"/>
                </a:cubicBezTo>
                <a:cubicBezTo>
                  <a:pt x="59704" y="1136650"/>
                  <a:pt x="58104" y="1145499"/>
                  <a:pt x="57164" y="1154430"/>
                </a:cubicBezTo>
                <a:cubicBezTo>
                  <a:pt x="55563" y="1169639"/>
                  <a:pt x="56172" y="1185119"/>
                  <a:pt x="53354" y="1200150"/>
                </a:cubicBezTo>
                <a:cubicBezTo>
                  <a:pt x="52307" y="1205732"/>
                  <a:pt x="48274" y="1210310"/>
                  <a:pt x="45734" y="1215390"/>
                </a:cubicBezTo>
                <a:cubicBezTo>
                  <a:pt x="44851" y="1221570"/>
                  <a:pt x="41963" y="1248318"/>
                  <a:pt x="38114" y="1257300"/>
                </a:cubicBezTo>
                <a:cubicBezTo>
                  <a:pt x="36310" y="1261509"/>
                  <a:pt x="33034" y="1264920"/>
                  <a:pt x="30494" y="1268730"/>
                </a:cubicBezTo>
                <a:cubicBezTo>
                  <a:pt x="29224" y="1280160"/>
                  <a:pt x="29473" y="1291863"/>
                  <a:pt x="26684" y="1303020"/>
                </a:cubicBezTo>
                <a:cubicBezTo>
                  <a:pt x="25573" y="1307462"/>
                  <a:pt x="21112" y="1310354"/>
                  <a:pt x="19064" y="1314450"/>
                </a:cubicBezTo>
                <a:cubicBezTo>
                  <a:pt x="13918" y="1324742"/>
                  <a:pt x="13785" y="1338204"/>
                  <a:pt x="11444" y="1348740"/>
                </a:cubicBezTo>
                <a:cubicBezTo>
                  <a:pt x="10573" y="1352660"/>
                  <a:pt x="9430" y="1356578"/>
                  <a:pt x="7634" y="1360170"/>
                </a:cubicBezTo>
                <a:cubicBezTo>
                  <a:pt x="-690" y="1376819"/>
                  <a:pt x="14" y="1365867"/>
                  <a:pt x="14" y="1375410"/>
                </a:cubicBez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6D17DE82-BD15-4C98-834D-823DD465C41C}"/>
              </a:ext>
            </a:extLst>
          </p:cNvPr>
          <p:cNvCxnSpPr>
            <a:cxnSpLocks/>
          </p:cNvCxnSpPr>
          <p:nvPr/>
        </p:nvCxnSpPr>
        <p:spPr>
          <a:xfrm flipH="1">
            <a:off x="607884" y="2571750"/>
            <a:ext cx="383438" cy="1167948"/>
          </a:xfrm>
          <a:prstGeom prst="straightConnector1">
            <a:avLst/>
          </a:prstGeom>
          <a:ln>
            <a:solidFill>
              <a:srgbClr val="FF0000"/>
            </a:solidFill>
            <a:headEnd type="oval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re 1">
            <a:extLst>
              <a:ext uri="{FF2B5EF4-FFF2-40B4-BE49-F238E27FC236}">
                <a16:creationId xmlns:a16="http://schemas.microsoft.com/office/drawing/2014/main" id="{A89E117C-1D38-4A13-8621-F4269AA4163B}"/>
              </a:ext>
            </a:extLst>
          </p:cNvPr>
          <p:cNvSpPr txBox="1">
            <a:spLocks/>
          </p:cNvSpPr>
          <p:nvPr/>
        </p:nvSpPr>
        <p:spPr>
          <a:xfrm>
            <a:off x="0" y="87314"/>
            <a:ext cx="9143999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 – S.P.W. (phase 3)</a:t>
            </a:r>
            <a:endParaRPr lang="fr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075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6B1AE99-3BD9-4B0F-BEAF-4FC9A5B978BD}"/>
              </a:ext>
            </a:extLst>
          </p:cNvPr>
          <p:cNvSpPr/>
          <p:nvPr/>
        </p:nvSpPr>
        <p:spPr>
          <a:xfrm>
            <a:off x="224268" y="1990524"/>
            <a:ext cx="4518660" cy="30428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B1429F8-0021-4925-B4DE-305201E0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567163"/>
            <a:ext cx="5016310" cy="369332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fr-BE" sz="18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Catégorie 3 : filet plaqué ancré de résistance élevée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6206E49-25D3-481F-8BA9-5B26C16CF493}"/>
              </a:ext>
            </a:extLst>
          </p:cNvPr>
          <p:cNvSpPr txBox="1"/>
          <p:nvPr/>
        </p:nvSpPr>
        <p:spPr>
          <a:xfrm>
            <a:off x="554182" y="921752"/>
            <a:ext cx="7956772" cy="1020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Rôle du filet + ancrages :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empêcher les instabilités, ancrer les blocs et strates instables</a:t>
            </a:r>
          </a:p>
          <a:p>
            <a:pPr>
              <a:lnSpc>
                <a:spcPct val="150000"/>
              </a:lnSpc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Avantages :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bonne résistance du filet, stabilisation par les nombreux ancrages</a:t>
            </a:r>
          </a:p>
          <a:p>
            <a:pPr>
              <a:lnSpc>
                <a:spcPct val="150000"/>
              </a:lnSpc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Inconvénients :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système très coûteux</a:t>
            </a: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E74FFDD0-7CAB-4718-89CD-D13F77E6F3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347" y="2265959"/>
            <a:ext cx="1854833" cy="2633465"/>
          </a:xfrm>
          <a:prstGeom prst="rect">
            <a:avLst/>
          </a:prstGeom>
        </p:spPr>
      </p:pic>
      <p:grpSp>
        <p:nvGrpSpPr>
          <p:cNvPr id="53" name="Groupe 52">
            <a:extLst>
              <a:ext uri="{FF2B5EF4-FFF2-40B4-BE49-F238E27FC236}">
                <a16:creationId xmlns:a16="http://schemas.microsoft.com/office/drawing/2014/main" id="{C0F7923E-44D5-4A5E-AAFA-CE850EA56A92}"/>
              </a:ext>
            </a:extLst>
          </p:cNvPr>
          <p:cNvGrpSpPr>
            <a:grpSpLocks noChangeAspect="1"/>
          </p:cNvGrpSpPr>
          <p:nvPr/>
        </p:nvGrpSpPr>
        <p:grpSpPr>
          <a:xfrm>
            <a:off x="599399" y="2314229"/>
            <a:ext cx="1647127" cy="2662381"/>
            <a:chOff x="443062" y="2125980"/>
            <a:chExt cx="1766428" cy="2855216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97056411-64F3-4DE6-8A03-58464C151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101332" y="2670374"/>
              <a:ext cx="2855216" cy="1766428"/>
            </a:xfrm>
            <a:prstGeom prst="rect">
              <a:avLst/>
            </a:prstGeom>
          </p:spPr>
        </p:pic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D3BE718A-BB1D-4CDD-AD62-D49434EB9F24}"/>
                </a:ext>
              </a:extLst>
            </p:cNvPr>
            <p:cNvCxnSpPr>
              <a:cxnSpLocks/>
              <a:endCxn id="51" idx="1"/>
            </p:cNvCxnSpPr>
            <p:nvPr/>
          </p:nvCxnSpPr>
          <p:spPr>
            <a:xfrm>
              <a:off x="1219733" y="2324582"/>
              <a:ext cx="349951" cy="12926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DDB976A9-933E-47D5-BF16-99D69827BE73}"/>
                </a:ext>
              </a:extLst>
            </p:cNvPr>
            <p:cNvSpPr/>
            <p:nvPr/>
          </p:nvSpPr>
          <p:spPr>
            <a:xfrm>
              <a:off x="1001149" y="3605786"/>
              <a:ext cx="586301" cy="1375410"/>
            </a:xfrm>
            <a:custGeom>
              <a:avLst/>
              <a:gdLst>
                <a:gd name="connsiteX0" fmla="*/ 628664 w 628664"/>
                <a:gd name="connsiteY0" fmla="*/ 0 h 1375410"/>
                <a:gd name="connsiteX1" fmla="*/ 609614 w 628664"/>
                <a:gd name="connsiteY1" fmla="*/ 11430 h 1375410"/>
                <a:gd name="connsiteX2" fmla="*/ 601994 w 628664"/>
                <a:gd name="connsiteY2" fmla="*/ 22860 h 1375410"/>
                <a:gd name="connsiteX3" fmla="*/ 590564 w 628664"/>
                <a:gd name="connsiteY3" fmla="*/ 30480 h 1375410"/>
                <a:gd name="connsiteX4" fmla="*/ 571514 w 628664"/>
                <a:gd name="connsiteY4" fmla="*/ 64770 h 1375410"/>
                <a:gd name="connsiteX5" fmla="*/ 548654 w 628664"/>
                <a:gd name="connsiteY5" fmla="*/ 87630 h 1375410"/>
                <a:gd name="connsiteX6" fmla="*/ 529604 w 628664"/>
                <a:gd name="connsiteY6" fmla="*/ 114300 h 1375410"/>
                <a:gd name="connsiteX7" fmla="*/ 525794 w 628664"/>
                <a:gd name="connsiteY7" fmla="*/ 129540 h 1375410"/>
                <a:gd name="connsiteX8" fmla="*/ 510554 w 628664"/>
                <a:gd name="connsiteY8" fmla="*/ 152400 h 1375410"/>
                <a:gd name="connsiteX9" fmla="*/ 472454 w 628664"/>
                <a:gd name="connsiteY9" fmla="*/ 186690 h 1375410"/>
                <a:gd name="connsiteX10" fmla="*/ 461024 w 628664"/>
                <a:gd name="connsiteY10" fmla="*/ 190500 h 1375410"/>
                <a:gd name="connsiteX11" fmla="*/ 457214 w 628664"/>
                <a:gd name="connsiteY11" fmla="*/ 201930 h 1375410"/>
                <a:gd name="connsiteX12" fmla="*/ 441974 w 628664"/>
                <a:gd name="connsiteY12" fmla="*/ 224790 h 1375410"/>
                <a:gd name="connsiteX13" fmla="*/ 430544 w 628664"/>
                <a:gd name="connsiteY13" fmla="*/ 247650 h 1375410"/>
                <a:gd name="connsiteX14" fmla="*/ 422924 w 628664"/>
                <a:gd name="connsiteY14" fmla="*/ 266700 h 1375410"/>
                <a:gd name="connsiteX15" fmla="*/ 407684 w 628664"/>
                <a:gd name="connsiteY15" fmla="*/ 289560 h 1375410"/>
                <a:gd name="connsiteX16" fmla="*/ 392444 w 628664"/>
                <a:gd name="connsiteY16" fmla="*/ 312420 h 1375410"/>
                <a:gd name="connsiteX17" fmla="*/ 384824 w 628664"/>
                <a:gd name="connsiteY17" fmla="*/ 323850 h 1375410"/>
                <a:gd name="connsiteX18" fmla="*/ 373394 w 628664"/>
                <a:gd name="connsiteY18" fmla="*/ 350520 h 1375410"/>
                <a:gd name="connsiteX19" fmla="*/ 358154 w 628664"/>
                <a:gd name="connsiteY19" fmla="*/ 377190 h 1375410"/>
                <a:gd name="connsiteX20" fmla="*/ 350534 w 628664"/>
                <a:gd name="connsiteY20" fmla="*/ 396240 h 1375410"/>
                <a:gd name="connsiteX21" fmla="*/ 346724 w 628664"/>
                <a:gd name="connsiteY21" fmla="*/ 407670 h 1375410"/>
                <a:gd name="connsiteX22" fmla="*/ 339104 w 628664"/>
                <a:gd name="connsiteY22" fmla="*/ 419100 h 1375410"/>
                <a:gd name="connsiteX23" fmla="*/ 331484 w 628664"/>
                <a:gd name="connsiteY23" fmla="*/ 441960 h 1375410"/>
                <a:gd name="connsiteX24" fmla="*/ 327674 w 628664"/>
                <a:gd name="connsiteY24" fmla="*/ 453390 h 1375410"/>
                <a:gd name="connsiteX25" fmla="*/ 316244 w 628664"/>
                <a:gd name="connsiteY25" fmla="*/ 476250 h 1375410"/>
                <a:gd name="connsiteX26" fmla="*/ 312434 w 628664"/>
                <a:gd name="connsiteY26" fmla="*/ 495300 h 1375410"/>
                <a:gd name="connsiteX27" fmla="*/ 304814 w 628664"/>
                <a:gd name="connsiteY27" fmla="*/ 506730 h 1375410"/>
                <a:gd name="connsiteX28" fmla="*/ 297194 w 628664"/>
                <a:gd name="connsiteY28" fmla="*/ 529590 h 1375410"/>
                <a:gd name="connsiteX29" fmla="*/ 281954 w 628664"/>
                <a:gd name="connsiteY29" fmla="*/ 552450 h 1375410"/>
                <a:gd name="connsiteX30" fmla="*/ 278144 w 628664"/>
                <a:gd name="connsiteY30" fmla="*/ 567690 h 1375410"/>
                <a:gd name="connsiteX31" fmla="*/ 255284 w 628664"/>
                <a:gd name="connsiteY31" fmla="*/ 609600 h 1375410"/>
                <a:gd name="connsiteX32" fmla="*/ 243854 w 628664"/>
                <a:gd name="connsiteY32" fmla="*/ 647700 h 1375410"/>
                <a:gd name="connsiteX33" fmla="*/ 228614 w 628664"/>
                <a:gd name="connsiteY33" fmla="*/ 670560 h 1375410"/>
                <a:gd name="connsiteX34" fmla="*/ 209564 w 628664"/>
                <a:gd name="connsiteY34" fmla="*/ 720090 h 1375410"/>
                <a:gd name="connsiteX35" fmla="*/ 201944 w 628664"/>
                <a:gd name="connsiteY35" fmla="*/ 742950 h 1375410"/>
                <a:gd name="connsiteX36" fmla="*/ 198134 w 628664"/>
                <a:gd name="connsiteY36" fmla="*/ 754380 h 1375410"/>
                <a:gd name="connsiteX37" fmla="*/ 186704 w 628664"/>
                <a:gd name="connsiteY37" fmla="*/ 781050 h 1375410"/>
                <a:gd name="connsiteX38" fmla="*/ 179084 w 628664"/>
                <a:gd name="connsiteY38" fmla="*/ 807720 h 1375410"/>
                <a:gd name="connsiteX39" fmla="*/ 171464 w 628664"/>
                <a:gd name="connsiteY39" fmla="*/ 819150 h 1375410"/>
                <a:gd name="connsiteX40" fmla="*/ 160034 w 628664"/>
                <a:gd name="connsiteY40" fmla="*/ 853440 h 1375410"/>
                <a:gd name="connsiteX41" fmla="*/ 156224 w 628664"/>
                <a:gd name="connsiteY41" fmla="*/ 864870 h 1375410"/>
                <a:gd name="connsiteX42" fmla="*/ 148604 w 628664"/>
                <a:gd name="connsiteY42" fmla="*/ 880110 h 1375410"/>
                <a:gd name="connsiteX43" fmla="*/ 144794 w 628664"/>
                <a:gd name="connsiteY43" fmla="*/ 891540 h 1375410"/>
                <a:gd name="connsiteX44" fmla="*/ 137174 w 628664"/>
                <a:gd name="connsiteY44" fmla="*/ 902970 h 1375410"/>
                <a:gd name="connsiteX45" fmla="*/ 133364 w 628664"/>
                <a:gd name="connsiteY45" fmla="*/ 918210 h 1375410"/>
                <a:gd name="connsiteX46" fmla="*/ 129554 w 628664"/>
                <a:gd name="connsiteY46" fmla="*/ 941070 h 1375410"/>
                <a:gd name="connsiteX47" fmla="*/ 125744 w 628664"/>
                <a:gd name="connsiteY47" fmla="*/ 952500 h 1375410"/>
                <a:gd name="connsiteX48" fmla="*/ 121934 w 628664"/>
                <a:gd name="connsiteY48" fmla="*/ 967740 h 1375410"/>
                <a:gd name="connsiteX49" fmla="*/ 118124 w 628664"/>
                <a:gd name="connsiteY49" fmla="*/ 986790 h 1375410"/>
                <a:gd name="connsiteX50" fmla="*/ 110504 w 628664"/>
                <a:gd name="connsiteY50" fmla="*/ 998220 h 1375410"/>
                <a:gd name="connsiteX51" fmla="*/ 102884 w 628664"/>
                <a:gd name="connsiteY51" fmla="*/ 1013460 h 1375410"/>
                <a:gd name="connsiteX52" fmla="*/ 95264 w 628664"/>
                <a:gd name="connsiteY52" fmla="*/ 1024890 h 1375410"/>
                <a:gd name="connsiteX53" fmla="*/ 87644 w 628664"/>
                <a:gd name="connsiteY53" fmla="*/ 1051560 h 1375410"/>
                <a:gd name="connsiteX54" fmla="*/ 80024 w 628664"/>
                <a:gd name="connsiteY54" fmla="*/ 1062990 h 1375410"/>
                <a:gd name="connsiteX55" fmla="*/ 72404 w 628664"/>
                <a:gd name="connsiteY55" fmla="*/ 1089660 h 1375410"/>
                <a:gd name="connsiteX56" fmla="*/ 68594 w 628664"/>
                <a:gd name="connsiteY56" fmla="*/ 1112520 h 1375410"/>
                <a:gd name="connsiteX57" fmla="*/ 60974 w 628664"/>
                <a:gd name="connsiteY57" fmla="*/ 1127760 h 1375410"/>
                <a:gd name="connsiteX58" fmla="*/ 57164 w 628664"/>
                <a:gd name="connsiteY58" fmla="*/ 1154430 h 1375410"/>
                <a:gd name="connsiteX59" fmla="*/ 53354 w 628664"/>
                <a:gd name="connsiteY59" fmla="*/ 1200150 h 1375410"/>
                <a:gd name="connsiteX60" fmla="*/ 45734 w 628664"/>
                <a:gd name="connsiteY60" fmla="*/ 1215390 h 1375410"/>
                <a:gd name="connsiteX61" fmla="*/ 38114 w 628664"/>
                <a:gd name="connsiteY61" fmla="*/ 1257300 h 1375410"/>
                <a:gd name="connsiteX62" fmla="*/ 30494 w 628664"/>
                <a:gd name="connsiteY62" fmla="*/ 1268730 h 1375410"/>
                <a:gd name="connsiteX63" fmla="*/ 26684 w 628664"/>
                <a:gd name="connsiteY63" fmla="*/ 1303020 h 1375410"/>
                <a:gd name="connsiteX64" fmla="*/ 19064 w 628664"/>
                <a:gd name="connsiteY64" fmla="*/ 1314450 h 1375410"/>
                <a:gd name="connsiteX65" fmla="*/ 11444 w 628664"/>
                <a:gd name="connsiteY65" fmla="*/ 1348740 h 1375410"/>
                <a:gd name="connsiteX66" fmla="*/ 7634 w 628664"/>
                <a:gd name="connsiteY66" fmla="*/ 1360170 h 1375410"/>
                <a:gd name="connsiteX67" fmla="*/ 14 w 628664"/>
                <a:gd name="connsiteY67" fmla="*/ 1375410 h 1375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28664" h="1375410">
                  <a:moveTo>
                    <a:pt x="628664" y="0"/>
                  </a:moveTo>
                  <a:cubicBezTo>
                    <a:pt x="622314" y="3810"/>
                    <a:pt x="615237" y="6611"/>
                    <a:pt x="609614" y="11430"/>
                  </a:cubicBezTo>
                  <a:cubicBezTo>
                    <a:pt x="606137" y="14410"/>
                    <a:pt x="605232" y="19622"/>
                    <a:pt x="601994" y="22860"/>
                  </a:cubicBezTo>
                  <a:cubicBezTo>
                    <a:pt x="598756" y="26098"/>
                    <a:pt x="594374" y="27940"/>
                    <a:pt x="590564" y="30480"/>
                  </a:cubicBezTo>
                  <a:cubicBezTo>
                    <a:pt x="585773" y="44853"/>
                    <a:pt x="584615" y="51669"/>
                    <a:pt x="571514" y="64770"/>
                  </a:cubicBezTo>
                  <a:lnTo>
                    <a:pt x="548654" y="87630"/>
                  </a:lnTo>
                  <a:cubicBezTo>
                    <a:pt x="539298" y="125052"/>
                    <a:pt x="553890" y="80299"/>
                    <a:pt x="529604" y="114300"/>
                  </a:cubicBezTo>
                  <a:cubicBezTo>
                    <a:pt x="526560" y="118561"/>
                    <a:pt x="528136" y="124856"/>
                    <a:pt x="525794" y="129540"/>
                  </a:cubicBezTo>
                  <a:cubicBezTo>
                    <a:pt x="521698" y="137731"/>
                    <a:pt x="517030" y="145924"/>
                    <a:pt x="510554" y="152400"/>
                  </a:cubicBezTo>
                  <a:cubicBezTo>
                    <a:pt x="500681" y="162273"/>
                    <a:pt x="487048" y="179393"/>
                    <a:pt x="472454" y="186690"/>
                  </a:cubicBezTo>
                  <a:cubicBezTo>
                    <a:pt x="468862" y="188486"/>
                    <a:pt x="464834" y="189230"/>
                    <a:pt x="461024" y="190500"/>
                  </a:cubicBezTo>
                  <a:cubicBezTo>
                    <a:pt x="459754" y="194310"/>
                    <a:pt x="459164" y="198419"/>
                    <a:pt x="457214" y="201930"/>
                  </a:cubicBezTo>
                  <a:cubicBezTo>
                    <a:pt x="452766" y="209936"/>
                    <a:pt x="444870" y="216102"/>
                    <a:pt x="441974" y="224790"/>
                  </a:cubicBezTo>
                  <a:cubicBezTo>
                    <a:pt x="432397" y="253520"/>
                    <a:pt x="445316" y="218107"/>
                    <a:pt x="430544" y="247650"/>
                  </a:cubicBezTo>
                  <a:cubicBezTo>
                    <a:pt x="427485" y="253767"/>
                    <a:pt x="426199" y="260696"/>
                    <a:pt x="422924" y="266700"/>
                  </a:cubicBezTo>
                  <a:cubicBezTo>
                    <a:pt x="418539" y="274740"/>
                    <a:pt x="412764" y="281940"/>
                    <a:pt x="407684" y="289560"/>
                  </a:cubicBezTo>
                  <a:lnTo>
                    <a:pt x="392444" y="312420"/>
                  </a:lnTo>
                  <a:cubicBezTo>
                    <a:pt x="389904" y="316230"/>
                    <a:pt x="386872" y="319754"/>
                    <a:pt x="384824" y="323850"/>
                  </a:cubicBezTo>
                  <a:cubicBezTo>
                    <a:pt x="359552" y="374395"/>
                    <a:pt x="390212" y="311278"/>
                    <a:pt x="373394" y="350520"/>
                  </a:cubicBezTo>
                  <a:cubicBezTo>
                    <a:pt x="353355" y="397277"/>
                    <a:pt x="377286" y="338926"/>
                    <a:pt x="358154" y="377190"/>
                  </a:cubicBezTo>
                  <a:cubicBezTo>
                    <a:pt x="355095" y="383307"/>
                    <a:pt x="352935" y="389836"/>
                    <a:pt x="350534" y="396240"/>
                  </a:cubicBezTo>
                  <a:cubicBezTo>
                    <a:pt x="349124" y="400000"/>
                    <a:pt x="348520" y="404078"/>
                    <a:pt x="346724" y="407670"/>
                  </a:cubicBezTo>
                  <a:cubicBezTo>
                    <a:pt x="344676" y="411766"/>
                    <a:pt x="340964" y="414916"/>
                    <a:pt x="339104" y="419100"/>
                  </a:cubicBezTo>
                  <a:cubicBezTo>
                    <a:pt x="335842" y="426440"/>
                    <a:pt x="334024" y="434340"/>
                    <a:pt x="331484" y="441960"/>
                  </a:cubicBezTo>
                  <a:cubicBezTo>
                    <a:pt x="330214" y="445770"/>
                    <a:pt x="329902" y="450048"/>
                    <a:pt x="327674" y="453390"/>
                  </a:cubicBezTo>
                  <a:cubicBezTo>
                    <a:pt x="320224" y="464565"/>
                    <a:pt x="319399" y="463631"/>
                    <a:pt x="316244" y="476250"/>
                  </a:cubicBezTo>
                  <a:cubicBezTo>
                    <a:pt x="314673" y="482532"/>
                    <a:pt x="314708" y="489237"/>
                    <a:pt x="312434" y="495300"/>
                  </a:cubicBezTo>
                  <a:cubicBezTo>
                    <a:pt x="310826" y="499587"/>
                    <a:pt x="306674" y="502546"/>
                    <a:pt x="304814" y="506730"/>
                  </a:cubicBezTo>
                  <a:cubicBezTo>
                    <a:pt x="301552" y="514070"/>
                    <a:pt x="301649" y="522907"/>
                    <a:pt x="297194" y="529590"/>
                  </a:cubicBezTo>
                  <a:lnTo>
                    <a:pt x="281954" y="552450"/>
                  </a:lnTo>
                  <a:cubicBezTo>
                    <a:pt x="280684" y="557530"/>
                    <a:pt x="280158" y="562856"/>
                    <a:pt x="278144" y="567690"/>
                  </a:cubicBezTo>
                  <a:cubicBezTo>
                    <a:pt x="268540" y="590740"/>
                    <a:pt x="266108" y="593365"/>
                    <a:pt x="255284" y="609600"/>
                  </a:cubicBezTo>
                  <a:cubicBezTo>
                    <a:pt x="253154" y="618119"/>
                    <a:pt x="247564" y="642134"/>
                    <a:pt x="243854" y="647700"/>
                  </a:cubicBezTo>
                  <a:lnTo>
                    <a:pt x="228614" y="670560"/>
                  </a:lnTo>
                  <a:cubicBezTo>
                    <a:pt x="212151" y="736413"/>
                    <a:pt x="231365" y="672127"/>
                    <a:pt x="209564" y="720090"/>
                  </a:cubicBezTo>
                  <a:cubicBezTo>
                    <a:pt x="206240" y="727402"/>
                    <a:pt x="204484" y="735330"/>
                    <a:pt x="201944" y="742950"/>
                  </a:cubicBezTo>
                  <a:cubicBezTo>
                    <a:pt x="200674" y="746760"/>
                    <a:pt x="199930" y="750788"/>
                    <a:pt x="198134" y="754380"/>
                  </a:cubicBezTo>
                  <a:cubicBezTo>
                    <a:pt x="191361" y="767927"/>
                    <a:pt x="190441" y="767969"/>
                    <a:pt x="186704" y="781050"/>
                  </a:cubicBezTo>
                  <a:cubicBezTo>
                    <a:pt x="185076" y="786747"/>
                    <a:pt x="182129" y="801630"/>
                    <a:pt x="179084" y="807720"/>
                  </a:cubicBezTo>
                  <a:cubicBezTo>
                    <a:pt x="177036" y="811816"/>
                    <a:pt x="173324" y="814966"/>
                    <a:pt x="171464" y="819150"/>
                  </a:cubicBezTo>
                  <a:lnTo>
                    <a:pt x="160034" y="853440"/>
                  </a:lnTo>
                  <a:cubicBezTo>
                    <a:pt x="158764" y="857250"/>
                    <a:pt x="158020" y="861278"/>
                    <a:pt x="156224" y="864870"/>
                  </a:cubicBezTo>
                  <a:cubicBezTo>
                    <a:pt x="153684" y="869950"/>
                    <a:pt x="150841" y="874890"/>
                    <a:pt x="148604" y="880110"/>
                  </a:cubicBezTo>
                  <a:cubicBezTo>
                    <a:pt x="147022" y="883801"/>
                    <a:pt x="146590" y="887948"/>
                    <a:pt x="144794" y="891540"/>
                  </a:cubicBezTo>
                  <a:cubicBezTo>
                    <a:pt x="142746" y="895636"/>
                    <a:pt x="139714" y="899160"/>
                    <a:pt x="137174" y="902970"/>
                  </a:cubicBezTo>
                  <a:cubicBezTo>
                    <a:pt x="135904" y="908050"/>
                    <a:pt x="134391" y="913075"/>
                    <a:pt x="133364" y="918210"/>
                  </a:cubicBezTo>
                  <a:cubicBezTo>
                    <a:pt x="131849" y="925785"/>
                    <a:pt x="131230" y="933529"/>
                    <a:pt x="129554" y="941070"/>
                  </a:cubicBezTo>
                  <a:cubicBezTo>
                    <a:pt x="128683" y="944990"/>
                    <a:pt x="126847" y="948638"/>
                    <a:pt x="125744" y="952500"/>
                  </a:cubicBezTo>
                  <a:cubicBezTo>
                    <a:pt x="124305" y="957535"/>
                    <a:pt x="123070" y="962628"/>
                    <a:pt x="121934" y="967740"/>
                  </a:cubicBezTo>
                  <a:cubicBezTo>
                    <a:pt x="120529" y="974062"/>
                    <a:pt x="120398" y="980727"/>
                    <a:pt x="118124" y="986790"/>
                  </a:cubicBezTo>
                  <a:cubicBezTo>
                    <a:pt x="116516" y="991077"/>
                    <a:pt x="112776" y="994244"/>
                    <a:pt x="110504" y="998220"/>
                  </a:cubicBezTo>
                  <a:cubicBezTo>
                    <a:pt x="107686" y="1003151"/>
                    <a:pt x="105702" y="1008529"/>
                    <a:pt x="102884" y="1013460"/>
                  </a:cubicBezTo>
                  <a:cubicBezTo>
                    <a:pt x="100612" y="1017436"/>
                    <a:pt x="97312" y="1020794"/>
                    <a:pt x="95264" y="1024890"/>
                  </a:cubicBezTo>
                  <a:cubicBezTo>
                    <a:pt x="87850" y="1039718"/>
                    <a:pt x="94968" y="1034470"/>
                    <a:pt x="87644" y="1051560"/>
                  </a:cubicBezTo>
                  <a:cubicBezTo>
                    <a:pt x="85840" y="1055769"/>
                    <a:pt x="82072" y="1058894"/>
                    <a:pt x="80024" y="1062990"/>
                  </a:cubicBezTo>
                  <a:cubicBezTo>
                    <a:pt x="77603" y="1067832"/>
                    <a:pt x="73218" y="1085591"/>
                    <a:pt x="72404" y="1089660"/>
                  </a:cubicBezTo>
                  <a:cubicBezTo>
                    <a:pt x="70889" y="1097235"/>
                    <a:pt x="70814" y="1105121"/>
                    <a:pt x="68594" y="1112520"/>
                  </a:cubicBezTo>
                  <a:cubicBezTo>
                    <a:pt x="66962" y="1117960"/>
                    <a:pt x="63514" y="1122680"/>
                    <a:pt x="60974" y="1127760"/>
                  </a:cubicBezTo>
                  <a:cubicBezTo>
                    <a:pt x="59704" y="1136650"/>
                    <a:pt x="58104" y="1145499"/>
                    <a:pt x="57164" y="1154430"/>
                  </a:cubicBezTo>
                  <a:cubicBezTo>
                    <a:pt x="55563" y="1169639"/>
                    <a:pt x="56172" y="1185119"/>
                    <a:pt x="53354" y="1200150"/>
                  </a:cubicBezTo>
                  <a:cubicBezTo>
                    <a:pt x="52307" y="1205732"/>
                    <a:pt x="48274" y="1210310"/>
                    <a:pt x="45734" y="1215390"/>
                  </a:cubicBezTo>
                  <a:cubicBezTo>
                    <a:pt x="44851" y="1221570"/>
                    <a:pt x="41963" y="1248318"/>
                    <a:pt x="38114" y="1257300"/>
                  </a:cubicBezTo>
                  <a:cubicBezTo>
                    <a:pt x="36310" y="1261509"/>
                    <a:pt x="33034" y="1264920"/>
                    <a:pt x="30494" y="1268730"/>
                  </a:cubicBezTo>
                  <a:cubicBezTo>
                    <a:pt x="29224" y="1280160"/>
                    <a:pt x="29473" y="1291863"/>
                    <a:pt x="26684" y="1303020"/>
                  </a:cubicBezTo>
                  <a:cubicBezTo>
                    <a:pt x="25573" y="1307462"/>
                    <a:pt x="21112" y="1310354"/>
                    <a:pt x="19064" y="1314450"/>
                  </a:cubicBezTo>
                  <a:cubicBezTo>
                    <a:pt x="13918" y="1324742"/>
                    <a:pt x="13785" y="1338204"/>
                    <a:pt x="11444" y="1348740"/>
                  </a:cubicBezTo>
                  <a:cubicBezTo>
                    <a:pt x="10573" y="1352660"/>
                    <a:pt x="9430" y="1356578"/>
                    <a:pt x="7634" y="1360170"/>
                  </a:cubicBezTo>
                  <a:cubicBezTo>
                    <a:pt x="-690" y="1376819"/>
                    <a:pt x="14" y="1365867"/>
                    <a:pt x="14" y="137541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D35DE7DD-F78A-430E-966B-EAB5A99FCA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8917" y="3730472"/>
              <a:ext cx="383438" cy="1167948"/>
            </a:xfrm>
            <a:prstGeom prst="straightConnector1">
              <a:avLst/>
            </a:prstGeom>
            <a:ln>
              <a:solidFill>
                <a:srgbClr val="FF0000"/>
              </a:solidFill>
              <a:headEnd type="oval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ZoneTexte 53">
            <a:extLst>
              <a:ext uri="{FF2B5EF4-FFF2-40B4-BE49-F238E27FC236}">
                <a16:creationId xmlns:a16="http://schemas.microsoft.com/office/drawing/2014/main" id="{BAC08C5A-7932-429B-B8FA-0C1C0AAAD479}"/>
              </a:ext>
            </a:extLst>
          </p:cNvPr>
          <p:cNvSpPr txBox="1"/>
          <p:nvPr/>
        </p:nvSpPr>
        <p:spPr>
          <a:xfrm>
            <a:off x="1006821" y="1990524"/>
            <a:ext cx="2985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b="1" dirty="0">
                <a:latin typeface="Century Gothic" panose="020B0502020202020204" pitchFamily="34" charset="0"/>
              </a:rPr>
              <a:t>Ancrage de la strate rocheuse</a:t>
            </a:r>
          </a:p>
        </p:txBody>
      </p:sp>
      <p:pic>
        <p:nvPicPr>
          <p:cNvPr id="12" name="Espace réservé du contenu 4">
            <a:extLst>
              <a:ext uri="{FF2B5EF4-FFF2-40B4-BE49-F238E27FC236}">
                <a16:creationId xmlns:a16="http://schemas.microsoft.com/office/drawing/2014/main" id="{EEA288AB-F8D9-4B23-B2D3-DBBA1C1BE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4719" y="3622238"/>
            <a:ext cx="3973241" cy="1408840"/>
          </a:xfr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AB1C3AC5-BC34-4E99-AE41-95CB428A290D}"/>
              </a:ext>
            </a:extLst>
          </p:cNvPr>
          <p:cNvGrpSpPr>
            <a:grpSpLocks noChangeAspect="1"/>
          </p:cNvGrpSpPr>
          <p:nvPr/>
        </p:nvGrpSpPr>
        <p:grpSpPr>
          <a:xfrm>
            <a:off x="5543644" y="3822474"/>
            <a:ext cx="2672865" cy="955736"/>
            <a:chOff x="2021216" y="2660838"/>
            <a:chExt cx="4897120" cy="1763395"/>
          </a:xfrm>
        </p:grpSpPr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DADB192A-3ADD-441D-81C0-556A16AD8ECE}"/>
                </a:ext>
              </a:extLst>
            </p:cNvPr>
            <p:cNvSpPr/>
            <p:nvPr/>
          </p:nvSpPr>
          <p:spPr>
            <a:xfrm>
              <a:off x="2277756" y="2745293"/>
              <a:ext cx="1854200" cy="452120"/>
            </a:xfrm>
            <a:custGeom>
              <a:avLst/>
              <a:gdLst>
                <a:gd name="connsiteX0" fmla="*/ 0 w 1833880"/>
                <a:gd name="connsiteY0" fmla="*/ 452120 h 452120"/>
                <a:gd name="connsiteX1" fmla="*/ 238760 w 1833880"/>
                <a:gd name="connsiteY1" fmla="*/ 452120 h 452120"/>
                <a:gd name="connsiteX2" fmla="*/ 259080 w 1833880"/>
                <a:gd name="connsiteY2" fmla="*/ 309880 h 452120"/>
                <a:gd name="connsiteX3" fmla="*/ 1092200 w 1833880"/>
                <a:gd name="connsiteY3" fmla="*/ 320040 h 452120"/>
                <a:gd name="connsiteX4" fmla="*/ 1833880 w 1833880"/>
                <a:gd name="connsiteY4" fmla="*/ 284480 h 452120"/>
                <a:gd name="connsiteX5" fmla="*/ 1823720 w 1833880"/>
                <a:gd name="connsiteY5" fmla="*/ 10160 h 452120"/>
                <a:gd name="connsiteX6" fmla="*/ 1711960 w 1833880"/>
                <a:gd name="connsiteY6" fmla="*/ 5080 h 452120"/>
                <a:gd name="connsiteX7" fmla="*/ 1656080 w 1833880"/>
                <a:gd name="connsiteY7" fmla="*/ 0 h 452120"/>
                <a:gd name="connsiteX8" fmla="*/ 1508760 w 1833880"/>
                <a:gd name="connsiteY8" fmla="*/ 45720 h 452120"/>
                <a:gd name="connsiteX9" fmla="*/ 1346200 w 1833880"/>
                <a:gd name="connsiteY9" fmla="*/ 96520 h 452120"/>
                <a:gd name="connsiteX10" fmla="*/ 1259840 w 1833880"/>
                <a:gd name="connsiteY10" fmla="*/ 147320 h 452120"/>
                <a:gd name="connsiteX11" fmla="*/ 1112520 w 1833880"/>
                <a:gd name="connsiteY11" fmla="*/ 147320 h 452120"/>
                <a:gd name="connsiteX12" fmla="*/ 899160 w 1833880"/>
                <a:gd name="connsiteY12" fmla="*/ 106680 h 452120"/>
                <a:gd name="connsiteX13" fmla="*/ 792480 w 1833880"/>
                <a:gd name="connsiteY13" fmla="*/ 137160 h 452120"/>
                <a:gd name="connsiteX14" fmla="*/ 680720 w 1833880"/>
                <a:gd name="connsiteY14" fmla="*/ 101600 h 452120"/>
                <a:gd name="connsiteX15" fmla="*/ 609600 w 1833880"/>
                <a:gd name="connsiteY15" fmla="*/ 60960 h 452120"/>
                <a:gd name="connsiteX16" fmla="*/ 472440 w 1833880"/>
                <a:gd name="connsiteY16" fmla="*/ 91440 h 452120"/>
                <a:gd name="connsiteX17" fmla="*/ 360680 w 1833880"/>
                <a:gd name="connsiteY17" fmla="*/ 127000 h 452120"/>
                <a:gd name="connsiteX18" fmla="*/ 304800 w 1833880"/>
                <a:gd name="connsiteY18" fmla="*/ 203200 h 452120"/>
                <a:gd name="connsiteX19" fmla="*/ 238760 w 1833880"/>
                <a:gd name="connsiteY19" fmla="*/ 279400 h 452120"/>
                <a:gd name="connsiteX20" fmla="*/ 147320 w 1833880"/>
                <a:gd name="connsiteY20" fmla="*/ 340360 h 452120"/>
                <a:gd name="connsiteX21" fmla="*/ 45720 w 1833880"/>
                <a:gd name="connsiteY21" fmla="*/ 365760 h 452120"/>
                <a:gd name="connsiteX22" fmla="*/ 0 w 1833880"/>
                <a:gd name="connsiteY22" fmla="*/ 452120 h 452120"/>
                <a:gd name="connsiteX0" fmla="*/ 0 w 1854200"/>
                <a:gd name="connsiteY0" fmla="*/ 449580 h 452120"/>
                <a:gd name="connsiteX1" fmla="*/ 259080 w 1854200"/>
                <a:gd name="connsiteY1" fmla="*/ 452120 h 452120"/>
                <a:gd name="connsiteX2" fmla="*/ 279400 w 1854200"/>
                <a:gd name="connsiteY2" fmla="*/ 309880 h 452120"/>
                <a:gd name="connsiteX3" fmla="*/ 1112520 w 1854200"/>
                <a:gd name="connsiteY3" fmla="*/ 320040 h 452120"/>
                <a:gd name="connsiteX4" fmla="*/ 1854200 w 1854200"/>
                <a:gd name="connsiteY4" fmla="*/ 284480 h 452120"/>
                <a:gd name="connsiteX5" fmla="*/ 1844040 w 1854200"/>
                <a:gd name="connsiteY5" fmla="*/ 10160 h 452120"/>
                <a:gd name="connsiteX6" fmla="*/ 1732280 w 1854200"/>
                <a:gd name="connsiteY6" fmla="*/ 5080 h 452120"/>
                <a:gd name="connsiteX7" fmla="*/ 1676400 w 1854200"/>
                <a:gd name="connsiteY7" fmla="*/ 0 h 452120"/>
                <a:gd name="connsiteX8" fmla="*/ 1529080 w 1854200"/>
                <a:gd name="connsiteY8" fmla="*/ 45720 h 452120"/>
                <a:gd name="connsiteX9" fmla="*/ 1366520 w 1854200"/>
                <a:gd name="connsiteY9" fmla="*/ 96520 h 452120"/>
                <a:gd name="connsiteX10" fmla="*/ 1280160 w 1854200"/>
                <a:gd name="connsiteY10" fmla="*/ 147320 h 452120"/>
                <a:gd name="connsiteX11" fmla="*/ 1132840 w 1854200"/>
                <a:gd name="connsiteY11" fmla="*/ 147320 h 452120"/>
                <a:gd name="connsiteX12" fmla="*/ 919480 w 1854200"/>
                <a:gd name="connsiteY12" fmla="*/ 106680 h 452120"/>
                <a:gd name="connsiteX13" fmla="*/ 812800 w 1854200"/>
                <a:gd name="connsiteY13" fmla="*/ 137160 h 452120"/>
                <a:gd name="connsiteX14" fmla="*/ 701040 w 1854200"/>
                <a:gd name="connsiteY14" fmla="*/ 101600 h 452120"/>
                <a:gd name="connsiteX15" fmla="*/ 629920 w 1854200"/>
                <a:gd name="connsiteY15" fmla="*/ 60960 h 452120"/>
                <a:gd name="connsiteX16" fmla="*/ 492760 w 1854200"/>
                <a:gd name="connsiteY16" fmla="*/ 91440 h 452120"/>
                <a:gd name="connsiteX17" fmla="*/ 381000 w 1854200"/>
                <a:gd name="connsiteY17" fmla="*/ 127000 h 452120"/>
                <a:gd name="connsiteX18" fmla="*/ 325120 w 1854200"/>
                <a:gd name="connsiteY18" fmla="*/ 203200 h 452120"/>
                <a:gd name="connsiteX19" fmla="*/ 259080 w 1854200"/>
                <a:gd name="connsiteY19" fmla="*/ 279400 h 452120"/>
                <a:gd name="connsiteX20" fmla="*/ 167640 w 1854200"/>
                <a:gd name="connsiteY20" fmla="*/ 340360 h 452120"/>
                <a:gd name="connsiteX21" fmla="*/ 66040 w 1854200"/>
                <a:gd name="connsiteY21" fmla="*/ 365760 h 452120"/>
                <a:gd name="connsiteX22" fmla="*/ 0 w 1854200"/>
                <a:gd name="connsiteY22" fmla="*/ 449580 h 452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54200" h="452120">
                  <a:moveTo>
                    <a:pt x="0" y="449580"/>
                  </a:moveTo>
                  <a:lnTo>
                    <a:pt x="259080" y="452120"/>
                  </a:lnTo>
                  <a:lnTo>
                    <a:pt x="279400" y="309880"/>
                  </a:lnTo>
                  <a:lnTo>
                    <a:pt x="1112520" y="320040"/>
                  </a:lnTo>
                  <a:lnTo>
                    <a:pt x="1854200" y="284480"/>
                  </a:lnTo>
                  <a:lnTo>
                    <a:pt x="1844040" y="10160"/>
                  </a:lnTo>
                  <a:lnTo>
                    <a:pt x="1732280" y="5080"/>
                  </a:lnTo>
                  <a:lnTo>
                    <a:pt x="1676400" y="0"/>
                  </a:lnTo>
                  <a:lnTo>
                    <a:pt x="1529080" y="45720"/>
                  </a:lnTo>
                  <a:lnTo>
                    <a:pt x="1366520" y="96520"/>
                  </a:lnTo>
                  <a:lnTo>
                    <a:pt x="1280160" y="147320"/>
                  </a:lnTo>
                  <a:lnTo>
                    <a:pt x="1132840" y="147320"/>
                  </a:lnTo>
                  <a:lnTo>
                    <a:pt x="919480" y="106680"/>
                  </a:lnTo>
                  <a:lnTo>
                    <a:pt x="812800" y="137160"/>
                  </a:lnTo>
                  <a:lnTo>
                    <a:pt x="701040" y="101600"/>
                  </a:lnTo>
                  <a:lnTo>
                    <a:pt x="629920" y="60960"/>
                  </a:lnTo>
                  <a:lnTo>
                    <a:pt x="492760" y="91440"/>
                  </a:lnTo>
                  <a:lnTo>
                    <a:pt x="381000" y="127000"/>
                  </a:lnTo>
                  <a:lnTo>
                    <a:pt x="325120" y="203200"/>
                  </a:lnTo>
                  <a:lnTo>
                    <a:pt x="259080" y="279400"/>
                  </a:lnTo>
                  <a:lnTo>
                    <a:pt x="167640" y="340360"/>
                  </a:lnTo>
                  <a:lnTo>
                    <a:pt x="66040" y="365760"/>
                  </a:lnTo>
                  <a:lnTo>
                    <a:pt x="0" y="44958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EC3115CE-AAA5-4558-8C13-8495CC5928D0}"/>
                </a:ext>
              </a:extLst>
            </p:cNvPr>
            <p:cNvSpPr/>
            <p:nvPr/>
          </p:nvSpPr>
          <p:spPr>
            <a:xfrm>
              <a:off x="2729876" y="3055173"/>
              <a:ext cx="396240" cy="543560"/>
            </a:xfrm>
            <a:custGeom>
              <a:avLst/>
              <a:gdLst>
                <a:gd name="connsiteX0" fmla="*/ 0 w 414020"/>
                <a:gd name="connsiteY0" fmla="*/ 0 h 541020"/>
                <a:gd name="connsiteX1" fmla="*/ 17780 w 414020"/>
                <a:gd name="connsiteY1" fmla="*/ 340360 h 541020"/>
                <a:gd name="connsiteX2" fmla="*/ 414020 w 414020"/>
                <a:gd name="connsiteY2" fmla="*/ 541020 h 541020"/>
                <a:gd name="connsiteX3" fmla="*/ 381000 w 414020"/>
                <a:gd name="connsiteY3" fmla="*/ 5080 h 541020"/>
                <a:gd name="connsiteX4" fmla="*/ 0 w 414020"/>
                <a:gd name="connsiteY4" fmla="*/ 0 h 541020"/>
                <a:gd name="connsiteX0" fmla="*/ 0 w 396240"/>
                <a:gd name="connsiteY0" fmla="*/ 0 h 543560"/>
                <a:gd name="connsiteX1" fmla="*/ 0 w 396240"/>
                <a:gd name="connsiteY1" fmla="*/ 342900 h 543560"/>
                <a:gd name="connsiteX2" fmla="*/ 396240 w 396240"/>
                <a:gd name="connsiteY2" fmla="*/ 543560 h 543560"/>
                <a:gd name="connsiteX3" fmla="*/ 363220 w 396240"/>
                <a:gd name="connsiteY3" fmla="*/ 7620 h 543560"/>
                <a:gd name="connsiteX4" fmla="*/ 0 w 396240"/>
                <a:gd name="connsiteY4" fmla="*/ 0 h 54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240" h="543560">
                  <a:moveTo>
                    <a:pt x="0" y="0"/>
                  </a:moveTo>
                  <a:lnTo>
                    <a:pt x="0" y="342900"/>
                  </a:lnTo>
                  <a:lnTo>
                    <a:pt x="396240" y="543560"/>
                  </a:lnTo>
                  <a:lnTo>
                    <a:pt x="36322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7E9CEF0C-04F4-41F4-924D-9CA25334AFBD}"/>
                </a:ext>
              </a:extLst>
            </p:cNvPr>
            <p:cNvSpPr/>
            <p:nvPr/>
          </p:nvSpPr>
          <p:spPr>
            <a:xfrm>
              <a:off x="2021216" y="3055173"/>
              <a:ext cx="713740" cy="1178560"/>
            </a:xfrm>
            <a:custGeom>
              <a:avLst/>
              <a:gdLst>
                <a:gd name="connsiteX0" fmla="*/ 254000 w 716280"/>
                <a:gd name="connsiteY0" fmla="*/ 139700 h 1178560"/>
                <a:gd name="connsiteX1" fmla="*/ 518160 w 716280"/>
                <a:gd name="connsiteY1" fmla="*/ 139700 h 1178560"/>
                <a:gd name="connsiteX2" fmla="*/ 538480 w 716280"/>
                <a:gd name="connsiteY2" fmla="*/ 0 h 1178560"/>
                <a:gd name="connsiteX3" fmla="*/ 708660 w 716280"/>
                <a:gd name="connsiteY3" fmla="*/ 0 h 1178560"/>
                <a:gd name="connsiteX4" fmla="*/ 716280 w 716280"/>
                <a:gd name="connsiteY4" fmla="*/ 1016000 h 1178560"/>
                <a:gd name="connsiteX5" fmla="*/ 624840 w 716280"/>
                <a:gd name="connsiteY5" fmla="*/ 1008380 h 1178560"/>
                <a:gd name="connsiteX6" fmla="*/ 596900 w 716280"/>
                <a:gd name="connsiteY6" fmla="*/ 1178560 h 1178560"/>
                <a:gd name="connsiteX7" fmla="*/ 284480 w 716280"/>
                <a:gd name="connsiteY7" fmla="*/ 1173480 h 1178560"/>
                <a:gd name="connsiteX8" fmla="*/ 279400 w 716280"/>
                <a:gd name="connsiteY8" fmla="*/ 1150620 h 1178560"/>
                <a:gd name="connsiteX9" fmla="*/ 0 w 716280"/>
                <a:gd name="connsiteY9" fmla="*/ 1150620 h 1178560"/>
                <a:gd name="connsiteX10" fmla="*/ 7620 w 716280"/>
                <a:gd name="connsiteY10" fmla="*/ 789940 h 1178560"/>
                <a:gd name="connsiteX11" fmla="*/ 48260 w 716280"/>
                <a:gd name="connsiteY11" fmla="*/ 617220 h 1178560"/>
                <a:gd name="connsiteX12" fmla="*/ 149860 w 716280"/>
                <a:gd name="connsiteY12" fmla="*/ 340360 h 1178560"/>
                <a:gd name="connsiteX13" fmla="*/ 254000 w 716280"/>
                <a:gd name="connsiteY13" fmla="*/ 139700 h 1178560"/>
                <a:gd name="connsiteX0" fmla="*/ 254000 w 713740"/>
                <a:gd name="connsiteY0" fmla="*/ 139700 h 1178560"/>
                <a:gd name="connsiteX1" fmla="*/ 518160 w 713740"/>
                <a:gd name="connsiteY1" fmla="*/ 139700 h 1178560"/>
                <a:gd name="connsiteX2" fmla="*/ 538480 w 713740"/>
                <a:gd name="connsiteY2" fmla="*/ 0 h 1178560"/>
                <a:gd name="connsiteX3" fmla="*/ 708660 w 713740"/>
                <a:gd name="connsiteY3" fmla="*/ 0 h 1178560"/>
                <a:gd name="connsiteX4" fmla="*/ 713740 w 713740"/>
                <a:gd name="connsiteY4" fmla="*/ 1005840 h 1178560"/>
                <a:gd name="connsiteX5" fmla="*/ 624840 w 713740"/>
                <a:gd name="connsiteY5" fmla="*/ 1008380 h 1178560"/>
                <a:gd name="connsiteX6" fmla="*/ 596900 w 713740"/>
                <a:gd name="connsiteY6" fmla="*/ 1178560 h 1178560"/>
                <a:gd name="connsiteX7" fmla="*/ 284480 w 713740"/>
                <a:gd name="connsiteY7" fmla="*/ 1173480 h 1178560"/>
                <a:gd name="connsiteX8" fmla="*/ 279400 w 713740"/>
                <a:gd name="connsiteY8" fmla="*/ 1150620 h 1178560"/>
                <a:gd name="connsiteX9" fmla="*/ 0 w 713740"/>
                <a:gd name="connsiteY9" fmla="*/ 1150620 h 1178560"/>
                <a:gd name="connsiteX10" fmla="*/ 7620 w 713740"/>
                <a:gd name="connsiteY10" fmla="*/ 789940 h 1178560"/>
                <a:gd name="connsiteX11" fmla="*/ 48260 w 713740"/>
                <a:gd name="connsiteY11" fmla="*/ 617220 h 1178560"/>
                <a:gd name="connsiteX12" fmla="*/ 149860 w 713740"/>
                <a:gd name="connsiteY12" fmla="*/ 340360 h 1178560"/>
                <a:gd name="connsiteX13" fmla="*/ 254000 w 713740"/>
                <a:gd name="connsiteY13" fmla="*/ 139700 h 117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13740" h="1178560">
                  <a:moveTo>
                    <a:pt x="254000" y="139700"/>
                  </a:moveTo>
                  <a:lnTo>
                    <a:pt x="518160" y="139700"/>
                  </a:lnTo>
                  <a:lnTo>
                    <a:pt x="538480" y="0"/>
                  </a:lnTo>
                  <a:lnTo>
                    <a:pt x="708660" y="0"/>
                  </a:lnTo>
                  <a:cubicBezTo>
                    <a:pt x="710353" y="335280"/>
                    <a:pt x="712047" y="670560"/>
                    <a:pt x="713740" y="1005840"/>
                  </a:cubicBezTo>
                  <a:lnTo>
                    <a:pt x="624840" y="1008380"/>
                  </a:lnTo>
                  <a:lnTo>
                    <a:pt x="596900" y="1178560"/>
                  </a:lnTo>
                  <a:lnTo>
                    <a:pt x="284480" y="1173480"/>
                  </a:lnTo>
                  <a:lnTo>
                    <a:pt x="279400" y="1150620"/>
                  </a:lnTo>
                  <a:lnTo>
                    <a:pt x="0" y="1150620"/>
                  </a:lnTo>
                  <a:lnTo>
                    <a:pt x="7620" y="789940"/>
                  </a:lnTo>
                  <a:lnTo>
                    <a:pt x="48260" y="617220"/>
                  </a:lnTo>
                  <a:lnTo>
                    <a:pt x="149860" y="340360"/>
                  </a:lnTo>
                  <a:lnTo>
                    <a:pt x="254000" y="13970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4E1B599E-8B58-4747-9893-0AD167D775F8}"/>
                </a:ext>
              </a:extLst>
            </p:cNvPr>
            <p:cNvSpPr/>
            <p:nvPr/>
          </p:nvSpPr>
          <p:spPr>
            <a:xfrm>
              <a:off x="2731147" y="3401248"/>
              <a:ext cx="397510" cy="741045"/>
            </a:xfrm>
            <a:custGeom>
              <a:avLst/>
              <a:gdLst>
                <a:gd name="connsiteX0" fmla="*/ 28695 w 422395"/>
                <a:gd name="connsiteY0" fmla="*/ 16914 h 756054"/>
                <a:gd name="connsiteX1" fmla="*/ 422395 w 422395"/>
                <a:gd name="connsiteY1" fmla="*/ 212494 h 756054"/>
                <a:gd name="connsiteX2" fmla="*/ 419855 w 422395"/>
                <a:gd name="connsiteY2" fmla="*/ 756054 h 756054"/>
                <a:gd name="connsiteX3" fmla="*/ 336035 w 422395"/>
                <a:gd name="connsiteY3" fmla="*/ 745894 h 756054"/>
                <a:gd name="connsiteX4" fmla="*/ 336035 w 422395"/>
                <a:gd name="connsiteY4" fmla="*/ 745894 h 756054"/>
                <a:gd name="connsiteX5" fmla="*/ 290315 w 422395"/>
                <a:gd name="connsiteY5" fmla="*/ 690014 h 756054"/>
                <a:gd name="connsiteX6" fmla="*/ 31235 w 422395"/>
                <a:gd name="connsiteY6" fmla="*/ 674774 h 756054"/>
                <a:gd name="connsiteX7" fmla="*/ 28695 w 422395"/>
                <a:gd name="connsiteY7" fmla="*/ 16914 h 756054"/>
                <a:gd name="connsiteX0" fmla="*/ 0 w 393700"/>
                <a:gd name="connsiteY0" fmla="*/ 16914 h 756054"/>
                <a:gd name="connsiteX1" fmla="*/ 393700 w 393700"/>
                <a:gd name="connsiteY1" fmla="*/ 212494 h 756054"/>
                <a:gd name="connsiteX2" fmla="*/ 391160 w 393700"/>
                <a:gd name="connsiteY2" fmla="*/ 756054 h 756054"/>
                <a:gd name="connsiteX3" fmla="*/ 307340 w 393700"/>
                <a:gd name="connsiteY3" fmla="*/ 745894 h 756054"/>
                <a:gd name="connsiteX4" fmla="*/ 307340 w 393700"/>
                <a:gd name="connsiteY4" fmla="*/ 745894 h 756054"/>
                <a:gd name="connsiteX5" fmla="*/ 261620 w 393700"/>
                <a:gd name="connsiteY5" fmla="*/ 690014 h 756054"/>
                <a:gd name="connsiteX6" fmla="*/ 2540 w 393700"/>
                <a:gd name="connsiteY6" fmla="*/ 674774 h 756054"/>
                <a:gd name="connsiteX7" fmla="*/ 0 w 393700"/>
                <a:gd name="connsiteY7" fmla="*/ 16914 h 756054"/>
                <a:gd name="connsiteX0" fmla="*/ 0 w 393700"/>
                <a:gd name="connsiteY0" fmla="*/ 0 h 739140"/>
                <a:gd name="connsiteX1" fmla="*/ 393700 w 393700"/>
                <a:gd name="connsiteY1" fmla="*/ 195580 h 739140"/>
                <a:gd name="connsiteX2" fmla="*/ 391160 w 393700"/>
                <a:gd name="connsiteY2" fmla="*/ 739140 h 739140"/>
                <a:gd name="connsiteX3" fmla="*/ 307340 w 393700"/>
                <a:gd name="connsiteY3" fmla="*/ 728980 h 739140"/>
                <a:gd name="connsiteX4" fmla="*/ 307340 w 393700"/>
                <a:gd name="connsiteY4" fmla="*/ 728980 h 739140"/>
                <a:gd name="connsiteX5" fmla="*/ 261620 w 393700"/>
                <a:gd name="connsiteY5" fmla="*/ 673100 h 739140"/>
                <a:gd name="connsiteX6" fmla="*/ 2540 w 393700"/>
                <a:gd name="connsiteY6" fmla="*/ 657860 h 739140"/>
                <a:gd name="connsiteX7" fmla="*/ 0 w 393700"/>
                <a:gd name="connsiteY7" fmla="*/ 0 h 739140"/>
                <a:gd name="connsiteX0" fmla="*/ 0 w 393700"/>
                <a:gd name="connsiteY0" fmla="*/ 0 h 739140"/>
                <a:gd name="connsiteX1" fmla="*/ 393700 w 393700"/>
                <a:gd name="connsiteY1" fmla="*/ 195580 h 739140"/>
                <a:gd name="connsiteX2" fmla="*/ 391160 w 393700"/>
                <a:gd name="connsiteY2" fmla="*/ 739140 h 739140"/>
                <a:gd name="connsiteX3" fmla="*/ 307340 w 393700"/>
                <a:gd name="connsiteY3" fmla="*/ 728980 h 739140"/>
                <a:gd name="connsiteX4" fmla="*/ 307340 w 393700"/>
                <a:gd name="connsiteY4" fmla="*/ 728980 h 739140"/>
                <a:gd name="connsiteX5" fmla="*/ 261620 w 393700"/>
                <a:gd name="connsiteY5" fmla="*/ 673100 h 739140"/>
                <a:gd name="connsiteX6" fmla="*/ 2540 w 393700"/>
                <a:gd name="connsiteY6" fmla="*/ 657860 h 739140"/>
                <a:gd name="connsiteX7" fmla="*/ 0 w 393700"/>
                <a:gd name="connsiteY7" fmla="*/ 0 h 739140"/>
                <a:gd name="connsiteX0" fmla="*/ 0 w 395605"/>
                <a:gd name="connsiteY0" fmla="*/ 0 h 737235"/>
                <a:gd name="connsiteX1" fmla="*/ 395605 w 395605"/>
                <a:gd name="connsiteY1" fmla="*/ 193675 h 737235"/>
                <a:gd name="connsiteX2" fmla="*/ 393065 w 395605"/>
                <a:gd name="connsiteY2" fmla="*/ 737235 h 737235"/>
                <a:gd name="connsiteX3" fmla="*/ 309245 w 395605"/>
                <a:gd name="connsiteY3" fmla="*/ 727075 h 737235"/>
                <a:gd name="connsiteX4" fmla="*/ 309245 w 395605"/>
                <a:gd name="connsiteY4" fmla="*/ 727075 h 737235"/>
                <a:gd name="connsiteX5" fmla="*/ 263525 w 395605"/>
                <a:gd name="connsiteY5" fmla="*/ 671195 h 737235"/>
                <a:gd name="connsiteX6" fmla="*/ 4445 w 395605"/>
                <a:gd name="connsiteY6" fmla="*/ 655955 h 737235"/>
                <a:gd name="connsiteX7" fmla="*/ 0 w 395605"/>
                <a:gd name="connsiteY7" fmla="*/ 0 h 737235"/>
                <a:gd name="connsiteX0" fmla="*/ 0 w 399415"/>
                <a:gd name="connsiteY0" fmla="*/ 0 h 742950"/>
                <a:gd name="connsiteX1" fmla="*/ 399415 w 399415"/>
                <a:gd name="connsiteY1" fmla="*/ 199390 h 742950"/>
                <a:gd name="connsiteX2" fmla="*/ 396875 w 399415"/>
                <a:gd name="connsiteY2" fmla="*/ 742950 h 742950"/>
                <a:gd name="connsiteX3" fmla="*/ 313055 w 399415"/>
                <a:gd name="connsiteY3" fmla="*/ 732790 h 742950"/>
                <a:gd name="connsiteX4" fmla="*/ 313055 w 399415"/>
                <a:gd name="connsiteY4" fmla="*/ 732790 h 742950"/>
                <a:gd name="connsiteX5" fmla="*/ 267335 w 399415"/>
                <a:gd name="connsiteY5" fmla="*/ 676910 h 742950"/>
                <a:gd name="connsiteX6" fmla="*/ 8255 w 399415"/>
                <a:gd name="connsiteY6" fmla="*/ 661670 h 742950"/>
                <a:gd name="connsiteX7" fmla="*/ 0 w 399415"/>
                <a:gd name="connsiteY7" fmla="*/ 0 h 742950"/>
                <a:gd name="connsiteX0" fmla="*/ 0 w 399415"/>
                <a:gd name="connsiteY0" fmla="*/ 0 h 742950"/>
                <a:gd name="connsiteX1" fmla="*/ 399415 w 399415"/>
                <a:gd name="connsiteY1" fmla="*/ 199390 h 742950"/>
                <a:gd name="connsiteX2" fmla="*/ 396875 w 399415"/>
                <a:gd name="connsiteY2" fmla="*/ 742950 h 742950"/>
                <a:gd name="connsiteX3" fmla="*/ 313055 w 399415"/>
                <a:gd name="connsiteY3" fmla="*/ 732790 h 742950"/>
                <a:gd name="connsiteX4" fmla="*/ 318770 w 399415"/>
                <a:gd name="connsiteY4" fmla="*/ 740410 h 742950"/>
                <a:gd name="connsiteX5" fmla="*/ 267335 w 399415"/>
                <a:gd name="connsiteY5" fmla="*/ 676910 h 742950"/>
                <a:gd name="connsiteX6" fmla="*/ 8255 w 399415"/>
                <a:gd name="connsiteY6" fmla="*/ 661670 h 742950"/>
                <a:gd name="connsiteX7" fmla="*/ 0 w 399415"/>
                <a:gd name="connsiteY7" fmla="*/ 0 h 742950"/>
                <a:gd name="connsiteX0" fmla="*/ 0 w 397510"/>
                <a:gd name="connsiteY0" fmla="*/ 0 h 741045"/>
                <a:gd name="connsiteX1" fmla="*/ 397510 w 397510"/>
                <a:gd name="connsiteY1" fmla="*/ 197485 h 741045"/>
                <a:gd name="connsiteX2" fmla="*/ 394970 w 397510"/>
                <a:gd name="connsiteY2" fmla="*/ 741045 h 741045"/>
                <a:gd name="connsiteX3" fmla="*/ 311150 w 397510"/>
                <a:gd name="connsiteY3" fmla="*/ 730885 h 741045"/>
                <a:gd name="connsiteX4" fmla="*/ 316865 w 397510"/>
                <a:gd name="connsiteY4" fmla="*/ 738505 h 741045"/>
                <a:gd name="connsiteX5" fmla="*/ 265430 w 397510"/>
                <a:gd name="connsiteY5" fmla="*/ 675005 h 741045"/>
                <a:gd name="connsiteX6" fmla="*/ 6350 w 397510"/>
                <a:gd name="connsiteY6" fmla="*/ 659765 h 741045"/>
                <a:gd name="connsiteX7" fmla="*/ 0 w 397510"/>
                <a:gd name="connsiteY7" fmla="*/ 0 h 74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7510" h="741045">
                  <a:moveTo>
                    <a:pt x="0" y="0"/>
                  </a:moveTo>
                  <a:cubicBezTo>
                    <a:pt x="62653" y="29633"/>
                    <a:pt x="266277" y="132292"/>
                    <a:pt x="397510" y="197485"/>
                  </a:cubicBezTo>
                  <a:cubicBezTo>
                    <a:pt x="396663" y="378672"/>
                    <a:pt x="395817" y="559858"/>
                    <a:pt x="394970" y="741045"/>
                  </a:cubicBezTo>
                  <a:cubicBezTo>
                    <a:pt x="367030" y="737658"/>
                    <a:pt x="324167" y="731308"/>
                    <a:pt x="311150" y="730885"/>
                  </a:cubicBezTo>
                  <a:cubicBezTo>
                    <a:pt x="298133" y="730462"/>
                    <a:pt x="314960" y="735965"/>
                    <a:pt x="316865" y="738505"/>
                  </a:cubicBezTo>
                  <a:lnTo>
                    <a:pt x="265430" y="675005"/>
                  </a:lnTo>
                  <a:lnTo>
                    <a:pt x="6350" y="659765"/>
                  </a:lnTo>
                  <a:cubicBezTo>
                    <a:pt x="4657" y="440478"/>
                    <a:pt x="1270" y="328930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F8048FA5-0140-4498-A20A-3520B641F99B}"/>
                </a:ext>
              </a:extLst>
            </p:cNvPr>
            <p:cNvSpPr/>
            <p:nvPr/>
          </p:nvSpPr>
          <p:spPr>
            <a:xfrm>
              <a:off x="3368686" y="3043743"/>
              <a:ext cx="441960" cy="262890"/>
            </a:xfrm>
            <a:custGeom>
              <a:avLst/>
              <a:gdLst>
                <a:gd name="connsiteX0" fmla="*/ 3810 w 441960"/>
                <a:gd name="connsiteY0" fmla="*/ 22860 h 262890"/>
                <a:gd name="connsiteX1" fmla="*/ 0 w 441960"/>
                <a:gd name="connsiteY1" fmla="*/ 262890 h 262890"/>
                <a:gd name="connsiteX2" fmla="*/ 440055 w 441960"/>
                <a:gd name="connsiteY2" fmla="*/ 262890 h 262890"/>
                <a:gd name="connsiteX3" fmla="*/ 441960 w 441960"/>
                <a:gd name="connsiteY3" fmla="*/ 0 h 262890"/>
                <a:gd name="connsiteX4" fmla="*/ 97155 w 441960"/>
                <a:gd name="connsiteY4" fmla="*/ 17145 h 262890"/>
                <a:gd name="connsiteX5" fmla="*/ 3810 w 441960"/>
                <a:gd name="connsiteY5" fmla="*/ 2286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1960" h="262890">
                  <a:moveTo>
                    <a:pt x="3810" y="22860"/>
                  </a:moveTo>
                  <a:lnTo>
                    <a:pt x="0" y="262890"/>
                  </a:lnTo>
                  <a:lnTo>
                    <a:pt x="440055" y="262890"/>
                  </a:lnTo>
                  <a:lnTo>
                    <a:pt x="441960" y="0"/>
                  </a:lnTo>
                  <a:lnTo>
                    <a:pt x="97155" y="17145"/>
                  </a:lnTo>
                  <a:lnTo>
                    <a:pt x="3810" y="2286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7B6918F1-A5EA-41D4-8CC2-CC0642D0480A}"/>
                </a:ext>
              </a:extLst>
            </p:cNvPr>
            <p:cNvSpPr/>
            <p:nvPr/>
          </p:nvSpPr>
          <p:spPr>
            <a:xfrm>
              <a:off x="3808740" y="3030408"/>
              <a:ext cx="531495" cy="457200"/>
            </a:xfrm>
            <a:custGeom>
              <a:avLst/>
              <a:gdLst>
                <a:gd name="connsiteX0" fmla="*/ 0 w 529590"/>
                <a:gd name="connsiteY0" fmla="*/ 15240 h 457200"/>
                <a:gd name="connsiteX1" fmla="*/ 323850 w 529590"/>
                <a:gd name="connsiteY1" fmla="*/ 0 h 457200"/>
                <a:gd name="connsiteX2" fmla="*/ 527685 w 529590"/>
                <a:gd name="connsiteY2" fmla="*/ 11430 h 457200"/>
                <a:gd name="connsiteX3" fmla="*/ 529590 w 529590"/>
                <a:gd name="connsiteY3" fmla="*/ 200025 h 457200"/>
                <a:gd name="connsiteX4" fmla="*/ 409575 w 529590"/>
                <a:gd name="connsiteY4" fmla="*/ 449580 h 457200"/>
                <a:gd name="connsiteX5" fmla="*/ 0 w 529590"/>
                <a:gd name="connsiteY5" fmla="*/ 457200 h 457200"/>
                <a:gd name="connsiteX6" fmla="*/ 0 w 529590"/>
                <a:gd name="connsiteY6" fmla="*/ 276225 h 457200"/>
                <a:gd name="connsiteX7" fmla="*/ 0 w 529590"/>
                <a:gd name="connsiteY7" fmla="*/ 15240 h 457200"/>
                <a:gd name="connsiteX0" fmla="*/ 1905 w 531495"/>
                <a:gd name="connsiteY0" fmla="*/ 15240 h 457200"/>
                <a:gd name="connsiteX1" fmla="*/ 325755 w 531495"/>
                <a:gd name="connsiteY1" fmla="*/ 0 h 457200"/>
                <a:gd name="connsiteX2" fmla="*/ 529590 w 531495"/>
                <a:gd name="connsiteY2" fmla="*/ 11430 h 457200"/>
                <a:gd name="connsiteX3" fmla="*/ 531495 w 531495"/>
                <a:gd name="connsiteY3" fmla="*/ 200025 h 457200"/>
                <a:gd name="connsiteX4" fmla="*/ 411480 w 531495"/>
                <a:gd name="connsiteY4" fmla="*/ 449580 h 457200"/>
                <a:gd name="connsiteX5" fmla="*/ 1905 w 531495"/>
                <a:gd name="connsiteY5" fmla="*/ 457200 h 457200"/>
                <a:gd name="connsiteX6" fmla="*/ 0 w 531495"/>
                <a:gd name="connsiteY6" fmla="*/ 276225 h 457200"/>
                <a:gd name="connsiteX7" fmla="*/ 1905 w 531495"/>
                <a:gd name="connsiteY7" fmla="*/ 1524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495" h="457200">
                  <a:moveTo>
                    <a:pt x="1905" y="15240"/>
                  </a:moveTo>
                  <a:lnTo>
                    <a:pt x="325755" y="0"/>
                  </a:lnTo>
                  <a:lnTo>
                    <a:pt x="529590" y="11430"/>
                  </a:lnTo>
                  <a:lnTo>
                    <a:pt x="531495" y="200025"/>
                  </a:lnTo>
                  <a:lnTo>
                    <a:pt x="411480" y="449580"/>
                  </a:lnTo>
                  <a:lnTo>
                    <a:pt x="1905" y="457200"/>
                  </a:lnTo>
                  <a:lnTo>
                    <a:pt x="0" y="276225"/>
                  </a:lnTo>
                  <a:lnTo>
                    <a:pt x="1905" y="1524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4AA68FE6-A2DD-49CC-BB51-5694ABD8008A}"/>
                </a:ext>
              </a:extLst>
            </p:cNvPr>
            <p:cNvSpPr/>
            <p:nvPr/>
          </p:nvSpPr>
          <p:spPr>
            <a:xfrm>
              <a:off x="3092461" y="3062793"/>
              <a:ext cx="299085" cy="1083945"/>
            </a:xfrm>
            <a:custGeom>
              <a:avLst/>
              <a:gdLst>
                <a:gd name="connsiteX0" fmla="*/ 0 w 299085"/>
                <a:gd name="connsiteY0" fmla="*/ 0 h 1083945"/>
                <a:gd name="connsiteX1" fmla="*/ 28194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6195 w 299085"/>
                <a:gd name="connsiteY5" fmla="*/ 1078230 h 1083945"/>
                <a:gd name="connsiteX6" fmla="*/ 38100 w 299085"/>
                <a:gd name="connsiteY6" fmla="*/ 537210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194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6195 w 299085"/>
                <a:gd name="connsiteY5" fmla="*/ 1078230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194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1940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7655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3845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1905 h 1083945"/>
                <a:gd name="connsiteX2" fmla="*/ 276225 w 299085"/>
                <a:gd name="connsiteY2" fmla="*/ 245745 h 1083945"/>
                <a:gd name="connsiteX3" fmla="*/ 295275 w 299085"/>
                <a:gd name="connsiteY3" fmla="*/ 906780 h 1083945"/>
                <a:gd name="connsiteX4" fmla="*/ 299085 w 299085"/>
                <a:gd name="connsiteY4" fmla="*/ 1083945 h 1083945"/>
                <a:gd name="connsiteX5" fmla="*/ 125730 w 299085"/>
                <a:gd name="connsiteY5" fmla="*/ 1080135 h 1083945"/>
                <a:gd name="connsiteX6" fmla="*/ 34290 w 299085"/>
                <a:gd name="connsiteY6" fmla="*/ 1076325 h 1083945"/>
                <a:gd name="connsiteX7" fmla="*/ 36195 w 299085"/>
                <a:gd name="connsiteY7" fmla="*/ 535305 h 1083945"/>
                <a:gd name="connsiteX8" fmla="*/ 0 w 299085"/>
                <a:gd name="connsiteY8" fmla="*/ 0 h 108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085" h="1083945">
                  <a:moveTo>
                    <a:pt x="0" y="0"/>
                  </a:moveTo>
                  <a:lnTo>
                    <a:pt x="285750" y="1905"/>
                  </a:lnTo>
                  <a:lnTo>
                    <a:pt x="276225" y="245745"/>
                  </a:lnTo>
                  <a:lnTo>
                    <a:pt x="295275" y="906780"/>
                  </a:lnTo>
                  <a:lnTo>
                    <a:pt x="299085" y="1083945"/>
                  </a:lnTo>
                  <a:lnTo>
                    <a:pt x="125730" y="1080135"/>
                  </a:lnTo>
                  <a:cubicBezTo>
                    <a:pt x="81598" y="1078865"/>
                    <a:pt x="64770" y="1077595"/>
                    <a:pt x="34290" y="1076325"/>
                  </a:cubicBezTo>
                  <a:lnTo>
                    <a:pt x="36195" y="5353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289D7559-518C-4FB4-BC19-BED7CDA71577}"/>
                </a:ext>
              </a:extLst>
            </p:cNvPr>
            <p:cNvSpPr/>
            <p:nvPr/>
          </p:nvSpPr>
          <p:spPr>
            <a:xfrm>
              <a:off x="3368686" y="3308537"/>
              <a:ext cx="470535" cy="741045"/>
            </a:xfrm>
            <a:custGeom>
              <a:avLst/>
              <a:gdLst>
                <a:gd name="connsiteX0" fmla="*/ 0 w 481965"/>
                <a:gd name="connsiteY0" fmla="*/ 0 h 960120"/>
                <a:gd name="connsiteX1" fmla="*/ 440055 w 481965"/>
                <a:gd name="connsiteY1" fmla="*/ 0 h 960120"/>
                <a:gd name="connsiteX2" fmla="*/ 441960 w 481965"/>
                <a:gd name="connsiteY2" fmla="*/ 180975 h 960120"/>
                <a:gd name="connsiteX3" fmla="*/ 481965 w 481965"/>
                <a:gd name="connsiteY3" fmla="*/ 960120 h 960120"/>
                <a:gd name="connsiteX4" fmla="*/ 70485 w 481965"/>
                <a:gd name="connsiteY4" fmla="*/ 950595 h 960120"/>
                <a:gd name="connsiteX5" fmla="*/ 24765 w 481965"/>
                <a:gd name="connsiteY5" fmla="*/ 836295 h 960120"/>
                <a:gd name="connsiteX6" fmla="*/ 0 w 481965"/>
                <a:gd name="connsiteY6" fmla="*/ 0 h 960120"/>
                <a:gd name="connsiteX0" fmla="*/ 0 w 470535"/>
                <a:gd name="connsiteY0" fmla="*/ 0 h 950595"/>
                <a:gd name="connsiteX1" fmla="*/ 440055 w 470535"/>
                <a:gd name="connsiteY1" fmla="*/ 0 h 950595"/>
                <a:gd name="connsiteX2" fmla="*/ 441960 w 470535"/>
                <a:gd name="connsiteY2" fmla="*/ 180975 h 950595"/>
                <a:gd name="connsiteX3" fmla="*/ 470535 w 470535"/>
                <a:gd name="connsiteY3" fmla="*/ 704850 h 950595"/>
                <a:gd name="connsiteX4" fmla="*/ 70485 w 470535"/>
                <a:gd name="connsiteY4" fmla="*/ 950595 h 950595"/>
                <a:gd name="connsiteX5" fmla="*/ 24765 w 470535"/>
                <a:gd name="connsiteY5" fmla="*/ 836295 h 950595"/>
                <a:gd name="connsiteX6" fmla="*/ 0 w 470535"/>
                <a:gd name="connsiteY6" fmla="*/ 0 h 950595"/>
                <a:gd name="connsiteX0" fmla="*/ 0 w 470535"/>
                <a:gd name="connsiteY0" fmla="*/ 0 h 950595"/>
                <a:gd name="connsiteX1" fmla="*/ 440055 w 470535"/>
                <a:gd name="connsiteY1" fmla="*/ 0 h 950595"/>
                <a:gd name="connsiteX2" fmla="*/ 441960 w 470535"/>
                <a:gd name="connsiteY2" fmla="*/ 180975 h 950595"/>
                <a:gd name="connsiteX3" fmla="*/ 470535 w 470535"/>
                <a:gd name="connsiteY3" fmla="*/ 704850 h 950595"/>
                <a:gd name="connsiteX4" fmla="*/ 70485 w 470535"/>
                <a:gd name="connsiteY4" fmla="*/ 950595 h 950595"/>
                <a:gd name="connsiteX5" fmla="*/ 17145 w 470535"/>
                <a:gd name="connsiteY5" fmla="*/ 741045 h 950595"/>
                <a:gd name="connsiteX6" fmla="*/ 0 w 470535"/>
                <a:gd name="connsiteY6" fmla="*/ 0 h 950595"/>
                <a:gd name="connsiteX0" fmla="*/ 0 w 470535"/>
                <a:gd name="connsiteY0" fmla="*/ 0 h 741045"/>
                <a:gd name="connsiteX1" fmla="*/ 440055 w 470535"/>
                <a:gd name="connsiteY1" fmla="*/ 0 h 741045"/>
                <a:gd name="connsiteX2" fmla="*/ 441960 w 470535"/>
                <a:gd name="connsiteY2" fmla="*/ 180975 h 741045"/>
                <a:gd name="connsiteX3" fmla="*/ 470535 w 470535"/>
                <a:gd name="connsiteY3" fmla="*/ 704850 h 741045"/>
                <a:gd name="connsiteX4" fmla="*/ 17145 w 470535"/>
                <a:gd name="connsiteY4" fmla="*/ 741045 h 741045"/>
                <a:gd name="connsiteX5" fmla="*/ 0 w 470535"/>
                <a:gd name="connsiteY5" fmla="*/ 0 h 741045"/>
                <a:gd name="connsiteX0" fmla="*/ 0 w 470535"/>
                <a:gd name="connsiteY0" fmla="*/ 0 h 741045"/>
                <a:gd name="connsiteX1" fmla="*/ 440055 w 470535"/>
                <a:gd name="connsiteY1" fmla="*/ 0 h 741045"/>
                <a:gd name="connsiteX2" fmla="*/ 441960 w 470535"/>
                <a:gd name="connsiteY2" fmla="*/ 180975 h 741045"/>
                <a:gd name="connsiteX3" fmla="*/ 470535 w 470535"/>
                <a:gd name="connsiteY3" fmla="*/ 704850 h 741045"/>
                <a:gd name="connsiteX4" fmla="*/ 19050 w 470535"/>
                <a:gd name="connsiteY4" fmla="*/ 741045 h 741045"/>
                <a:gd name="connsiteX5" fmla="*/ 0 w 470535"/>
                <a:gd name="connsiteY5" fmla="*/ 0 h 74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0535" h="741045">
                  <a:moveTo>
                    <a:pt x="0" y="0"/>
                  </a:moveTo>
                  <a:lnTo>
                    <a:pt x="440055" y="0"/>
                  </a:lnTo>
                  <a:lnTo>
                    <a:pt x="441960" y="180975"/>
                  </a:lnTo>
                  <a:lnTo>
                    <a:pt x="470535" y="704850"/>
                  </a:lnTo>
                  <a:lnTo>
                    <a:pt x="19050" y="7410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6C8B0F3D-9E48-43A7-949D-9818E1F2C011}"/>
                </a:ext>
              </a:extLst>
            </p:cNvPr>
            <p:cNvSpPr/>
            <p:nvPr/>
          </p:nvSpPr>
          <p:spPr>
            <a:xfrm>
              <a:off x="4195456" y="3687633"/>
              <a:ext cx="790575" cy="521970"/>
            </a:xfrm>
            <a:custGeom>
              <a:avLst/>
              <a:gdLst>
                <a:gd name="connsiteX0" fmla="*/ 0 w 790575"/>
                <a:gd name="connsiteY0" fmla="*/ 203835 h 521970"/>
                <a:gd name="connsiteX1" fmla="*/ 5715 w 790575"/>
                <a:gd name="connsiteY1" fmla="*/ 93345 h 521970"/>
                <a:gd name="connsiteX2" fmla="*/ 121920 w 790575"/>
                <a:gd name="connsiteY2" fmla="*/ 32385 h 521970"/>
                <a:gd name="connsiteX3" fmla="*/ 226695 w 790575"/>
                <a:gd name="connsiteY3" fmla="*/ 0 h 521970"/>
                <a:gd name="connsiteX4" fmla="*/ 777240 w 790575"/>
                <a:gd name="connsiteY4" fmla="*/ 93345 h 521970"/>
                <a:gd name="connsiteX5" fmla="*/ 777240 w 790575"/>
                <a:gd name="connsiteY5" fmla="*/ 93345 h 521970"/>
                <a:gd name="connsiteX6" fmla="*/ 790575 w 790575"/>
                <a:gd name="connsiteY6" fmla="*/ 520065 h 521970"/>
                <a:gd name="connsiteX7" fmla="*/ 651510 w 790575"/>
                <a:gd name="connsiteY7" fmla="*/ 521970 h 521970"/>
                <a:gd name="connsiteX8" fmla="*/ 205740 w 790575"/>
                <a:gd name="connsiteY8" fmla="*/ 276225 h 521970"/>
                <a:gd name="connsiteX9" fmla="*/ 0 w 790575"/>
                <a:gd name="connsiteY9" fmla="*/ 203835 h 52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5" h="521970">
                  <a:moveTo>
                    <a:pt x="0" y="203835"/>
                  </a:moveTo>
                  <a:lnTo>
                    <a:pt x="5715" y="93345"/>
                  </a:lnTo>
                  <a:lnTo>
                    <a:pt x="121920" y="32385"/>
                  </a:lnTo>
                  <a:lnTo>
                    <a:pt x="226695" y="0"/>
                  </a:lnTo>
                  <a:lnTo>
                    <a:pt x="777240" y="93345"/>
                  </a:lnTo>
                  <a:lnTo>
                    <a:pt x="777240" y="93345"/>
                  </a:lnTo>
                  <a:lnTo>
                    <a:pt x="790575" y="520065"/>
                  </a:lnTo>
                  <a:lnTo>
                    <a:pt x="651510" y="521970"/>
                  </a:lnTo>
                  <a:lnTo>
                    <a:pt x="205740" y="276225"/>
                  </a:lnTo>
                  <a:lnTo>
                    <a:pt x="0" y="20383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BF53D482-BD4A-4A36-965D-2B33B6CCD206}"/>
                </a:ext>
              </a:extLst>
            </p:cNvPr>
            <p:cNvSpPr/>
            <p:nvPr/>
          </p:nvSpPr>
          <p:spPr>
            <a:xfrm>
              <a:off x="3812551" y="3481893"/>
              <a:ext cx="510540" cy="533400"/>
            </a:xfrm>
            <a:custGeom>
              <a:avLst/>
              <a:gdLst>
                <a:gd name="connsiteX0" fmla="*/ 0 w 510540"/>
                <a:gd name="connsiteY0" fmla="*/ 5715 h 533400"/>
                <a:gd name="connsiteX1" fmla="*/ 329565 w 510540"/>
                <a:gd name="connsiteY1" fmla="*/ 0 h 533400"/>
                <a:gd name="connsiteX2" fmla="*/ 331470 w 510540"/>
                <a:gd name="connsiteY2" fmla="*/ 116205 h 533400"/>
                <a:gd name="connsiteX3" fmla="*/ 419100 w 510540"/>
                <a:gd name="connsiteY3" fmla="*/ 114300 h 533400"/>
                <a:gd name="connsiteX4" fmla="*/ 422910 w 510540"/>
                <a:gd name="connsiteY4" fmla="*/ 283845 h 533400"/>
                <a:gd name="connsiteX5" fmla="*/ 390525 w 510540"/>
                <a:gd name="connsiteY5" fmla="*/ 297180 h 533400"/>
                <a:gd name="connsiteX6" fmla="*/ 382905 w 510540"/>
                <a:gd name="connsiteY6" fmla="*/ 415290 h 533400"/>
                <a:gd name="connsiteX7" fmla="*/ 510540 w 510540"/>
                <a:gd name="connsiteY7" fmla="*/ 453390 h 533400"/>
                <a:gd name="connsiteX8" fmla="*/ 504825 w 510540"/>
                <a:gd name="connsiteY8" fmla="*/ 516255 h 533400"/>
                <a:gd name="connsiteX9" fmla="*/ 26670 w 510540"/>
                <a:gd name="connsiteY9" fmla="*/ 533400 h 533400"/>
                <a:gd name="connsiteX10" fmla="*/ 0 w 510540"/>
                <a:gd name="connsiteY10" fmla="*/ 5715 h 533400"/>
                <a:gd name="connsiteX0" fmla="*/ 0 w 510540"/>
                <a:gd name="connsiteY0" fmla="*/ 5715 h 533400"/>
                <a:gd name="connsiteX1" fmla="*/ 329565 w 510540"/>
                <a:gd name="connsiteY1" fmla="*/ 0 h 533400"/>
                <a:gd name="connsiteX2" fmla="*/ 331470 w 510540"/>
                <a:gd name="connsiteY2" fmla="*/ 116205 h 533400"/>
                <a:gd name="connsiteX3" fmla="*/ 419100 w 510540"/>
                <a:gd name="connsiteY3" fmla="*/ 114300 h 533400"/>
                <a:gd name="connsiteX4" fmla="*/ 422910 w 510540"/>
                <a:gd name="connsiteY4" fmla="*/ 283845 h 533400"/>
                <a:gd name="connsiteX5" fmla="*/ 390525 w 510540"/>
                <a:gd name="connsiteY5" fmla="*/ 297180 h 533400"/>
                <a:gd name="connsiteX6" fmla="*/ 386715 w 510540"/>
                <a:gd name="connsiteY6" fmla="*/ 413385 h 533400"/>
                <a:gd name="connsiteX7" fmla="*/ 510540 w 510540"/>
                <a:gd name="connsiteY7" fmla="*/ 453390 h 533400"/>
                <a:gd name="connsiteX8" fmla="*/ 504825 w 510540"/>
                <a:gd name="connsiteY8" fmla="*/ 516255 h 533400"/>
                <a:gd name="connsiteX9" fmla="*/ 26670 w 510540"/>
                <a:gd name="connsiteY9" fmla="*/ 533400 h 533400"/>
                <a:gd name="connsiteX10" fmla="*/ 0 w 510540"/>
                <a:gd name="connsiteY10" fmla="*/ 5715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40" h="533400">
                  <a:moveTo>
                    <a:pt x="0" y="5715"/>
                  </a:moveTo>
                  <a:lnTo>
                    <a:pt x="329565" y="0"/>
                  </a:lnTo>
                  <a:lnTo>
                    <a:pt x="331470" y="116205"/>
                  </a:lnTo>
                  <a:lnTo>
                    <a:pt x="419100" y="114300"/>
                  </a:lnTo>
                  <a:lnTo>
                    <a:pt x="422910" y="283845"/>
                  </a:lnTo>
                  <a:lnTo>
                    <a:pt x="390525" y="297180"/>
                  </a:lnTo>
                  <a:lnTo>
                    <a:pt x="386715" y="413385"/>
                  </a:lnTo>
                  <a:lnTo>
                    <a:pt x="510540" y="453390"/>
                  </a:lnTo>
                  <a:lnTo>
                    <a:pt x="504825" y="516255"/>
                  </a:lnTo>
                  <a:lnTo>
                    <a:pt x="26670" y="533400"/>
                  </a:lnTo>
                  <a:lnTo>
                    <a:pt x="0" y="571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0D8D6C9F-C3AE-449D-9145-FB7EE0A50CE9}"/>
                </a:ext>
              </a:extLst>
            </p:cNvPr>
            <p:cNvSpPr/>
            <p:nvPr/>
          </p:nvSpPr>
          <p:spPr>
            <a:xfrm>
              <a:off x="4123066" y="2660838"/>
              <a:ext cx="1091565" cy="577215"/>
            </a:xfrm>
            <a:custGeom>
              <a:avLst/>
              <a:gdLst>
                <a:gd name="connsiteX0" fmla="*/ 0 w 1091565"/>
                <a:gd name="connsiteY0" fmla="*/ 91440 h 577215"/>
                <a:gd name="connsiteX1" fmla="*/ 9525 w 1091565"/>
                <a:gd name="connsiteY1" fmla="*/ 371475 h 577215"/>
                <a:gd name="connsiteX2" fmla="*/ 213360 w 1091565"/>
                <a:gd name="connsiteY2" fmla="*/ 381000 h 577215"/>
                <a:gd name="connsiteX3" fmla="*/ 217170 w 1091565"/>
                <a:gd name="connsiteY3" fmla="*/ 577215 h 577215"/>
                <a:gd name="connsiteX4" fmla="*/ 1080135 w 1091565"/>
                <a:gd name="connsiteY4" fmla="*/ 491490 h 577215"/>
                <a:gd name="connsiteX5" fmla="*/ 1091565 w 1091565"/>
                <a:gd name="connsiteY5" fmla="*/ 129540 h 577215"/>
                <a:gd name="connsiteX6" fmla="*/ 979170 w 1091565"/>
                <a:gd name="connsiteY6" fmla="*/ 45720 h 577215"/>
                <a:gd name="connsiteX7" fmla="*/ 853440 w 1091565"/>
                <a:gd name="connsiteY7" fmla="*/ 0 h 577215"/>
                <a:gd name="connsiteX8" fmla="*/ 729615 w 1091565"/>
                <a:gd name="connsiteY8" fmla="*/ 13335 h 577215"/>
                <a:gd name="connsiteX9" fmla="*/ 573405 w 1091565"/>
                <a:gd name="connsiteY9" fmla="*/ 78105 h 577215"/>
                <a:gd name="connsiteX10" fmla="*/ 501015 w 1091565"/>
                <a:gd name="connsiteY10" fmla="*/ 133350 h 577215"/>
                <a:gd name="connsiteX11" fmla="*/ 356235 w 1091565"/>
                <a:gd name="connsiteY11" fmla="*/ 125730 h 577215"/>
                <a:gd name="connsiteX12" fmla="*/ 217170 w 1091565"/>
                <a:gd name="connsiteY12" fmla="*/ 110490 h 577215"/>
                <a:gd name="connsiteX13" fmla="*/ 123825 w 1091565"/>
                <a:gd name="connsiteY13" fmla="*/ 60960 h 577215"/>
                <a:gd name="connsiteX14" fmla="*/ 78105 w 1091565"/>
                <a:gd name="connsiteY14" fmla="*/ 72390 h 577215"/>
                <a:gd name="connsiteX15" fmla="*/ 0 w 1091565"/>
                <a:gd name="connsiteY15" fmla="*/ 91440 h 57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91565" h="577215">
                  <a:moveTo>
                    <a:pt x="0" y="91440"/>
                  </a:moveTo>
                  <a:lnTo>
                    <a:pt x="9525" y="371475"/>
                  </a:lnTo>
                  <a:lnTo>
                    <a:pt x="213360" y="381000"/>
                  </a:lnTo>
                  <a:lnTo>
                    <a:pt x="217170" y="577215"/>
                  </a:lnTo>
                  <a:lnTo>
                    <a:pt x="1080135" y="491490"/>
                  </a:lnTo>
                  <a:lnTo>
                    <a:pt x="1091565" y="129540"/>
                  </a:lnTo>
                  <a:lnTo>
                    <a:pt x="979170" y="45720"/>
                  </a:lnTo>
                  <a:lnTo>
                    <a:pt x="853440" y="0"/>
                  </a:lnTo>
                  <a:lnTo>
                    <a:pt x="729615" y="13335"/>
                  </a:lnTo>
                  <a:lnTo>
                    <a:pt x="573405" y="78105"/>
                  </a:lnTo>
                  <a:lnTo>
                    <a:pt x="501015" y="133350"/>
                  </a:lnTo>
                  <a:lnTo>
                    <a:pt x="356235" y="125730"/>
                  </a:lnTo>
                  <a:lnTo>
                    <a:pt x="217170" y="110490"/>
                  </a:lnTo>
                  <a:lnTo>
                    <a:pt x="123825" y="60960"/>
                  </a:lnTo>
                  <a:lnTo>
                    <a:pt x="78105" y="7239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057DEA43-0617-4D0B-9F54-1CFC36A6826C}"/>
                </a:ext>
              </a:extLst>
            </p:cNvPr>
            <p:cNvSpPr/>
            <p:nvPr/>
          </p:nvSpPr>
          <p:spPr>
            <a:xfrm>
              <a:off x="4140211" y="3152328"/>
              <a:ext cx="1070610" cy="628650"/>
            </a:xfrm>
            <a:custGeom>
              <a:avLst/>
              <a:gdLst>
                <a:gd name="connsiteX0" fmla="*/ 192405 w 1066800"/>
                <a:gd name="connsiteY0" fmla="*/ 85725 h 624840"/>
                <a:gd name="connsiteX1" fmla="*/ 1061085 w 1066800"/>
                <a:gd name="connsiteY1" fmla="*/ 0 h 624840"/>
                <a:gd name="connsiteX2" fmla="*/ 1066800 w 1066800"/>
                <a:gd name="connsiteY2" fmla="*/ 304800 h 624840"/>
                <a:gd name="connsiteX3" fmla="*/ 794385 w 1066800"/>
                <a:gd name="connsiteY3" fmla="*/ 624840 h 624840"/>
                <a:gd name="connsiteX4" fmla="*/ 281940 w 1066800"/>
                <a:gd name="connsiteY4" fmla="*/ 535305 h 624840"/>
                <a:gd name="connsiteX5" fmla="*/ 171450 w 1066800"/>
                <a:gd name="connsiteY5" fmla="*/ 569595 h 624840"/>
                <a:gd name="connsiteX6" fmla="*/ 91440 w 1066800"/>
                <a:gd name="connsiteY6" fmla="*/ 611505 h 624840"/>
                <a:gd name="connsiteX7" fmla="*/ 89535 w 1066800"/>
                <a:gd name="connsiteY7" fmla="*/ 443865 h 624840"/>
                <a:gd name="connsiteX8" fmla="*/ 0 w 1066800"/>
                <a:gd name="connsiteY8" fmla="*/ 447675 h 624840"/>
                <a:gd name="connsiteX9" fmla="*/ 1905 w 1066800"/>
                <a:gd name="connsiteY9" fmla="*/ 327660 h 624840"/>
                <a:gd name="connsiteX10" fmla="*/ 76200 w 1066800"/>
                <a:gd name="connsiteY10" fmla="*/ 329565 h 624840"/>
                <a:gd name="connsiteX11" fmla="*/ 192405 w 1066800"/>
                <a:gd name="connsiteY11" fmla="*/ 85725 h 624840"/>
                <a:gd name="connsiteX0" fmla="*/ 196215 w 1070610"/>
                <a:gd name="connsiteY0" fmla="*/ 85725 h 624840"/>
                <a:gd name="connsiteX1" fmla="*/ 1064895 w 1070610"/>
                <a:gd name="connsiteY1" fmla="*/ 0 h 624840"/>
                <a:gd name="connsiteX2" fmla="*/ 1070610 w 1070610"/>
                <a:gd name="connsiteY2" fmla="*/ 304800 h 624840"/>
                <a:gd name="connsiteX3" fmla="*/ 798195 w 1070610"/>
                <a:gd name="connsiteY3" fmla="*/ 624840 h 624840"/>
                <a:gd name="connsiteX4" fmla="*/ 285750 w 1070610"/>
                <a:gd name="connsiteY4" fmla="*/ 535305 h 624840"/>
                <a:gd name="connsiteX5" fmla="*/ 175260 w 1070610"/>
                <a:gd name="connsiteY5" fmla="*/ 569595 h 624840"/>
                <a:gd name="connsiteX6" fmla="*/ 95250 w 1070610"/>
                <a:gd name="connsiteY6" fmla="*/ 611505 h 624840"/>
                <a:gd name="connsiteX7" fmla="*/ 93345 w 1070610"/>
                <a:gd name="connsiteY7" fmla="*/ 443865 h 624840"/>
                <a:gd name="connsiteX8" fmla="*/ 3810 w 1070610"/>
                <a:gd name="connsiteY8" fmla="*/ 447675 h 624840"/>
                <a:gd name="connsiteX9" fmla="*/ 0 w 1070610"/>
                <a:gd name="connsiteY9" fmla="*/ 325755 h 624840"/>
                <a:gd name="connsiteX10" fmla="*/ 80010 w 1070610"/>
                <a:gd name="connsiteY10" fmla="*/ 329565 h 624840"/>
                <a:gd name="connsiteX11" fmla="*/ 196215 w 1070610"/>
                <a:gd name="connsiteY11" fmla="*/ 85725 h 624840"/>
                <a:gd name="connsiteX0" fmla="*/ 196215 w 1070610"/>
                <a:gd name="connsiteY0" fmla="*/ 85725 h 628650"/>
                <a:gd name="connsiteX1" fmla="*/ 1064895 w 1070610"/>
                <a:gd name="connsiteY1" fmla="*/ 0 h 628650"/>
                <a:gd name="connsiteX2" fmla="*/ 1070610 w 1070610"/>
                <a:gd name="connsiteY2" fmla="*/ 304800 h 628650"/>
                <a:gd name="connsiteX3" fmla="*/ 830580 w 1070610"/>
                <a:gd name="connsiteY3" fmla="*/ 628650 h 628650"/>
                <a:gd name="connsiteX4" fmla="*/ 285750 w 1070610"/>
                <a:gd name="connsiteY4" fmla="*/ 535305 h 628650"/>
                <a:gd name="connsiteX5" fmla="*/ 175260 w 1070610"/>
                <a:gd name="connsiteY5" fmla="*/ 569595 h 628650"/>
                <a:gd name="connsiteX6" fmla="*/ 95250 w 1070610"/>
                <a:gd name="connsiteY6" fmla="*/ 611505 h 628650"/>
                <a:gd name="connsiteX7" fmla="*/ 93345 w 1070610"/>
                <a:gd name="connsiteY7" fmla="*/ 443865 h 628650"/>
                <a:gd name="connsiteX8" fmla="*/ 3810 w 1070610"/>
                <a:gd name="connsiteY8" fmla="*/ 447675 h 628650"/>
                <a:gd name="connsiteX9" fmla="*/ 0 w 1070610"/>
                <a:gd name="connsiteY9" fmla="*/ 325755 h 628650"/>
                <a:gd name="connsiteX10" fmla="*/ 80010 w 1070610"/>
                <a:gd name="connsiteY10" fmla="*/ 329565 h 628650"/>
                <a:gd name="connsiteX11" fmla="*/ 196215 w 1070610"/>
                <a:gd name="connsiteY11" fmla="*/ 85725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70610" h="628650">
                  <a:moveTo>
                    <a:pt x="196215" y="85725"/>
                  </a:moveTo>
                  <a:lnTo>
                    <a:pt x="1064895" y="0"/>
                  </a:lnTo>
                  <a:lnTo>
                    <a:pt x="1070610" y="304800"/>
                  </a:lnTo>
                  <a:lnTo>
                    <a:pt x="830580" y="628650"/>
                  </a:lnTo>
                  <a:lnTo>
                    <a:pt x="285750" y="535305"/>
                  </a:lnTo>
                  <a:lnTo>
                    <a:pt x="175260" y="569595"/>
                  </a:lnTo>
                  <a:lnTo>
                    <a:pt x="95250" y="611505"/>
                  </a:lnTo>
                  <a:lnTo>
                    <a:pt x="93345" y="443865"/>
                  </a:lnTo>
                  <a:lnTo>
                    <a:pt x="3810" y="447675"/>
                  </a:lnTo>
                  <a:lnTo>
                    <a:pt x="0" y="325755"/>
                  </a:lnTo>
                  <a:lnTo>
                    <a:pt x="80010" y="329565"/>
                  </a:lnTo>
                  <a:lnTo>
                    <a:pt x="196215" y="8572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4432AB49-7104-4CCD-BA43-C3BA2462C8B3}"/>
                </a:ext>
              </a:extLst>
            </p:cNvPr>
            <p:cNvSpPr/>
            <p:nvPr/>
          </p:nvSpPr>
          <p:spPr>
            <a:xfrm>
              <a:off x="5203201" y="2729418"/>
              <a:ext cx="716280" cy="727710"/>
            </a:xfrm>
            <a:custGeom>
              <a:avLst/>
              <a:gdLst>
                <a:gd name="connsiteX0" fmla="*/ 7620 w 716280"/>
                <a:gd name="connsiteY0" fmla="*/ 59055 h 727710"/>
                <a:gd name="connsiteX1" fmla="*/ 146685 w 716280"/>
                <a:gd name="connsiteY1" fmla="*/ 60960 h 727710"/>
                <a:gd name="connsiteX2" fmla="*/ 219075 w 716280"/>
                <a:gd name="connsiteY2" fmla="*/ 26670 h 727710"/>
                <a:gd name="connsiteX3" fmla="*/ 316230 w 716280"/>
                <a:gd name="connsiteY3" fmla="*/ 0 h 727710"/>
                <a:gd name="connsiteX4" fmla="*/ 365760 w 716280"/>
                <a:gd name="connsiteY4" fmla="*/ 5715 h 727710"/>
                <a:gd name="connsiteX5" fmla="*/ 586740 w 716280"/>
                <a:gd name="connsiteY5" fmla="*/ 60960 h 727710"/>
                <a:gd name="connsiteX6" fmla="*/ 600075 w 716280"/>
                <a:gd name="connsiteY6" fmla="*/ 518160 h 727710"/>
                <a:gd name="connsiteX7" fmla="*/ 710565 w 716280"/>
                <a:gd name="connsiteY7" fmla="*/ 514350 h 727710"/>
                <a:gd name="connsiteX8" fmla="*/ 716280 w 716280"/>
                <a:gd name="connsiteY8" fmla="*/ 643890 h 727710"/>
                <a:gd name="connsiteX9" fmla="*/ 7620 w 716280"/>
                <a:gd name="connsiteY9" fmla="*/ 727710 h 727710"/>
                <a:gd name="connsiteX10" fmla="*/ 0 w 716280"/>
                <a:gd name="connsiteY10" fmla="*/ 421005 h 727710"/>
                <a:gd name="connsiteX11" fmla="*/ 7620 w 716280"/>
                <a:gd name="connsiteY11" fmla="*/ 59055 h 727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6280" h="727710">
                  <a:moveTo>
                    <a:pt x="7620" y="59055"/>
                  </a:moveTo>
                  <a:lnTo>
                    <a:pt x="146685" y="60960"/>
                  </a:lnTo>
                  <a:lnTo>
                    <a:pt x="219075" y="26670"/>
                  </a:lnTo>
                  <a:lnTo>
                    <a:pt x="316230" y="0"/>
                  </a:lnTo>
                  <a:lnTo>
                    <a:pt x="365760" y="5715"/>
                  </a:lnTo>
                  <a:lnTo>
                    <a:pt x="586740" y="60960"/>
                  </a:lnTo>
                  <a:lnTo>
                    <a:pt x="600075" y="518160"/>
                  </a:lnTo>
                  <a:lnTo>
                    <a:pt x="710565" y="514350"/>
                  </a:lnTo>
                  <a:lnTo>
                    <a:pt x="716280" y="643890"/>
                  </a:lnTo>
                  <a:lnTo>
                    <a:pt x="7620" y="727710"/>
                  </a:lnTo>
                  <a:lnTo>
                    <a:pt x="0" y="421005"/>
                  </a:lnTo>
                  <a:lnTo>
                    <a:pt x="7620" y="5905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D7A23702-D0DA-413F-A87A-7AC0AB5F7CF8}"/>
                </a:ext>
              </a:extLst>
            </p:cNvPr>
            <p:cNvSpPr/>
            <p:nvPr/>
          </p:nvSpPr>
          <p:spPr>
            <a:xfrm>
              <a:off x="3385831" y="3933377"/>
              <a:ext cx="1604010" cy="489585"/>
            </a:xfrm>
            <a:custGeom>
              <a:avLst/>
              <a:gdLst>
                <a:gd name="connsiteX0" fmla="*/ 0 w 1602105"/>
                <a:gd name="connsiteY0" fmla="*/ 55245 h 426720"/>
                <a:gd name="connsiteX1" fmla="*/ 451485 w 1602105"/>
                <a:gd name="connsiteY1" fmla="*/ 19050 h 426720"/>
                <a:gd name="connsiteX2" fmla="*/ 927735 w 1602105"/>
                <a:gd name="connsiteY2" fmla="*/ 0 h 426720"/>
                <a:gd name="connsiteX3" fmla="*/ 1183005 w 1602105"/>
                <a:gd name="connsiteY3" fmla="*/ 60960 h 426720"/>
                <a:gd name="connsiteX4" fmla="*/ 1461135 w 1602105"/>
                <a:gd name="connsiteY4" fmla="*/ 213360 h 426720"/>
                <a:gd name="connsiteX5" fmla="*/ 1598295 w 1602105"/>
                <a:gd name="connsiteY5" fmla="*/ 213360 h 426720"/>
                <a:gd name="connsiteX6" fmla="*/ 1602105 w 1602105"/>
                <a:gd name="connsiteY6" fmla="*/ 426720 h 426720"/>
                <a:gd name="connsiteX7" fmla="*/ 600075 w 1602105"/>
                <a:gd name="connsiteY7" fmla="*/ 411480 h 426720"/>
                <a:gd name="connsiteX8" fmla="*/ 592455 w 1602105"/>
                <a:gd name="connsiteY8" fmla="*/ 264795 h 426720"/>
                <a:gd name="connsiteX9" fmla="*/ 47625 w 1602105"/>
                <a:gd name="connsiteY9" fmla="*/ 260985 h 426720"/>
                <a:gd name="connsiteX10" fmla="*/ 5715 w 1602105"/>
                <a:gd name="connsiteY10" fmla="*/ 148590 h 426720"/>
                <a:gd name="connsiteX11" fmla="*/ 0 w 1602105"/>
                <a:gd name="connsiteY11" fmla="*/ 55245 h 426720"/>
                <a:gd name="connsiteX0" fmla="*/ 0 w 1604010"/>
                <a:gd name="connsiteY0" fmla="*/ 53340 h 426720"/>
                <a:gd name="connsiteX1" fmla="*/ 453390 w 1604010"/>
                <a:gd name="connsiteY1" fmla="*/ 19050 h 426720"/>
                <a:gd name="connsiteX2" fmla="*/ 929640 w 1604010"/>
                <a:gd name="connsiteY2" fmla="*/ 0 h 426720"/>
                <a:gd name="connsiteX3" fmla="*/ 1184910 w 1604010"/>
                <a:gd name="connsiteY3" fmla="*/ 60960 h 426720"/>
                <a:gd name="connsiteX4" fmla="*/ 1463040 w 1604010"/>
                <a:gd name="connsiteY4" fmla="*/ 213360 h 426720"/>
                <a:gd name="connsiteX5" fmla="*/ 1600200 w 1604010"/>
                <a:gd name="connsiteY5" fmla="*/ 213360 h 426720"/>
                <a:gd name="connsiteX6" fmla="*/ 1604010 w 1604010"/>
                <a:gd name="connsiteY6" fmla="*/ 426720 h 426720"/>
                <a:gd name="connsiteX7" fmla="*/ 601980 w 1604010"/>
                <a:gd name="connsiteY7" fmla="*/ 411480 h 426720"/>
                <a:gd name="connsiteX8" fmla="*/ 594360 w 1604010"/>
                <a:gd name="connsiteY8" fmla="*/ 264795 h 426720"/>
                <a:gd name="connsiteX9" fmla="*/ 49530 w 1604010"/>
                <a:gd name="connsiteY9" fmla="*/ 260985 h 426720"/>
                <a:gd name="connsiteX10" fmla="*/ 7620 w 1604010"/>
                <a:gd name="connsiteY10" fmla="*/ 148590 h 426720"/>
                <a:gd name="connsiteX11" fmla="*/ 0 w 1604010"/>
                <a:gd name="connsiteY11" fmla="*/ 53340 h 426720"/>
                <a:gd name="connsiteX0" fmla="*/ 0 w 1604010"/>
                <a:gd name="connsiteY0" fmla="*/ 53340 h 426720"/>
                <a:gd name="connsiteX1" fmla="*/ 453390 w 1604010"/>
                <a:gd name="connsiteY1" fmla="*/ 19050 h 426720"/>
                <a:gd name="connsiteX2" fmla="*/ 929640 w 1604010"/>
                <a:gd name="connsiteY2" fmla="*/ 0 h 426720"/>
                <a:gd name="connsiteX3" fmla="*/ 996315 w 1604010"/>
                <a:gd name="connsiteY3" fmla="*/ 17145 h 426720"/>
                <a:gd name="connsiteX4" fmla="*/ 1184910 w 1604010"/>
                <a:gd name="connsiteY4" fmla="*/ 60960 h 426720"/>
                <a:gd name="connsiteX5" fmla="*/ 1463040 w 1604010"/>
                <a:gd name="connsiteY5" fmla="*/ 213360 h 426720"/>
                <a:gd name="connsiteX6" fmla="*/ 1600200 w 1604010"/>
                <a:gd name="connsiteY6" fmla="*/ 213360 h 426720"/>
                <a:gd name="connsiteX7" fmla="*/ 1604010 w 1604010"/>
                <a:gd name="connsiteY7" fmla="*/ 426720 h 426720"/>
                <a:gd name="connsiteX8" fmla="*/ 601980 w 1604010"/>
                <a:gd name="connsiteY8" fmla="*/ 411480 h 426720"/>
                <a:gd name="connsiteX9" fmla="*/ 594360 w 1604010"/>
                <a:gd name="connsiteY9" fmla="*/ 264795 h 426720"/>
                <a:gd name="connsiteX10" fmla="*/ 49530 w 1604010"/>
                <a:gd name="connsiteY10" fmla="*/ 260985 h 426720"/>
                <a:gd name="connsiteX11" fmla="*/ 7620 w 1604010"/>
                <a:gd name="connsiteY11" fmla="*/ 148590 h 426720"/>
                <a:gd name="connsiteX12" fmla="*/ 0 w 1604010"/>
                <a:gd name="connsiteY12" fmla="*/ 53340 h 426720"/>
                <a:gd name="connsiteX0" fmla="*/ 0 w 1604010"/>
                <a:gd name="connsiteY0" fmla="*/ 53340 h 426720"/>
                <a:gd name="connsiteX1" fmla="*/ 453390 w 1604010"/>
                <a:gd name="connsiteY1" fmla="*/ 19050 h 426720"/>
                <a:gd name="connsiteX2" fmla="*/ 929640 w 1604010"/>
                <a:gd name="connsiteY2" fmla="*/ 0 h 426720"/>
                <a:gd name="connsiteX3" fmla="*/ 996315 w 1604010"/>
                <a:gd name="connsiteY3" fmla="*/ 17145 h 426720"/>
                <a:gd name="connsiteX4" fmla="*/ 1095375 w 1604010"/>
                <a:gd name="connsiteY4" fmla="*/ 43815 h 426720"/>
                <a:gd name="connsiteX5" fmla="*/ 1184910 w 1604010"/>
                <a:gd name="connsiteY5" fmla="*/ 60960 h 426720"/>
                <a:gd name="connsiteX6" fmla="*/ 1463040 w 1604010"/>
                <a:gd name="connsiteY6" fmla="*/ 213360 h 426720"/>
                <a:gd name="connsiteX7" fmla="*/ 1600200 w 1604010"/>
                <a:gd name="connsiteY7" fmla="*/ 213360 h 426720"/>
                <a:gd name="connsiteX8" fmla="*/ 1604010 w 1604010"/>
                <a:gd name="connsiteY8" fmla="*/ 426720 h 426720"/>
                <a:gd name="connsiteX9" fmla="*/ 601980 w 1604010"/>
                <a:gd name="connsiteY9" fmla="*/ 411480 h 426720"/>
                <a:gd name="connsiteX10" fmla="*/ 594360 w 1604010"/>
                <a:gd name="connsiteY10" fmla="*/ 264795 h 426720"/>
                <a:gd name="connsiteX11" fmla="*/ 49530 w 1604010"/>
                <a:gd name="connsiteY11" fmla="*/ 260985 h 426720"/>
                <a:gd name="connsiteX12" fmla="*/ 7620 w 1604010"/>
                <a:gd name="connsiteY12" fmla="*/ 148590 h 426720"/>
                <a:gd name="connsiteX13" fmla="*/ 0 w 1604010"/>
                <a:gd name="connsiteY13" fmla="*/ 53340 h 426720"/>
                <a:gd name="connsiteX0" fmla="*/ 0 w 1604010"/>
                <a:gd name="connsiteY0" fmla="*/ 116205 h 489585"/>
                <a:gd name="connsiteX1" fmla="*/ 453390 w 1604010"/>
                <a:gd name="connsiteY1" fmla="*/ 81915 h 489585"/>
                <a:gd name="connsiteX2" fmla="*/ 929640 w 1604010"/>
                <a:gd name="connsiteY2" fmla="*/ 62865 h 489585"/>
                <a:gd name="connsiteX3" fmla="*/ 933450 w 1604010"/>
                <a:gd name="connsiteY3" fmla="*/ 0 h 489585"/>
                <a:gd name="connsiteX4" fmla="*/ 1095375 w 1604010"/>
                <a:gd name="connsiteY4" fmla="*/ 106680 h 489585"/>
                <a:gd name="connsiteX5" fmla="*/ 1184910 w 1604010"/>
                <a:gd name="connsiteY5" fmla="*/ 123825 h 489585"/>
                <a:gd name="connsiteX6" fmla="*/ 1463040 w 1604010"/>
                <a:gd name="connsiteY6" fmla="*/ 276225 h 489585"/>
                <a:gd name="connsiteX7" fmla="*/ 1600200 w 1604010"/>
                <a:gd name="connsiteY7" fmla="*/ 276225 h 489585"/>
                <a:gd name="connsiteX8" fmla="*/ 1604010 w 1604010"/>
                <a:gd name="connsiteY8" fmla="*/ 489585 h 489585"/>
                <a:gd name="connsiteX9" fmla="*/ 601980 w 1604010"/>
                <a:gd name="connsiteY9" fmla="*/ 474345 h 489585"/>
                <a:gd name="connsiteX10" fmla="*/ 594360 w 1604010"/>
                <a:gd name="connsiteY10" fmla="*/ 327660 h 489585"/>
                <a:gd name="connsiteX11" fmla="*/ 49530 w 1604010"/>
                <a:gd name="connsiteY11" fmla="*/ 323850 h 489585"/>
                <a:gd name="connsiteX12" fmla="*/ 7620 w 1604010"/>
                <a:gd name="connsiteY12" fmla="*/ 211455 h 489585"/>
                <a:gd name="connsiteX13" fmla="*/ 0 w 1604010"/>
                <a:gd name="connsiteY13" fmla="*/ 116205 h 489585"/>
                <a:gd name="connsiteX0" fmla="*/ 0 w 1604010"/>
                <a:gd name="connsiteY0" fmla="*/ 116205 h 489585"/>
                <a:gd name="connsiteX1" fmla="*/ 453390 w 1604010"/>
                <a:gd name="connsiteY1" fmla="*/ 81915 h 489585"/>
                <a:gd name="connsiteX2" fmla="*/ 929640 w 1604010"/>
                <a:gd name="connsiteY2" fmla="*/ 62865 h 489585"/>
                <a:gd name="connsiteX3" fmla="*/ 933450 w 1604010"/>
                <a:gd name="connsiteY3" fmla="*/ 0 h 489585"/>
                <a:gd name="connsiteX4" fmla="*/ 1017270 w 1604010"/>
                <a:gd name="connsiteY4" fmla="*/ 28575 h 489585"/>
                <a:gd name="connsiteX5" fmla="*/ 1184910 w 1604010"/>
                <a:gd name="connsiteY5" fmla="*/ 123825 h 489585"/>
                <a:gd name="connsiteX6" fmla="*/ 1463040 w 1604010"/>
                <a:gd name="connsiteY6" fmla="*/ 276225 h 489585"/>
                <a:gd name="connsiteX7" fmla="*/ 1600200 w 1604010"/>
                <a:gd name="connsiteY7" fmla="*/ 276225 h 489585"/>
                <a:gd name="connsiteX8" fmla="*/ 1604010 w 1604010"/>
                <a:gd name="connsiteY8" fmla="*/ 489585 h 489585"/>
                <a:gd name="connsiteX9" fmla="*/ 601980 w 1604010"/>
                <a:gd name="connsiteY9" fmla="*/ 474345 h 489585"/>
                <a:gd name="connsiteX10" fmla="*/ 594360 w 1604010"/>
                <a:gd name="connsiteY10" fmla="*/ 327660 h 489585"/>
                <a:gd name="connsiteX11" fmla="*/ 49530 w 1604010"/>
                <a:gd name="connsiteY11" fmla="*/ 323850 h 489585"/>
                <a:gd name="connsiteX12" fmla="*/ 7620 w 1604010"/>
                <a:gd name="connsiteY12" fmla="*/ 211455 h 489585"/>
                <a:gd name="connsiteX13" fmla="*/ 0 w 1604010"/>
                <a:gd name="connsiteY13" fmla="*/ 116205 h 489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04010" h="489585">
                  <a:moveTo>
                    <a:pt x="0" y="116205"/>
                  </a:moveTo>
                  <a:lnTo>
                    <a:pt x="453390" y="81915"/>
                  </a:lnTo>
                  <a:lnTo>
                    <a:pt x="929640" y="62865"/>
                  </a:lnTo>
                  <a:lnTo>
                    <a:pt x="933450" y="0"/>
                  </a:lnTo>
                  <a:lnTo>
                    <a:pt x="1017270" y="28575"/>
                  </a:lnTo>
                  <a:lnTo>
                    <a:pt x="1184910" y="123825"/>
                  </a:lnTo>
                  <a:lnTo>
                    <a:pt x="1463040" y="276225"/>
                  </a:lnTo>
                  <a:lnTo>
                    <a:pt x="1600200" y="276225"/>
                  </a:lnTo>
                  <a:lnTo>
                    <a:pt x="1604010" y="489585"/>
                  </a:lnTo>
                  <a:lnTo>
                    <a:pt x="601980" y="474345"/>
                  </a:lnTo>
                  <a:lnTo>
                    <a:pt x="594360" y="327660"/>
                  </a:lnTo>
                  <a:lnTo>
                    <a:pt x="49530" y="323850"/>
                  </a:lnTo>
                  <a:lnTo>
                    <a:pt x="7620" y="211455"/>
                  </a:lnTo>
                  <a:lnTo>
                    <a:pt x="0" y="11620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733D7EA7-5AA3-49DB-BED2-B5C12F7CEF49}"/>
                </a:ext>
              </a:extLst>
            </p:cNvPr>
            <p:cNvSpPr/>
            <p:nvPr/>
          </p:nvSpPr>
          <p:spPr>
            <a:xfrm>
              <a:off x="4972696" y="2796093"/>
              <a:ext cx="1945640" cy="1628140"/>
            </a:xfrm>
            <a:custGeom>
              <a:avLst/>
              <a:gdLst>
                <a:gd name="connsiteX0" fmla="*/ 820420 w 2001520"/>
                <a:gd name="connsiteY0" fmla="*/ 0 h 1628140"/>
                <a:gd name="connsiteX1" fmla="*/ 1226820 w 2001520"/>
                <a:gd name="connsiteY1" fmla="*/ 160020 h 1628140"/>
                <a:gd name="connsiteX2" fmla="*/ 1353820 w 2001520"/>
                <a:gd name="connsiteY2" fmla="*/ 203200 h 1628140"/>
                <a:gd name="connsiteX3" fmla="*/ 1457960 w 2001520"/>
                <a:gd name="connsiteY3" fmla="*/ 190500 h 1628140"/>
                <a:gd name="connsiteX4" fmla="*/ 1531620 w 2001520"/>
                <a:gd name="connsiteY4" fmla="*/ 137160 h 1628140"/>
                <a:gd name="connsiteX5" fmla="*/ 1765300 w 2001520"/>
                <a:gd name="connsiteY5" fmla="*/ 137160 h 1628140"/>
                <a:gd name="connsiteX6" fmla="*/ 1920240 w 2001520"/>
                <a:gd name="connsiteY6" fmla="*/ 152400 h 1628140"/>
                <a:gd name="connsiteX7" fmla="*/ 2001520 w 2001520"/>
                <a:gd name="connsiteY7" fmla="*/ 1612900 h 1628140"/>
                <a:gd name="connsiteX8" fmla="*/ 15240 w 2001520"/>
                <a:gd name="connsiteY8" fmla="*/ 1628140 h 1628140"/>
                <a:gd name="connsiteX9" fmla="*/ 0 w 2001520"/>
                <a:gd name="connsiteY9" fmla="*/ 985520 h 1628140"/>
                <a:gd name="connsiteX10" fmla="*/ 241300 w 2001520"/>
                <a:gd name="connsiteY10" fmla="*/ 662940 h 1628140"/>
                <a:gd name="connsiteX11" fmla="*/ 947420 w 2001520"/>
                <a:gd name="connsiteY11" fmla="*/ 576580 h 1628140"/>
                <a:gd name="connsiteX12" fmla="*/ 942340 w 2001520"/>
                <a:gd name="connsiteY12" fmla="*/ 447040 h 1628140"/>
                <a:gd name="connsiteX13" fmla="*/ 830580 w 2001520"/>
                <a:gd name="connsiteY13" fmla="*/ 449580 h 1628140"/>
                <a:gd name="connsiteX14" fmla="*/ 820420 w 2001520"/>
                <a:gd name="connsiteY14" fmla="*/ 0 h 1628140"/>
                <a:gd name="connsiteX0" fmla="*/ 820420 w 1945640"/>
                <a:gd name="connsiteY0" fmla="*/ 0 h 1628140"/>
                <a:gd name="connsiteX1" fmla="*/ 1226820 w 1945640"/>
                <a:gd name="connsiteY1" fmla="*/ 160020 h 1628140"/>
                <a:gd name="connsiteX2" fmla="*/ 1353820 w 1945640"/>
                <a:gd name="connsiteY2" fmla="*/ 203200 h 1628140"/>
                <a:gd name="connsiteX3" fmla="*/ 1457960 w 1945640"/>
                <a:gd name="connsiteY3" fmla="*/ 190500 h 1628140"/>
                <a:gd name="connsiteX4" fmla="*/ 1531620 w 1945640"/>
                <a:gd name="connsiteY4" fmla="*/ 137160 h 1628140"/>
                <a:gd name="connsiteX5" fmla="*/ 1765300 w 1945640"/>
                <a:gd name="connsiteY5" fmla="*/ 137160 h 1628140"/>
                <a:gd name="connsiteX6" fmla="*/ 1920240 w 1945640"/>
                <a:gd name="connsiteY6" fmla="*/ 152400 h 1628140"/>
                <a:gd name="connsiteX7" fmla="*/ 1945640 w 1945640"/>
                <a:gd name="connsiteY7" fmla="*/ 1612900 h 1628140"/>
                <a:gd name="connsiteX8" fmla="*/ 15240 w 1945640"/>
                <a:gd name="connsiteY8" fmla="*/ 1628140 h 1628140"/>
                <a:gd name="connsiteX9" fmla="*/ 0 w 1945640"/>
                <a:gd name="connsiteY9" fmla="*/ 985520 h 1628140"/>
                <a:gd name="connsiteX10" fmla="*/ 241300 w 1945640"/>
                <a:gd name="connsiteY10" fmla="*/ 662940 h 1628140"/>
                <a:gd name="connsiteX11" fmla="*/ 947420 w 1945640"/>
                <a:gd name="connsiteY11" fmla="*/ 576580 h 1628140"/>
                <a:gd name="connsiteX12" fmla="*/ 942340 w 1945640"/>
                <a:gd name="connsiteY12" fmla="*/ 447040 h 1628140"/>
                <a:gd name="connsiteX13" fmla="*/ 830580 w 1945640"/>
                <a:gd name="connsiteY13" fmla="*/ 449580 h 1628140"/>
                <a:gd name="connsiteX14" fmla="*/ 820420 w 1945640"/>
                <a:gd name="connsiteY14" fmla="*/ 0 h 162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45640" h="1628140">
                  <a:moveTo>
                    <a:pt x="820420" y="0"/>
                  </a:moveTo>
                  <a:lnTo>
                    <a:pt x="1226820" y="160020"/>
                  </a:lnTo>
                  <a:lnTo>
                    <a:pt x="1353820" y="203200"/>
                  </a:lnTo>
                  <a:lnTo>
                    <a:pt x="1457960" y="190500"/>
                  </a:lnTo>
                  <a:lnTo>
                    <a:pt x="1531620" y="137160"/>
                  </a:lnTo>
                  <a:lnTo>
                    <a:pt x="1765300" y="137160"/>
                  </a:lnTo>
                  <a:lnTo>
                    <a:pt x="1920240" y="152400"/>
                  </a:lnTo>
                  <a:lnTo>
                    <a:pt x="1945640" y="1612900"/>
                  </a:lnTo>
                  <a:lnTo>
                    <a:pt x="15240" y="1628140"/>
                  </a:lnTo>
                  <a:lnTo>
                    <a:pt x="0" y="985520"/>
                  </a:lnTo>
                  <a:lnTo>
                    <a:pt x="241300" y="662940"/>
                  </a:lnTo>
                  <a:lnTo>
                    <a:pt x="947420" y="576580"/>
                  </a:lnTo>
                  <a:lnTo>
                    <a:pt x="942340" y="447040"/>
                  </a:lnTo>
                  <a:lnTo>
                    <a:pt x="830580" y="449580"/>
                  </a:lnTo>
                  <a:lnTo>
                    <a:pt x="82042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A4B4CA09-5A46-413D-BBC3-30AA6DF2CE3E}"/>
                </a:ext>
              </a:extLst>
            </p:cNvPr>
            <p:cNvSpPr/>
            <p:nvPr/>
          </p:nvSpPr>
          <p:spPr>
            <a:xfrm>
              <a:off x="4263390" y="4049582"/>
              <a:ext cx="123825" cy="11811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 w="6350">
              <a:solidFill>
                <a:schemeClr val="tx1">
                  <a:alpha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FEA0A5D9-52A5-4007-9214-9B0CC8734DBB}"/>
                </a:ext>
              </a:extLst>
            </p:cNvPr>
            <p:cNvSpPr/>
            <p:nvPr/>
          </p:nvSpPr>
          <p:spPr>
            <a:xfrm>
              <a:off x="3306773" y="3980050"/>
              <a:ext cx="123825" cy="11811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 w="6350">
              <a:solidFill>
                <a:schemeClr val="tx1">
                  <a:alpha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7473DCF7-E325-47C2-9D7B-6514BD7FA222}"/>
              </a:ext>
            </a:extLst>
          </p:cNvPr>
          <p:cNvCxnSpPr>
            <a:cxnSpLocks/>
          </p:cNvCxnSpPr>
          <p:nvPr/>
        </p:nvCxnSpPr>
        <p:spPr>
          <a:xfrm flipH="1" flipV="1">
            <a:off x="4759972" y="3197317"/>
            <a:ext cx="1900716" cy="93049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itre 1">
            <a:extLst>
              <a:ext uri="{FF2B5EF4-FFF2-40B4-BE49-F238E27FC236}">
                <a16:creationId xmlns:a16="http://schemas.microsoft.com/office/drawing/2014/main" id="{246537B9-93EF-4101-B201-8F9F431C7A28}"/>
              </a:ext>
            </a:extLst>
          </p:cNvPr>
          <p:cNvSpPr txBox="1">
            <a:spLocks/>
          </p:cNvSpPr>
          <p:nvPr/>
        </p:nvSpPr>
        <p:spPr>
          <a:xfrm>
            <a:off x="0" y="87314"/>
            <a:ext cx="9143999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 – S.P.W. (phase 3)</a:t>
            </a:r>
            <a:endParaRPr lang="fr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84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E36913-4444-4E27-9E4E-A50F7BEA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399" y="107125"/>
            <a:ext cx="7349201" cy="456343"/>
          </a:xfrm>
        </p:spPr>
        <p:txBody>
          <a:bodyPr>
            <a:normAutofit/>
          </a:bodyPr>
          <a:lstStyle/>
          <a:p>
            <a:r>
              <a:rPr lang="fr-BE" sz="2000" dirty="0"/>
              <a:t>Rappel de la problématique des effondrements de rochers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EA8C3A9E-9FB0-418B-81FE-297988D20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434" y="1913176"/>
            <a:ext cx="2777966" cy="2054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7687ECC7-B17A-447A-AF57-99A0DAFD54C8}"/>
              </a:ext>
            </a:extLst>
          </p:cNvPr>
          <p:cNvSpPr/>
          <p:nvPr/>
        </p:nvSpPr>
        <p:spPr>
          <a:xfrm>
            <a:off x="724572" y="2281652"/>
            <a:ext cx="1719690" cy="1264282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4DD2DB5-89DB-4A35-9C49-5FF10C093F16}"/>
              </a:ext>
            </a:extLst>
          </p:cNvPr>
          <p:cNvSpPr txBox="1"/>
          <p:nvPr/>
        </p:nvSpPr>
        <p:spPr>
          <a:xfrm>
            <a:off x="1068707" y="3674177"/>
            <a:ext cx="93497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000" dirty="0"/>
              <a:t>N647  - </a:t>
            </a:r>
            <a:r>
              <a:rPr lang="fr-BE" sz="1000" dirty="0" err="1"/>
              <a:t>Lustin</a:t>
            </a:r>
            <a:endParaRPr lang="fr-BE" sz="1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04A77A-B402-40C5-A8B0-E798FF450B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362" y="1913176"/>
            <a:ext cx="3647239" cy="205409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E918D73-AB8C-41C0-9FBE-83C7D317EA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650" y="2135063"/>
            <a:ext cx="1916913" cy="161032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8ECF4ED-6D22-4AC5-B3C4-ADBE9DABA239}"/>
              </a:ext>
            </a:extLst>
          </p:cNvPr>
          <p:cNvSpPr txBox="1"/>
          <p:nvPr/>
        </p:nvSpPr>
        <p:spPr>
          <a:xfrm>
            <a:off x="4389378" y="3674177"/>
            <a:ext cx="112951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000" dirty="0"/>
              <a:t>N947  - </a:t>
            </a:r>
            <a:r>
              <a:rPr lang="fr-BE" sz="1000" dirty="0" err="1"/>
              <a:t>Godinne</a:t>
            </a:r>
            <a:endParaRPr lang="fr-BE" sz="1000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214679A-61AA-4CAD-BFA7-2CA36BF79837}"/>
              </a:ext>
            </a:extLst>
          </p:cNvPr>
          <p:cNvSpPr/>
          <p:nvPr/>
        </p:nvSpPr>
        <p:spPr>
          <a:xfrm rot="389747">
            <a:off x="3892458" y="1996368"/>
            <a:ext cx="2543130" cy="476678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F6377DC-7EC7-4065-AFC0-E2B06E4024EE}"/>
              </a:ext>
            </a:extLst>
          </p:cNvPr>
          <p:cNvSpPr/>
          <p:nvPr/>
        </p:nvSpPr>
        <p:spPr>
          <a:xfrm>
            <a:off x="4094397" y="2686119"/>
            <a:ext cx="751343" cy="5057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63F2902-68BF-4A63-837C-C1CA905443B8}"/>
              </a:ext>
            </a:extLst>
          </p:cNvPr>
          <p:cNvSpPr/>
          <p:nvPr/>
        </p:nvSpPr>
        <p:spPr>
          <a:xfrm>
            <a:off x="7741636" y="2658795"/>
            <a:ext cx="648229" cy="509995"/>
          </a:xfrm>
          <a:prstGeom prst="ellipse">
            <a:avLst/>
          </a:prstGeom>
          <a:solidFill>
            <a:schemeClr val="accent6">
              <a:lumMod val="40000"/>
              <a:lumOff val="60000"/>
              <a:alpha val="14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04AF4B7-A3AA-4B08-8E67-85F9110F2167}"/>
              </a:ext>
            </a:extLst>
          </p:cNvPr>
          <p:cNvCxnSpPr>
            <a:cxnSpLocks/>
          </p:cNvCxnSpPr>
          <p:nvPr/>
        </p:nvCxnSpPr>
        <p:spPr>
          <a:xfrm flipV="1">
            <a:off x="4845740" y="2938969"/>
            <a:ext cx="2337198" cy="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D25B03BE-81FA-40F1-83B2-1BD6399B6C28}"/>
              </a:ext>
            </a:extLst>
          </p:cNvPr>
          <p:cNvSpPr txBox="1">
            <a:spLocks/>
          </p:cNvSpPr>
          <p:nvPr/>
        </p:nvSpPr>
        <p:spPr>
          <a:xfrm>
            <a:off x="554182" y="773748"/>
            <a:ext cx="7868120" cy="68714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lvl="0" indent="-34290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fr-BE" sz="4800" dirty="0">
                <a:latin typeface="Arial"/>
                <a:cs typeface="Arial"/>
              </a:rPr>
              <a:t>Dispositifs de confortement anciens trop légers et ne répondant plus à aucune norme</a:t>
            </a:r>
          </a:p>
          <a:p>
            <a:pPr marL="342900" lvl="0" indent="-34290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fr-BE" sz="4800" dirty="0">
                <a:latin typeface="Arial"/>
                <a:cs typeface="Arial"/>
              </a:rPr>
              <a:t>Solutions prises souvent au cas par cas</a:t>
            </a:r>
          </a:p>
          <a:p>
            <a:pPr marL="342900" lvl="0" indent="-34290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fr-BE" sz="4800" dirty="0">
                <a:latin typeface="Arial"/>
                <a:cs typeface="Arial"/>
              </a:rPr>
              <a:t>Intervention de la Direction de la Géotechnique de manière ponctuelle à la demande des DT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fr-BE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60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72065FC-26F7-4816-ABE8-2B077CFA6AAB}"/>
              </a:ext>
            </a:extLst>
          </p:cNvPr>
          <p:cNvSpPr/>
          <p:nvPr/>
        </p:nvSpPr>
        <p:spPr>
          <a:xfrm>
            <a:off x="5789229" y="936223"/>
            <a:ext cx="2665095" cy="41310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E6649BC-1239-4E71-A1EF-74352B10F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881" y="3497505"/>
            <a:ext cx="4229096" cy="1499562"/>
          </a:xfr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3D249BE-8A9E-4965-AC57-0500F668F22D}"/>
              </a:ext>
            </a:extLst>
          </p:cNvPr>
          <p:cNvSpPr/>
          <p:nvPr/>
        </p:nvSpPr>
        <p:spPr>
          <a:xfrm>
            <a:off x="213360" y="932688"/>
            <a:ext cx="4442460" cy="25898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B1429F8-0021-4925-B4DE-305201E0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299759"/>
            <a:ext cx="7868120" cy="857250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fr-BE" sz="18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Catégorie 4 : Observations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2AEF855-7B3B-4762-9554-95659CC8298A}"/>
              </a:ext>
            </a:extLst>
          </p:cNvPr>
          <p:cNvGrpSpPr>
            <a:grpSpLocks noChangeAspect="1"/>
          </p:cNvGrpSpPr>
          <p:nvPr/>
        </p:nvGrpSpPr>
        <p:grpSpPr>
          <a:xfrm>
            <a:off x="985297" y="3702476"/>
            <a:ext cx="2838540" cy="1022125"/>
            <a:chOff x="2021216" y="2662398"/>
            <a:chExt cx="4897120" cy="1763395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1FCA32E-1B7C-415D-AE00-F6C34202ABA9}"/>
                </a:ext>
              </a:extLst>
            </p:cNvPr>
            <p:cNvSpPr/>
            <p:nvPr/>
          </p:nvSpPr>
          <p:spPr>
            <a:xfrm>
              <a:off x="2277756" y="2746853"/>
              <a:ext cx="1854200" cy="452120"/>
            </a:xfrm>
            <a:custGeom>
              <a:avLst/>
              <a:gdLst>
                <a:gd name="connsiteX0" fmla="*/ 0 w 1833880"/>
                <a:gd name="connsiteY0" fmla="*/ 452120 h 452120"/>
                <a:gd name="connsiteX1" fmla="*/ 238760 w 1833880"/>
                <a:gd name="connsiteY1" fmla="*/ 452120 h 452120"/>
                <a:gd name="connsiteX2" fmla="*/ 259080 w 1833880"/>
                <a:gd name="connsiteY2" fmla="*/ 309880 h 452120"/>
                <a:gd name="connsiteX3" fmla="*/ 1092200 w 1833880"/>
                <a:gd name="connsiteY3" fmla="*/ 320040 h 452120"/>
                <a:gd name="connsiteX4" fmla="*/ 1833880 w 1833880"/>
                <a:gd name="connsiteY4" fmla="*/ 284480 h 452120"/>
                <a:gd name="connsiteX5" fmla="*/ 1823720 w 1833880"/>
                <a:gd name="connsiteY5" fmla="*/ 10160 h 452120"/>
                <a:gd name="connsiteX6" fmla="*/ 1711960 w 1833880"/>
                <a:gd name="connsiteY6" fmla="*/ 5080 h 452120"/>
                <a:gd name="connsiteX7" fmla="*/ 1656080 w 1833880"/>
                <a:gd name="connsiteY7" fmla="*/ 0 h 452120"/>
                <a:gd name="connsiteX8" fmla="*/ 1508760 w 1833880"/>
                <a:gd name="connsiteY8" fmla="*/ 45720 h 452120"/>
                <a:gd name="connsiteX9" fmla="*/ 1346200 w 1833880"/>
                <a:gd name="connsiteY9" fmla="*/ 96520 h 452120"/>
                <a:gd name="connsiteX10" fmla="*/ 1259840 w 1833880"/>
                <a:gd name="connsiteY10" fmla="*/ 147320 h 452120"/>
                <a:gd name="connsiteX11" fmla="*/ 1112520 w 1833880"/>
                <a:gd name="connsiteY11" fmla="*/ 147320 h 452120"/>
                <a:gd name="connsiteX12" fmla="*/ 899160 w 1833880"/>
                <a:gd name="connsiteY12" fmla="*/ 106680 h 452120"/>
                <a:gd name="connsiteX13" fmla="*/ 792480 w 1833880"/>
                <a:gd name="connsiteY13" fmla="*/ 137160 h 452120"/>
                <a:gd name="connsiteX14" fmla="*/ 680720 w 1833880"/>
                <a:gd name="connsiteY14" fmla="*/ 101600 h 452120"/>
                <a:gd name="connsiteX15" fmla="*/ 609600 w 1833880"/>
                <a:gd name="connsiteY15" fmla="*/ 60960 h 452120"/>
                <a:gd name="connsiteX16" fmla="*/ 472440 w 1833880"/>
                <a:gd name="connsiteY16" fmla="*/ 91440 h 452120"/>
                <a:gd name="connsiteX17" fmla="*/ 360680 w 1833880"/>
                <a:gd name="connsiteY17" fmla="*/ 127000 h 452120"/>
                <a:gd name="connsiteX18" fmla="*/ 304800 w 1833880"/>
                <a:gd name="connsiteY18" fmla="*/ 203200 h 452120"/>
                <a:gd name="connsiteX19" fmla="*/ 238760 w 1833880"/>
                <a:gd name="connsiteY19" fmla="*/ 279400 h 452120"/>
                <a:gd name="connsiteX20" fmla="*/ 147320 w 1833880"/>
                <a:gd name="connsiteY20" fmla="*/ 340360 h 452120"/>
                <a:gd name="connsiteX21" fmla="*/ 45720 w 1833880"/>
                <a:gd name="connsiteY21" fmla="*/ 365760 h 452120"/>
                <a:gd name="connsiteX22" fmla="*/ 0 w 1833880"/>
                <a:gd name="connsiteY22" fmla="*/ 452120 h 452120"/>
                <a:gd name="connsiteX0" fmla="*/ 0 w 1854200"/>
                <a:gd name="connsiteY0" fmla="*/ 449580 h 452120"/>
                <a:gd name="connsiteX1" fmla="*/ 259080 w 1854200"/>
                <a:gd name="connsiteY1" fmla="*/ 452120 h 452120"/>
                <a:gd name="connsiteX2" fmla="*/ 279400 w 1854200"/>
                <a:gd name="connsiteY2" fmla="*/ 309880 h 452120"/>
                <a:gd name="connsiteX3" fmla="*/ 1112520 w 1854200"/>
                <a:gd name="connsiteY3" fmla="*/ 320040 h 452120"/>
                <a:gd name="connsiteX4" fmla="*/ 1854200 w 1854200"/>
                <a:gd name="connsiteY4" fmla="*/ 284480 h 452120"/>
                <a:gd name="connsiteX5" fmla="*/ 1844040 w 1854200"/>
                <a:gd name="connsiteY5" fmla="*/ 10160 h 452120"/>
                <a:gd name="connsiteX6" fmla="*/ 1732280 w 1854200"/>
                <a:gd name="connsiteY6" fmla="*/ 5080 h 452120"/>
                <a:gd name="connsiteX7" fmla="*/ 1676400 w 1854200"/>
                <a:gd name="connsiteY7" fmla="*/ 0 h 452120"/>
                <a:gd name="connsiteX8" fmla="*/ 1529080 w 1854200"/>
                <a:gd name="connsiteY8" fmla="*/ 45720 h 452120"/>
                <a:gd name="connsiteX9" fmla="*/ 1366520 w 1854200"/>
                <a:gd name="connsiteY9" fmla="*/ 96520 h 452120"/>
                <a:gd name="connsiteX10" fmla="*/ 1280160 w 1854200"/>
                <a:gd name="connsiteY10" fmla="*/ 147320 h 452120"/>
                <a:gd name="connsiteX11" fmla="*/ 1132840 w 1854200"/>
                <a:gd name="connsiteY11" fmla="*/ 147320 h 452120"/>
                <a:gd name="connsiteX12" fmla="*/ 919480 w 1854200"/>
                <a:gd name="connsiteY12" fmla="*/ 106680 h 452120"/>
                <a:gd name="connsiteX13" fmla="*/ 812800 w 1854200"/>
                <a:gd name="connsiteY13" fmla="*/ 137160 h 452120"/>
                <a:gd name="connsiteX14" fmla="*/ 701040 w 1854200"/>
                <a:gd name="connsiteY14" fmla="*/ 101600 h 452120"/>
                <a:gd name="connsiteX15" fmla="*/ 629920 w 1854200"/>
                <a:gd name="connsiteY15" fmla="*/ 60960 h 452120"/>
                <a:gd name="connsiteX16" fmla="*/ 492760 w 1854200"/>
                <a:gd name="connsiteY16" fmla="*/ 91440 h 452120"/>
                <a:gd name="connsiteX17" fmla="*/ 381000 w 1854200"/>
                <a:gd name="connsiteY17" fmla="*/ 127000 h 452120"/>
                <a:gd name="connsiteX18" fmla="*/ 325120 w 1854200"/>
                <a:gd name="connsiteY18" fmla="*/ 203200 h 452120"/>
                <a:gd name="connsiteX19" fmla="*/ 259080 w 1854200"/>
                <a:gd name="connsiteY19" fmla="*/ 279400 h 452120"/>
                <a:gd name="connsiteX20" fmla="*/ 167640 w 1854200"/>
                <a:gd name="connsiteY20" fmla="*/ 340360 h 452120"/>
                <a:gd name="connsiteX21" fmla="*/ 66040 w 1854200"/>
                <a:gd name="connsiteY21" fmla="*/ 365760 h 452120"/>
                <a:gd name="connsiteX22" fmla="*/ 0 w 1854200"/>
                <a:gd name="connsiteY22" fmla="*/ 449580 h 452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54200" h="452120">
                  <a:moveTo>
                    <a:pt x="0" y="449580"/>
                  </a:moveTo>
                  <a:lnTo>
                    <a:pt x="259080" y="452120"/>
                  </a:lnTo>
                  <a:lnTo>
                    <a:pt x="279400" y="309880"/>
                  </a:lnTo>
                  <a:lnTo>
                    <a:pt x="1112520" y="320040"/>
                  </a:lnTo>
                  <a:lnTo>
                    <a:pt x="1854200" y="284480"/>
                  </a:lnTo>
                  <a:lnTo>
                    <a:pt x="1844040" y="10160"/>
                  </a:lnTo>
                  <a:lnTo>
                    <a:pt x="1732280" y="5080"/>
                  </a:lnTo>
                  <a:lnTo>
                    <a:pt x="1676400" y="0"/>
                  </a:lnTo>
                  <a:lnTo>
                    <a:pt x="1529080" y="45720"/>
                  </a:lnTo>
                  <a:lnTo>
                    <a:pt x="1366520" y="96520"/>
                  </a:lnTo>
                  <a:lnTo>
                    <a:pt x="1280160" y="147320"/>
                  </a:lnTo>
                  <a:lnTo>
                    <a:pt x="1132840" y="147320"/>
                  </a:lnTo>
                  <a:lnTo>
                    <a:pt x="919480" y="106680"/>
                  </a:lnTo>
                  <a:lnTo>
                    <a:pt x="812800" y="137160"/>
                  </a:lnTo>
                  <a:lnTo>
                    <a:pt x="701040" y="101600"/>
                  </a:lnTo>
                  <a:lnTo>
                    <a:pt x="629920" y="60960"/>
                  </a:lnTo>
                  <a:lnTo>
                    <a:pt x="492760" y="91440"/>
                  </a:lnTo>
                  <a:lnTo>
                    <a:pt x="381000" y="127000"/>
                  </a:lnTo>
                  <a:lnTo>
                    <a:pt x="325120" y="203200"/>
                  </a:lnTo>
                  <a:lnTo>
                    <a:pt x="259080" y="279400"/>
                  </a:lnTo>
                  <a:lnTo>
                    <a:pt x="167640" y="340360"/>
                  </a:lnTo>
                  <a:lnTo>
                    <a:pt x="66040" y="365760"/>
                  </a:lnTo>
                  <a:lnTo>
                    <a:pt x="0" y="44958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A8FD1D3A-B99E-44F5-80B7-7A25BFEF81B6}"/>
                </a:ext>
              </a:extLst>
            </p:cNvPr>
            <p:cNvSpPr/>
            <p:nvPr/>
          </p:nvSpPr>
          <p:spPr>
            <a:xfrm>
              <a:off x="2729876" y="3056733"/>
              <a:ext cx="396240" cy="543560"/>
            </a:xfrm>
            <a:custGeom>
              <a:avLst/>
              <a:gdLst>
                <a:gd name="connsiteX0" fmla="*/ 0 w 414020"/>
                <a:gd name="connsiteY0" fmla="*/ 0 h 541020"/>
                <a:gd name="connsiteX1" fmla="*/ 17780 w 414020"/>
                <a:gd name="connsiteY1" fmla="*/ 340360 h 541020"/>
                <a:gd name="connsiteX2" fmla="*/ 414020 w 414020"/>
                <a:gd name="connsiteY2" fmla="*/ 541020 h 541020"/>
                <a:gd name="connsiteX3" fmla="*/ 381000 w 414020"/>
                <a:gd name="connsiteY3" fmla="*/ 5080 h 541020"/>
                <a:gd name="connsiteX4" fmla="*/ 0 w 414020"/>
                <a:gd name="connsiteY4" fmla="*/ 0 h 541020"/>
                <a:gd name="connsiteX0" fmla="*/ 0 w 396240"/>
                <a:gd name="connsiteY0" fmla="*/ 0 h 543560"/>
                <a:gd name="connsiteX1" fmla="*/ 0 w 396240"/>
                <a:gd name="connsiteY1" fmla="*/ 342900 h 543560"/>
                <a:gd name="connsiteX2" fmla="*/ 396240 w 396240"/>
                <a:gd name="connsiteY2" fmla="*/ 543560 h 543560"/>
                <a:gd name="connsiteX3" fmla="*/ 363220 w 396240"/>
                <a:gd name="connsiteY3" fmla="*/ 7620 h 543560"/>
                <a:gd name="connsiteX4" fmla="*/ 0 w 396240"/>
                <a:gd name="connsiteY4" fmla="*/ 0 h 54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240" h="543560">
                  <a:moveTo>
                    <a:pt x="0" y="0"/>
                  </a:moveTo>
                  <a:lnTo>
                    <a:pt x="0" y="342900"/>
                  </a:lnTo>
                  <a:lnTo>
                    <a:pt x="396240" y="543560"/>
                  </a:lnTo>
                  <a:lnTo>
                    <a:pt x="36322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DB12247-EC6F-422F-9D99-523F95B67C7E}"/>
                </a:ext>
              </a:extLst>
            </p:cNvPr>
            <p:cNvSpPr/>
            <p:nvPr/>
          </p:nvSpPr>
          <p:spPr>
            <a:xfrm>
              <a:off x="2021216" y="3056733"/>
              <a:ext cx="713740" cy="1178560"/>
            </a:xfrm>
            <a:custGeom>
              <a:avLst/>
              <a:gdLst>
                <a:gd name="connsiteX0" fmla="*/ 254000 w 716280"/>
                <a:gd name="connsiteY0" fmla="*/ 139700 h 1178560"/>
                <a:gd name="connsiteX1" fmla="*/ 518160 w 716280"/>
                <a:gd name="connsiteY1" fmla="*/ 139700 h 1178560"/>
                <a:gd name="connsiteX2" fmla="*/ 538480 w 716280"/>
                <a:gd name="connsiteY2" fmla="*/ 0 h 1178560"/>
                <a:gd name="connsiteX3" fmla="*/ 708660 w 716280"/>
                <a:gd name="connsiteY3" fmla="*/ 0 h 1178560"/>
                <a:gd name="connsiteX4" fmla="*/ 716280 w 716280"/>
                <a:gd name="connsiteY4" fmla="*/ 1016000 h 1178560"/>
                <a:gd name="connsiteX5" fmla="*/ 624840 w 716280"/>
                <a:gd name="connsiteY5" fmla="*/ 1008380 h 1178560"/>
                <a:gd name="connsiteX6" fmla="*/ 596900 w 716280"/>
                <a:gd name="connsiteY6" fmla="*/ 1178560 h 1178560"/>
                <a:gd name="connsiteX7" fmla="*/ 284480 w 716280"/>
                <a:gd name="connsiteY7" fmla="*/ 1173480 h 1178560"/>
                <a:gd name="connsiteX8" fmla="*/ 279400 w 716280"/>
                <a:gd name="connsiteY8" fmla="*/ 1150620 h 1178560"/>
                <a:gd name="connsiteX9" fmla="*/ 0 w 716280"/>
                <a:gd name="connsiteY9" fmla="*/ 1150620 h 1178560"/>
                <a:gd name="connsiteX10" fmla="*/ 7620 w 716280"/>
                <a:gd name="connsiteY10" fmla="*/ 789940 h 1178560"/>
                <a:gd name="connsiteX11" fmla="*/ 48260 w 716280"/>
                <a:gd name="connsiteY11" fmla="*/ 617220 h 1178560"/>
                <a:gd name="connsiteX12" fmla="*/ 149860 w 716280"/>
                <a:gd name="connsiteY12" fmla="*/ 340360 h 1178560"/>
                <a:gd name="connsiteX13" fmla="*/ 254000 w 716280"/>
                <a:gd name="connsiteY13" fmla="*/ 139700 h 1178560"/>
                <a:gd name="connsiteX0" fmla="*/ 254000 w 713740"/>
                <a:gd name="connsiteY0" fmla="*/ 139700 h 1178560"/>
                <a:gd name="connsiteX1" fmla="*/ 518160 w 713740"/>
                <a:gd name="connsiteY1" fmla="*/ 139700 h 1178560"/>
                <a:gd name="connsiteX2" fmla="*/ 538480 w 713740"/>
                <a:gd name="connsiteY2" fmla="*/ 0 h 1178560"/>
                <a:gd name="connsiteX3" fmla="*/ 708660 w 713740"/>
                <a:gd name="connsiteY3" fmla="*/ 0 h 1178560"/>
                <a:gd name="connsiteX4" fmla="*/ 713740 w 713740"/>
                <a:gd name="connsiteY4" fmla="*/ 1005840 h 1178560"/>
                <a:gd name="connsiteX5" fmla="*/ 624840 w 713740"/>
                <a:gd name="connsiteY5" fmla="*/ 1008380 h 1178560"/>
                <a:gd name="connsiteX6" fmla="*/ 596900 w 713740"/>
                <a:gd name="connsiteY6" fmla="*/ 1178560 h 1178560"/>
                <a:gd name="connsiteX7" fmla="*/ 284480 w 713740"/>
                <a:gd name="connsiteY7" fmla="*/ 1173480 h 1178560"/>
                <a:gd name="connsiteX8" fmla="*/ 279400 w 713740"/>
                <a:gd name="connsiteY8" fmla="*/ 1150620 h 1178560"/>
                <a:gd name="connsiteX9" fmla="*/ 0 w 713740"/>
                <a:gd name="connsiteY9" fmla="*/ 1150620 h 1178560"/>
                <a:gd name="connsiteX10" fmla="*/ 7620 w 713740"/>
                <a:gd name="connsiteY10" fmla="*/ 789940 h 1178560"/>
                <a:gd name="connsiteX11" fmla="*/ 48260 w 713740"/>
                <a:gd name="connsiteY11" fmla="*/ 617220 h 1178560"/>
                <a:gd name="connsiteX12" fmla="*/ 149860 w 713740"/>
                <a:gd name="connsiteY12" fmla="*/ 340360 h 1178560"/>
                <a:gd name="connsiteX13" fmla="*/ 254000 w 713740"/>
                <a:gd name="connsiteY13" fmla="*/ 139700 h 117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13740" h="1178560">
                  <a:moveTo>
                    <a:pt x="254000" y="139700"/>
                  </a:moveTo>
                  <a:lnTo>
                    <a:pt x="518160" y="139700"/>
                  </a:lnTo>
                  <a:lnTo>
                    <a:pt x="538480" y="0"/>
                  </a:lnTo>
                  <a:lnTo>
                    <a:pt x="708660" y="0"/>
                  </a:lnTo>
                  <a:cubicBezTo>
                    <a:pt x="710353" y="335280"/>
                    <a:pt x="712047" y="670560"/>
                    <a:pt x="713740" y="1005840"/>
                  </a:cubicBezTo>
                  <a:lnTo>
                    <a:pt x="624840" y="1008380"/>
                  </a:lnTo>
                  <a:lnTo>
                    <a:pt x="596900" y="1178560"/>
                  </a:lnTo>
                  <a:lnTo>
                    <a:pt x="284480" y="1173480"/>
                  </a:lnTo>
                  <a:lnTo>
                    <a:pt x="279400" y="1150620"/>
                  </a:lnTo>
                  <a:lnTo>
                    <a:pt x="0" y="1150620"/>
                  </a:lnTo>
                  <a:lnTo>
                    <a:pt x="7620" y="789940"/>
                  </a:lnTo>
                  <a:lnTo>
                    <a:pt x="48260" y="617220"/>
                  </a:lnTo>
                  <a:lnTo>
                    <a:pt x="149860" y="340360"/>
                  </a:lnTo>
                  <a:lnTo>
                    <a:pt x="254000" y="13970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5ED2CA22-CAC0-4B79-9D53-4FD61C25E077}"/>
                </a:ext>
              </a:extLst>
            </p:cNvPr>
            <p:cNvSpPr/>
            <p:nvPr/>
          </p:nvSpPr>
          <p:spPr>
            <a:xfrm>
              <a:off x="2731147" y="3402808"/>
              <a:ext cx="397510" cy="741045"/>
            </a:xfrm>
            <a:custGeom>
              <a:avLst/>
              <a:gdLst>
                <a:gd name="connsiteX0" fmla="*/ 28695 w 422395"/>
                <a:gd name="connsiteY0" fmla="*/ 16914 h 756054"/>
                <a:gd name="connsiteX1" fmla="*/ 422395 w 422395"/>
                <a:gd name="connsiteY1" fmla="*/ 212494 h 756054"/>
                <a:gd name="connsiteX2" fmla="*/ 419855 w 422395"/>
                <a:gd name="connsiteY2" fmla="*/ 756054 h 756054"/>
                <a:gd name="connsiteX3" fmla="*/ 336035 w 422395"/>
                <a:gd name="connsiteY3" fmla="*/ 745894 h 756054"/>
                <a:gd name="connsiteX4" fmla="*/ 336035 w 422395"/>
                <a:gd name="connsiteY4" fmla="*/ 745894 h 756054"/>
                <a:gd name="connsiteX5" fmla="*/ 290315 w 422395"/>
                <a:gd name="connsiteY5" fmla="*/ 690014 h 756054"/>
                <a:gd name="connsiteX6" fmla="*/ 31235 w 422395"/>
                <a:gd name="connsiteY6" fmla="*/ 674774 h 756054"/>
                <a:gd name="connsiteX7" fmla="*/ 28695 w 422395"/>
                <a:gd name="connsiteY7" fmla="*/ 16914 h 756054"/>
                <a:gd name="connsiteX0" fmla="*/ 0 w 393700"/>
                <a:gd name="connsiteY0" fmla="*/ 16914 h 756054"/>
                <a:gd name="connsiteX1" fmla="*/ 393700 w 393700"/>
                <a:gd name="connsiteY1" fmla="*/ 212494 h 756054"/>
                <a:gd name="connsiteX2" fmla="*/ 391160 w 393700"/>
                <a:gd name="connsiteY2" fmla="*/ 756054 h 756054"/>
                <a:gd name="connsiteX3" fmla="*/ 307340 w 393700"/>
                <a:gd name="connsiteY3" fmla="*/ 745894 h 756054"/>
                <a:gd name="connsiteX4" fmla="*/ 307340 w 393700"/>
                <a:gd name="connsiteY4" fmla="*/ 745894 h 756054"/>
                <a:gd name="connsiteX5" fmla="*/ 261620 w 393700"/>
                <a:gd name="connsiteY5" fmla="*/ 690014 h 756054"/>
                <a:gd name="connsiteX6" fmla="*/ 2540 w 393700"/>
                <a:gd name="connsiteY6" fmla="*/ 674774 h 756054"/>
                <a:gd name="connsiteX7" fmla="*/ 0 w 393700"/>
                <a:gd name="connsiteY7" fmla="*/ 16914 h 756054"/>
                <a:gd name="connsiteX0" fmla="*/ 0 w 393700"/>
                <a:gd name="connsiteY0" fmla="*/ 0 h 739140"/>
                <a:gd name="connsiteX1" fmla="*/ 393700 w 393700"/>
                <a:gd name="connsiteY1" fmla="*/ 195580 h 739140"/>
                <a:gd name="connsiteX2" fmla="*/ 391160 w 393700"/>
                <a:gd name="connsiteY2" fmla="*/ 739140 h 739140"/>
                <a:gd name="connsiteX3" fmla="*/ 307340 w 393700"/>
                <a:gd name="connsiteY3" fmla="*/ 728980 h 739140"/>
                <a:gd name="connsiteX4" fmla="*/ 307340 w 393700"/>
                <a:gd name="connsiteY4" fmla="*/ 728980 h 739140"/>
                <a:gd name="connsiteX5" fmla="*/ 261620 w 393700"/>
                <a:gd name="connsiteY5" fmla="*/ 673100 h 739140"/>
                <a:gd name="connsiteX6" fmla="*/ 2540 w 393700"/>
                <a:gd name="connsiteY6" fmla="*/ 657860 h 739140"/>
                <a:gd name="connsiteX7" fmla="*/ 0 w 393700"/>
                <a:gd name="connsiteY7" fmla="*/ 0 h 739140"/>
                <a:gd name="connsiteX0" fmla="*/ 0 w 393700"/>
                <a:gd name="connsiteY0" fmla="*/ 0 h 739140"/>
                <a:gd name="connsiteX1" fmla="*/ 393700 w 393700"/>
                <a:gd name="connsiteY1" fmla="*/ 195580 h 739140"/>
                <a:gd name="connsiteX2" fmla="*/ 391160 w 393700"/>
                <a:gd name="connsiteY2" fmla="*/ 739140 h 739140"/>
                <a:gd name="connsiteX3" fmla="*/ 307340 w 393700"/>
                <a:gd name="connsiteY3" fmla="*/ 728980 h 739140"/>
                <a:gd name="connsiteX4" fmla="*/ 307340 w 393700"/>
                <a:gd name="connsiteY4" fmla="*/ 728980 h 739140"/>
                <a:gd name="connsiteX5" fmla="*/ 261620 w 393700"/>
                <a:gd name="connsiteY5" fmla="*/ 673100 h 739140"/>
                <a:gd name="connsiteX6" fmla="*/ 2540 w 393700"/>
                <a:gd name="connsiteY6" fmla="*/ 657860 h 739140"/>
                <a:gd name="connsiteX7" fmla="*/ 0 w 393700"/>
                <a:gd name="connsiteY7" fmla="*/ 0 h 739140"/>
                <a:gd name="connsiteX0" fmla="*/ 0 w 395605"/>
                <a:gd name="connsiteY0" fmla="*/ 0 h 737235"/>
                <a:gd name="connsiteX1" fmla="*/ 395605 w 395605"/>
                <a:gd name="connsiteY1" fmla="*/ 193675 h 737235"/>
                <a:gd name="connsiteX2" fmla="*/ 393065 w 395605"/>
                <a:gd name="connsiteY2" fmla="*/ 737235 h 737235"/>
                <a:gd name="connsiteX3" fmla="*/ 309245 w 395605"/>
                <a:gd name="connsiteY3" fmla="*/ 727075 h 737235"/>
                <a:gd name="connsiteX4" fmla="*/ 309245 w 395605"/>
                <a:gd name="connsiteY4" fmla="*/ 727075 h 737235"/>
                <a:gd name="connsiteX5" fmla="*/ 263525 w 395605"/>
                <a:gd name="connsiteY5" fmla="*/ 671195 h 737235"/>
                <a:gd name="connsiteX6" fmla="*/ 4445 w 395605"/>
                <a:gd name="connsiteY6" fmla="*/ 655955 h 737235"/>
                <a:gd name="connsiteX7" fmla="*/ 0 w 395605"/>
                <a:gd name="connsiteY7" fmla="*/ 0 h 737235"/>
                <a:gd name="connsiteX0" fmla="*/ 0 w 399415"/>
                <a:gd name="connsiteY0" fmla="*/ 0 h 742950"/>
                <a:gd name="connsiteX1" fmla="*/ 399415 w 399415"/>
                <a:gd name="connsiteY1" fmla="*/ 199390 h 742950"/>
                <a:gd name="connsiteX2" fmla="*/ 396875 w 399415"/>
                <a:gd name="connsiteY2" fmla="*/ 742950 h 742950"/>
                <a:gd name="connsiteX3" fmla="*/ 313055 w 399415"/>
                <a:gd name="connsiteY3" fmla="*/ 732790 h 742950"/>
                <a:gd name="connsiteX4" fmla="*/ 313055 w 399415"/>
                <a:gd name="connsiteY4" fmla="*/ 732790 h 742950"/>
                <a:gd name="connsiteX5" fmla="*/ 267335 w 399415"/>
                <a:gd name="connsiteY5" fmla="*/ 676910 h 742950"/>
                <a:gd name="connsiteX6" fmla="*/ 8255 w 399415"/>
                <a:gd name="connsiteY6" fmla="*/ 661670 h 742950"/>
                <a:gd name="connsiteX7" fmla="*/ 0 w 399415"/>
                <a:gd name="connsiteY7" fmla="*/ 0 h 742950"/>
                <a:gd name="connsiteX0" fmla="*/ 0 w 399415"/>
                <a:gd name="connsiteY0" fmla="*/ 0 h 742950"/>
                <a:gd name="connsiteX1" fmla="*/ 399415 w 399415"/>
                <a:gd name="connsiteY1" fmla="*/ 199390 h 742950"/>
                <a:gd name="connsiteX2" fmla="*/ 396875 w 399415"/>
                <a:gd name="connsiteY2" fmla="*/ 742950 h 742950"/>
                <a:gd name="connsiteX3" fmla="*/ 313055 w 399415"/>
                <a:gd name="connsiteY3" fmla="*/ 732790 h 742950"/>
                <a:gd name="connsiteX4" fmla="*/ 318770 w 399415"/>
                <a:gd name="connsiteY4" fmla="*/ 740410 h 742950"/>
                <a:gd name="connsiteX5" fmla="*/ 267335 w 399415"/>
                <a:gd name="connsiteY5" fmla="*/ 676910 h 742950"/>
                <a:gd name="connsiteX6" fmla="*/ 8255 w 399415"/>
                <a:gd name="connsiteY6" fmla="*/ 661670 h 742950"/>
                <a:gd name="connsiteX7" fmla="*/ 0 w 399415"/>
                <a:gd name="connsiteY7" fmla="*/ 0 h 742950"/>
                <a:gd name="connsiteX0" fmla="*/ 0 w 397510"/>
                <a:gd name="connsiteY0" fmla="*/ 0 h 741045"/>
                <a:gd name="connsiteX1" fmla="*/ 397510 w 397510"/>
                <a:gd name="connsiteY1" fmla="*/ 197485 h 741045"/>
                <a:gd name="connsiteX2" fmla="*/ 394970 w 397510"/>
                <a:gd name="connsiteY2" fmla="*/ 741045 h 741045"/>
                <a:gd name="connsiteX3" fmla="*/ 311150 w 397510"/>
                <a:gd name="connsiteY3" fmla="*/ 730885 h 741045"/>
                <a:gd name="connsiteX4" fmla="*/ 316865 w 397510"/>
                <a:gd name="connsiteY4" fmla="*/ 738505 h 741045"/>
                <a:gd name="connsiteX5" fmla="*/ 265430 w 397510"/>
                <a:gd name="connsiteY5" fmla="*/ 675005 h 741045"/>
                <a:gd name="connsiteX6" fmla="*/ 6350 w 397510"/>
                <a:gd name="connsiteY6" fmla="*/ 659765 h 741045"/>
                <a:gd name="connsiteX7" fmla="*/ 0 w 397510"/>
                <a:gd name="connsiteY7" fmla="*/ 0 h 74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7510" h="741045">
                  <a:moveTo>
                    <a:pt x="0" y="0"/>
                  </a:moveTo>
                  <a:cubicBezTo>
                    <a:pt x="62653" y="29633"/>
                    <a:pt x="266277" y="132292"/>
                    <a:pt x="397510" y="197485"/>
                  </a:cubicBezTo>
                  <a:cubicBezTo>
                    <a:pt x="396663" y="378672"/>
                    <a:pt x="395817" y="559858"/>
                    <a:pt x="394970" y="741045"/>
                  </a:cubicBezTo>
                  <a:cubicBezTo>
                    <a:pt x="367030" y="737658"/>
                    <a:pt x="324167" y="731308"/>
                    <a:pt x="311150" y="730885"/>
                  </a:cubicBezTo>
                  <a:cubicBezTo>
                    <a:pt x="298133" y="730462"/>
                    <a:pt x="314960" y="735965"/>
                    <a:pt x="316865" y="738505"/>
                  </a:cubicBezTo>
                  <a:lnTo>
                    <a:pt x="265430" y="675005"/>
                  </a:lnTo>
                  <a:lnTo>
                    <a:pt x="6350" y="659765"/>
                  </a:lnTo>
                  <a:cubicBezTo>
                    <a:pt x="4657" y="440478"/>
                    <a:pt x="1270" y="328930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3B427672-626A-43EB-953B-994A8AF9DB32}"/>
                </a:ext>
              </a:extLst>
            </p:cNvPr>
            <p:cNvSpPr/>
            <p:nvPr/>
          </p:nvSpPr>
          <p:spPr>
            <a:xfrm>
              <a:off x="3368686" y="3045303"/>
              <a:ext cx="441960" cy="262890"/>
            </a:xfrm>
            <a:custGeom>
              <a:avLst/>
              <a:gdLst>
                <a:gd name="connsiteX0" fmla="*/ 3810 w 441960"/>
                <a:gd name="connsiteY0" fmla="*/ 22860 h 262890"/>
                <a:gd name="connsiteX1" fmla="*/ 0 w 441960"/>
                <a:gd name="connsiteY1" fmla="*/ 262890 h 262890"/>
                <a:gd name="connsiteX2" fmla="*/ 440055 w 441960"/>
                <a:gd name="connsiteY2" fmla="*/ 262890 h 262890"/>
                <a:gd name="connsiteX3" fmla="*/ 441960 w 441960"/>
                <a:gd name="connsiteY3" fmla="*/ 0 h 262890"/>
                <a:gd name="connsiteX4" fmla="*/ 97155 w 441960"/>
                <a:gd name="connsiteY4" fmla="*/ 17145 h 262890"/>
                <a:gd name="connsiteX5" fmla="*/ 3810 w 441960"/>
                <a:gd name="connsiteY5" fmla="*/ 2286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1960" h="262890">
                  <a:moveTo>
                    <a:pt x="3810" y="22860"/>
                  </a:moveTo>
                  <a:lnTo>
                    <a:pt x="0" y="262890"/>
                  </a:lnTo>
                  <a:lnTo>
                    <a:pt x="440055" y="262890"/>
                  </a:lnTo>
                  <a:lnTo>
                    <a:pt x="441960" y="0"/>
                  </a:lnTo>
                  <a:lnTo>
                    <a:pt x="97155" y="17145"/>
                  </a:lnTo>
                  <a:lnTo>
                    <a:pt x="3810" y="2286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35F5B9C-0B57-4414-B064-1F1DD2F5D8C2}"/>
                </a:ext>
              </a:extLst>
            </p:cNvPr>
            <p:cNvSpPr/>
            <p:nvPr/>
          </p:nvSpPr>
          <p:spPr>
            <a:xfrm>
              <a:off x="3808740" y="3031968"/>
              <a:ext cx="531495" cy="457200"/>
            </a:xfrm>
            <a:custGeom>
              <a:avLst/>
              <a:gdLst>
                <a:gd name="connsiteX0" fmla="*/ 0 w 529590"/>
                <a:gd name="connsiteY0" fmla="*/ 15240 h 457200"/>
                <a:gd name="connsiteX1" fmla="*/ 323850 w 529590"/>
                <a:gd name="connsiteY1" fmla="*/ 0 h 457200"/>
                <a:gd name="connsiteX2" fmla="*/ 527685 w 529590"/>
                <a:gd name="connsiteY2" fmla="*/ 11430 h 457200"/>
                <a:gd name="connsiteX3" fmla="*/ 529590 w 529590"/>
                <a:gd name="connsiteY3" fmla="*/ 200025 h 457200"/>
                <a:gd name="connsiteX4" fmla="*/ 409575 w 529590"/>
                <a:gd name="connsiteY4" fmla="*/ 449580 h 457200"/>
                <a:gd name="connsiteX5" fmla="*/ 0 w 529590"/>
                <a:gd name="connsiteY5" fmla="*/ 457200 h 457200"/>
                <a:gd name="connsiteX6" fmla="*/ 0 w 529590"/>
                <a:gd name="connsiteY6" fmla="*/ 276225 h 457200"/>
                <a:gd name="connsiteX7" fmla="*/ 0 w 529590"/>
                <a:gd name="connsiteY7" fmla="*/ 15240 h 457200"/>
                <a:gd name="connsiteX0" fmla="*/ 1905 w 531495"/>
                <a:gd name="connsiteY0" fmla="*/ 15240 h 457200"/>
                <a:gd name="connsiteX1" fmla="*/ 325755 w 531495"/>
                <a:gd name="connsiteY1" fmla="*/ 0 h 457200"/>
                <a:gd name="connsiteX2" fmla="*/ 529590 w 531495"/>
                <a:gd name="connsiteY2" fmla="*/ 11430 h 457200"/>
                <a:gd name="connsiteX3" fmla="*/ 531495 w 531495"/>
                <a:gd name="connsiteY3" fmla="*/ 200025 h 457200"/>
                <a:gd name="connsiteX4" fmla="*/ 411480 w 531495"/>
                <a:gd name="connsiteY4" fmla="*/ 449580 h 457200"/>
                <a:gd name="connsiteX5" fmla="*/ 1905 w 531495"/>
                <a:gd name="connsiteY5" fmla="*/ 457200 h 457200"/>
                <a:gd name="connsiteX6" fmla="*/ 0 w 531495"/>
                <a:gd name="connsiteY6" fmla="*/ 276225 h 457200"/>
                <a:gd name="connsiteX7" fmla="*/ 1905 w 531495"/>
                <a:gd name="connsiteY7" fmla="*/ 1524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495" h="457200">
                  <a:moveTo>
                    <a:pt x="1905" y="15240"/>
                  </a:moveTo>
                  <a:lnTo>
                    <a:pt x="325755" y="0"/>
                  </a:lnTo>
                  <a:lnTo>
                    <a:pt x="529590" y="11430"/>
                  </a:lnTo>
                  <a:lnTo>
                    <a:pt x="531495" y="200025"/>
                  </a:lnTo>
                  <a:lnTo>
                    <a:pt x="411480" y="449580"/>
                  </a:lnTo>
                  <a:lnTo>
                    <a:pt x="1905" y="457200"/>
                  </a:lnTo>
                  <a:lnTo>
                    <a:pt x="0" y="276225"/>
                  </a:lnTo>
                  <a:lnTo>
                    <a:pt x="1905" y="1524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5A14523-06B6-4EB3-B1E2-F421CF7C85C7}"/>
                </a:ext>
              </a:extLst>
            </p:cNvPr>
            <p:cNvSpPr/>
            <p:nvPr/>
          </p:nvSpPr>
          <p:spPr>
            <a:xfrm>
              <a:off x="3092461" y="3064353"/>
              <a:ext cx="299085" cy="1083945"/>
            </a:xfrm>
            <a:custGeom>
              <a:avLst/>
              <a:gdLst>
                <a:gd name="connsiteX0" fmla="*/ 0 w 299085"/>
                <a:gd name="connsiteY0" fmla="*/ 0 h 1083945"/>
                <a:gd name="connsiteX1" fmla="*/ 28194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6195 w 299085"/>
                <a:gd name="connsiteY5" fmla="*/ 1078230 h 1083945"/>
                <a:gd name="connsiteX6" fmla="*/ 38100 w 299085"/>
                <a:gd name="connsiteY6" fmla="*/ 537210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194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6195 w 299085"/>
                <a:gd name="connsiteY5" fmla="*/ 1078230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194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1940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7655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3845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1905 h 1083945"/>
                <a:gd name="connsiteX2" fmla="*/ 276225 w 299085"/>
                <a:gd name="connsiteY2" fmla="*/ 245745 h 1083945"/>
                <a:gd name="connsiteX3" fmla="*/ 295275 w 299085"/>
                <a:gd name="connsiteY3" fmla="*/ 906780 h 1083945"/>
                <a:gd name="connsiteX4" fmla="*/ 299085 w 299085"/>
                <a:gd name="connsiteY4" fmla="*/ 1083945 h 1083945"/>
                <a:gd name="connsiteX5" fmla="*/ 125730 w 299085"/>
                <a:gd name="connsiteY5" fmla="*/ 1080135 h 1083945"/>
                <a:gd name="connsiteX6" fmla="*/ 34290 w 299085"/>
                <a:gd name="connsiteY6" fmla="*/ 1076325 h 1083945"/>
                <a:gd name="connsiteX7" fmla="*/ 36195 w 299085"/>
                <a:gd name="connsiteY7" fmla="*/ 535305 h 1083945"/>
                <a:gd name="connsiteX8" fmla="*/ 0 w 299085"/>
                <a:gd name="connsiteY8" fmla="*/ 0 h 108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085" h="1083945">
                  <a:moveTo>
                    <a:pt x="0" y="0"/>
                  </a:moveTo>
                  <a:lnTo>
                    <a:pt x="285750" y="1905"/>
                  </a:lnTo>
                  <a:lnTo>
                    <a:pt x="276225" y="245745"/>
                  </a:lnTo>
                  <a:lnTo>
                    <a:pt x="295275" y="906780"/>
                  </a:lnTo>
                  <a:lnTo>
                    <a:pt x="299085" y="1083945"/>
                  </a:lnTo>
                  <a:lnTo>
                    <a:pt x="125730" y="1080135"/>
                  </a:lnTo>
                  <a:cubicBezTo>
                    <a:pt x="81598" y="1078865"/>
                    <a:pt x="64770" y="1077595"/>
                    <a:pt x="34290" y="1076325"/>
                  </a:cubicBezTo>
                  <a:lnTo>
                    <a:pt x="36195" y="5353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9EAEC206-AF17-409A-96A4-913DF64F0089}"/>
                </a:ext>
              </a:extLst>
            </p:cNvPr>
            <p:cNvSpPr/>
            <p:nvPr/>
          </p:nvSpPr>
          <p:spPr>
            <a:xfrm>
              <a:off x="3368686" y="3310097"/>
              <a:ext cx="470535" cy="741045"/>
            </a:xfrm>
            <a:custGeom>
              <a:avLst/>
              <a:gdLst>
                <a:gd name="connsiteX0" fmla="*/ 0 w 481965"/>
                <a:gd name="connsiteY0" fmla="*/ 0 h 960120"/>
                <a:gd name="connsiteX1" fmla="*/ 440055 w 481965"/>
                <a:gd name="connsiteY1" fmla="*/ 0 h 960120"/>
                <a:gd name="connsiteX2" fmla="*/ 441960 w 481965"/>
                <a:gd name="connsiteY2" fmla="*/ 180975 h 960120"/>
                <a:gd name="connsiteX3" fmla="*/ 481965 w 481965"/>
                <a:gd name="connsiteY3" fmla="*/ 960120 h 960120"/>
                <a:gd name="connsiteX4" fmla="*/ 70485 w 481965"/>
                <a:gd name="connsiteY4" fmla="*/ 950595 h 960120"/>
                <a:gd name="connsiteX5" fmla="*/ 24765 w 481965"/>
                <a:gd name="connsiteY5" fmla="*/ 836295 h 960120"/>
                <a:gd name="connsiteX6" fmla="*/ 0 w 481965"/>
                <a:gd name="connsiteY6" fmla="*/ 0 h 960120"/>
                <a:gd name="connsiteX0" fmla="*/ 0 w 470535"/>
                <a:gd name="connsiteY0" fmla="*/ 0 h 950595"/>
                <a:gd name="connsiteX1" fmla="*/ 440055 w 470535"/>
                <a:gd name="connsiteY1" fmla="*/ 0 h 950595"/>
                <a:gd name="connsiteX2" fmla="*/ 441960 w 470535"/>
                <a:gd name="connsiteY2" fmla="*/ 180975 h 950595"/>
                <a:gd name="connsiteX3" fmla="*/ 470535 w 470535"/>
                <a:gd name="connsiteY3" fmla="*/ 704850 h 950595"/>
                <a:gd name="connsiteX4" fmla="*/ 70485 w 470535"/>
                <a:gd name="connsiteY4" fmla="*/ 950595 h 950595"/>
                <a:gd name="connsiteX5" fmla="*/ 24765 w 470535"/>
                <a:gd name="connsiteY5" fmla="*/ 836295 h 950595"/>
                <a:gd name="connsiteX6" fmla="*/ 0 w 470535"/>
                <a:gd name="connsiteY6" fmla="*/ 0 h 950595"/>
                <a:gd name="connsiteX0" fmla="*/ 0 w 470535"/>
                <a:gd name="connsiteY0" fmla="*/ 0 h 950595"/>
                <a:gd name="connsiteX1" fmla="*/ 440055 w 470535"/>
                <a:gd name="connsiteY1" fmla="*/ 0 h 950595"/>
                <a:gd name="connsiteX2" fmla="*/ 441960 w 470535"/>
                <a:gd name="connsiteY2" fmla="*/ 180975 h 950595"/>
                <a:gd name="connsiteX3" fmla="*/ 470535 w 470535"/>
                <a:gd name="connsiteY3" fmla="*/ 704850 h 950595"/>
                <a:gd name="connsiteX4" fmla="*/ 70485 w 470535"/>
                <a:gd name="connsiteY4" fmla="*/ 950595 h 950595"/>
                <a:gd name="connsiteX5" fmla="*/ 17145 w 470535"/>
                <a:gd name="connsiteY5" fmla="*/ 741045 h 950595"/>
                <a:gd name="connsiteX6" fmla="*/ 0 w 470535"/>
                <a:gd name="connsiteY6" fmla="*/ 0 h 950595"/>
                <a:gd name="connsiteX0" fmla="*/ 0 w 470535"/>
                <a:gd name="connsiteY0" fmla="*/ 0 h 741045"/>
                <a:gd name="connsiteX1" fmla="*/ 440055 w 470535"/>
                <a:gd name="connsiteY1" fmla="*/ 0 h 741045"/>
                <a:gd name="connsiteX2" fmla="*/ 441960 w 470535"/>
                <a:gd name="connsiteY2" fmla="*/ 180975 h 741045"/>
                <a:gd name="connsiteX3" fmla="*/ 470535 w 470535"/>
                <a:gd name="connsiteY3" fmla="*/ 704850 h 741045"/>
                <a:gd name="connsiteX4" fmla="*/ 17145 w 470535"/>
                <a:gd name="connsiteY4" fmla="*/ 741045 h 741045"/>
                <a:gd name="connsiteX5" fmla="*/ 0 w 470535"/>
                <a:gd name="connsiteY5" fmla="*/ 0 h 741045"/>
                <a:gd name="connsiteX0" fmla="*/ 0 w 470535"/>
                <a:gd name="connsiteY0" fmla="*/ 0 h 741045"/>
                <a:gd name="connsiteX1" fmla="*/ 440055 w 470535"/>
                <a:gd name="connsiteY1" fmla="*/ 0 h 741045"/>
                <a:gd name="connsiteX2" fmla="*/ 441960 w 470535"/>
                <a:gd name="connsiteY2" fmla="*/ 180975 h 741045"/>
                <a:gd name="connsiteX3" fmla="*/ 470535 w 470535"/>
                <a:gd name="connsiteY3" fmla="*/ 704850 h 741045"/>
                <a:gd name="connsiteX4" fmla="*/ 19050 w 470535"/>
                <a:gd name="connsiteY4" fmla="*/ 741045 h 741045"/>
                <a:gd name="connsiteX5" fmla="*/ 0 w 470535"/>
                <a:gd name="connsiteY5" fmla="*/ 0 h 74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0535" h="741045">
                  <a:moveTo>
                    <a:pt x="0" y="0"/>
                  </a:moveTo>
                  <a:lnTo>
                    <a:pt x="440055" y="0"/>
                  </a:lnTo>
                  <a:lnTo>
                    <a:pt x="441960" y="180975"/>
                  </a:lnTo>
                  <a:lnTo>
                    <a:pt x="470535" y="704850"/>
                  </a:lnTo>
                  <a:lnTo>
                    <a:pt x="19050" y="7410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A9E8FFEC-39A8-4162-85F9-B1D4A40853DD}"/>
                </a:ext>
              </a:extLst>
            </p:cNvPr>
            <p:cNvSpPr/>
            <p:nvPr/>
          </p:nvSpPr>
          <p:spPr>
            <a:xfrm>
              <a:off x="4195456" y="3689193"/>
              <a:ext cx="790575" cy="521970"/>
            </a:xfrm>
            <a:custGeom>
              <a:avLst/>
              <a:gdLst>
                <a:gd name="connsiteX0" fmla="*/ 0 w 790575"/>
                <a:gd name="connsiteY0" fmla="*/ 203835 h 521970"/>
                <a:gd name="connsiteX1" fmla="*/ 5715 w 790575"/>
                <a:gd name="connsiteY1" fmla="*/ 93345 h 521970"/>
                <a:gd name="connsiteX2" fmla="*/ 121920 w 790575"/>
                <a:gd name="connsiteY2" fmla="*/ 32385 h 521970"/>
                <a:gd name="connsiteX3" fmla="*/ 226695 w 790575"/>
                <a:gd name="connsiteY3" fmla="*/ 0 h 521970"/>
                <a:gd name="connsiteX4" fmla="*/ 777240 w 790575"/>
                <a:gd name="connsiteY4" fmla="*/ 93345 h 521970"/>
                <a:gd name="connsiteX5" fmla="*/ 777240 w 790575"/>
                <a:gd name="connsiteY5" fmla="*/ 93345 h 521970"/>
                <a:gd name="connsiteX6" fmla="*/ 790575 w 790575"/>
                <a:gd name="connsiteY6" fmla="*/ 520065 h 521970"/>
                <a:gd name="connsiteX7" fmla="*/ 651510 w 790575"/>
                <a:gd name="connsiteY7" fmla="*/ 521970 h 521970"/>
                <a:gd name="connsiteX8" fmla="*/ 205740 w 790575"/>
                <a:gd name="connsiteY8" fmla="*/ 276225 h 521970"/>
                <a:gd name="connsiteX9" fmla="*/ 0 w 790575"/>
                <a:gd name="connsiteY9" fmla="*/ 203835 h 52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5" h="521970">
                  <a:moveTo>
                    <a:pt x="0" y="203835"/>
                  </a:moveTo>
                  <a:lnTo>
                    <a:pt x="5715" y="93345"/>
                  </a:lnTo>
                  <a:lnTo>
                    <a:pt x="121920" y="32385"/>
                  </a:lnTo>
                  <a:lnTo>
                    <a:pt x="226695" y="0"/>
                  </a:lnTo>
                  <a:lnTo>
                    <a:pt x="777240" y="93345"/>
                  </a:lnTo>
                  <a:lnTo>
                    <a:pt x="777240" y="93345"/>
                  </a:lnTo>
                  <a:lnTo>
                    <a:pt x="790575" y="520065"/>
                  </a:lnTo>
                  <a:lnTo>
                    <a:pt x="651510" y="521970"/>
                  </a:lnTo>
                  <a:lnTo>
                    <a:pt x="205740" y="276225"/>
                  </a:lnTo>
                  <a:lnTo>
                    <a:pt x="0" y="20383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6FC8D16C-9DC2-4F86-8451-E08E3C2D99E3}"/>
                </a:ext>
              </a:extLst>
            </p:cNvPr>
            <p:cNvSpPr/>
            <p:nvPr/>
          </p:nvSpPr>
          <p:spPr>
            <a:xfrm>
              <a:off x="3812551" y="3483453"/>
              <a:ext cx="510540" cy="533400"/>
            </a:xfrm>
            <a:custGeom>
              <a:avLst/>
              <a:gdLst>
                <a:gd name="connsiteX0" fmla="*/ 0 w 510540"/>
                <a:gd name="connsiteY0" fmla="*/ 5715 h 533400"/>
                <a:gd name="connsiteX1" fmla="*/ 329565 w 510540"/>
                <a:gd name="connsiteY1" fmla="*/ 0 h 533400"/>
                <a:gd name="connsiteX2" fmla="*/ 331470 w 510540"/>
                <a:gd name="connsiteY2" fmla="*/ 116205 h 533400"/>
                <a:gd name="connsiteX3" fmla="*/ 419100 w 510540"/>
                <a:gd name="connsiteY3" fmla="*/ 114300 h 533400"/>
                <a:gd name="connsiteX4" fmla="*/ 422910 w 510540"/>
                <a:gd name="connsiteY4" fmla="*/ 283845 h 533400"/>
                <a:gd name="connsiteX5" fmla="*/ 390525 w 510540"/>
                <a:gd name="connsiteY5" fmla="*/ 297180 h 533400"/>
                <a:gd name="connsiteX6" fmla="*/ 382905 w 510540"/>
                <a:gd name="connsiteY6" fmla="*/ 415290 h 533400"/>
                <a:gd name="connsiteX7" fmla="*/ 510540 w 510540"/>
                <a:gd name="connsiteY7" fmla="*/ 453390 h 533400"/>
                <a:gd name="connsiteX8" fmla="*/ 504825 w 510540"/>
                <a:gd name="connsiteY8" fmla="*/ 516255 h 533400"/>
                <a:gd name="connsiteX9" fmla="*/ 26670 w 510540"/>
                <a:gd name="connsiteY9" fmla="*/ 533400 h 533400"/>
                <a:gd name="connsiteX10" fmla="*/ 0 w 510540"/>
                <a:gd name="connsiteY10" fmla="*/ 5715 h 533400"/>
                <a:gd name="connsiteX0" fmla="*/ 0 w 510540"/>
                <a:gd name="connsiteY0" fmla="*/ 5715 h 533400"/>
                <a:gd name="connsiteX1" fmla="*/ 329565 w 510540"/>
                <a:gd name="connsiteY1" fmla="*/ 0 h 533400"/>
                <a:gd name="connsiteX2" fmla="*/ 331470 w 510540"/>
                <a:gd name="connsiteY2" fmla="*/ 116205 h 533400"/>
                <a:gd name="connsiteX3" fmla="*/ 419100 w 510540"/>
                <a:gd name="connsiteY3" fmla="*/ 114300 h 533400"/>
                <a:gd name="connsiteX4" fmla="*/ 422910 w 510540"/>
                <a:gd name="connsiteY4" fmla="*/ 283845 h 533400"/>
                <a:gd name="connsiteX5" fmla="*/ 390525 w 510540"/>
                <a:gd name="connsiteY5" fmla="*/ 297180 h 533400"/>
                <a:gd name="connsiteX6" fmla="*/ 386715 w 510540"/>
                <a:gd name="connsiteY6" fmla="*/ 413385 h 533400"/>
                <a:gd name="connsiteX7" fmla="*/ 510540 w 510540"/>
                <a:gd name="connsiteY7" fmla="*/ 453390 h 533400"/>
                <a:gd name="connsiteX8" fmla="*/ 504825 w 510540"/>
                <a:gd name="connsiteY8" fmla="*/ 516255 h 533400"/>
                <a:gd name="connsiteX9" fmla="*/ 26670 w 510540"/>
                <a:gd name="connsiteY9" fmla="*/ 533400 h 533400"/>
                <a:gd name="connsiteX10" fmla="*/ 0 w 510540"/>
                <a:gd name="connsiteY10" fmla="*/ 5715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40" h="533400">
                  <a:moveTo>
                    <a:pt x="0" y="5715"/>
                  </a:moveTo>
                  <a:lnTo>
                    <a:pt x="329565" y="0"/>
                  </a:lnTo>
                  <a:lnTo>
                    <a:pt x="331470" y="116205"/>
                  </a:lnTo>
                  <a:lnTo>
                    <a:pt x="419100" y="114300"/>
                  </a:lnTo>
                  <a:lnTo>
                    <a:pt x="422910" y="283845"/>
                  </a:lnTo>
                  <a:lnTo>
                    <a:pt x="390525" y="297180"/>
                  </a:lnTo>
                  <a:lnTo>
                    <a:pt x="386715" y="413385"/>
                  </a:lnTo>
                  <a:lnTo>
                    <a:pt x="510540" y="453390"/>
                  </a:lnTo>
                  <a:lnTo>
                    <a:pt x="504825" y="516255"/>
                  </a:lnTo>
                  <a:lnTo>
                    <a:pt x="26670" y="533400"/>
                  </a:lnTo>
                  <a:lnTo>
                    <a:pt x="0" y="571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3CBD2029-5A4D-4D26-A1FC-52EF8494CB8C}"/>
                </a:ext>
              </a:extLst>
            </p:cNvPr>
            <p:cNvSpPr/>
            <p:nvPr/>
          </p:nvSpPr>
          <p:spPr>
            <a:xfrm>
              <a:off x="4123066" y="2662398"/>
              <a:ext cx="1091565" cy="577215"/>
            </a:xfrm>
            <a:custGeom>
              <a:avLst/>
              <a:gdLst>
                <a:gd name="connsiteX0" fmla="*/ 0 w 1091565"/>
                <a:gd name="connsiteY0" fmla="*/ 91440 h 577215"/>
                <a:gd name="connsiteX1" fmla="*/ 9525 w 1091565"/>
                <a:gd name="connsiteY1" fmla="*/ 371475 h 577215"/>
                <a:gd name="connsiteX2" fmla="*/ 213360 w 1091565"/>
                <a:gd name="connsiteY2" fmla="*/ 381000 h 577215"/>
                <a:gd name="connsiteX3" fmla="*/ 217170 w 1091565"/>
                <a:gd name="connsiteY3" fmla="*/ 577215 h 577215"/>
                <a:gd name="connsiteX4" fmla="*/ 1080135 w 1091565"/>
                <a:gd name="connsiteY4" fmla="*/ 491490 h 577215"/>
                <a:gd name="connsiteX5" fmla="*/ 1091565 w 1091565"/>
                <a:gd name="connsiteY5" fmla="*/ 129540 h 577215"/>
                <a:gd name="connsiteX6" fmla="*/ 979170 w 1091565"/>
                <a:gd name="connsiteY6" fmla="*/ 45720 h 577215"/>
                <a:gd name="connsiteX7" fmla="*/ 853440 w 1091565"/>
                <a:gd name="connsiteY7" fmla="*/ 0 h 577215"/>
                <a:gd name="connsiteX8" fmla="*/ 729615 w 1091565"/>
                <a:gd name="connsiteY8" fmla="*/ 13335 h 577215"/>
                <a:gd name="connsiteX9" fmla="*/ 573405 w 1091565"/>
                <a:gd name="connsiteY9" fmla="*/ 78105 h 577215"/>
                <a:gd name="connsiteX10" fmla="*/ 501015 w 1091565"/>
                <a:gd name="connsiteY10" fmla="*/ 133350 h 577215"/>
                <a:gd name="connsiteX11" fmla="*/ 356235 w 1091565"/>
                <a:gd name="connsiteY11" fmla="*/ 125730 h 577215"/>
                <a:gd name="connsiteX12" fmla="*/ 217170 w 1091565"/>
                <a:gd name="connsiteY12" fmla="*/ 110490 h 577215"/>
                <a:gd name="connsiteX13" fmla="*/ 123825 w 1091565"/>
                <a:gd name="connsiteY13" fmla="*/ 60960 h 577215"/>
                <a:gd name="connsiteX14" fmla="*/ 78105 w 1091565"/>
                <a:gd name="connsiteY14" fmla="*/ 72390 h 577215"/>
                <a:gd name="connsiteX15" fmla="*/ 0 w 1091565"/>
                <a:gd name="connsiteY15" fmla="*/ 91440 h 57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91565" h="577215">
                  <a:moveTo>
                    <a:pt x="0" y="91440"/>
                  </a:moveTo>
                  <a:lnTo>
                    <a:pt x="9525" y="371475"/>
                  </a:lnTo>
                  <a:lnTo>
                    <a:pt x="213360" y="381000"/>
                  </a:lnTo>
                  <a:lnTo>
                    <a:pt x="217170" y="577215"/>
                  </a:lnTo>
                  <a:lnTo>
                    <a:pt x="1080135" y="491490"/>
                  </a:lnTo>
                  <a:lnTo>
                    <a:pt x="1091565" y="129540"/>
                  </a:lnTo>
                  <a:lnTo>
                    <a:pt x="979170" y="45720"/>
                  </a:lnTo>
                  <a:lnTo>
                    <a:pt x="853440" y="0"/>
                  </a:lnTo>
                  <a:lnTo>
                    <a:pt x="729615" y="13335"/>
                  </a:lnTo>
                  <a:lnTo>
                    <a:pt x="573405" y="78105"/>
                  </a:lnTo>
                  <a:lnTo>
                    <a:pt x="501015" y="133350"/>
                  </a:lnTo>
                  <a:lnTo>
                    <a:pt x="356235" y="125730"/>
                  </a:lnTo>
                  <a:lnTo>
                    <a:pt x="217170" y="110490"/>
                  </a:lnTo>
                  <a:lnTo>
                    <a:pt x="123825" y="60960"/>
                  </a:lnTo>
                  <a:lnTo>
                    <a:pt x="78105" y="7239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16FB8B4B-CFE8-4646-B96C-F7C0413EF04C}"/>
                </a:ext>
              </a:extLst>
            </p:cNvPr>
            <p:cNvSpPr/>
            <p:nvPr/>
          </p:nvSpPr>
          <p:spPr>
            <a:xfrm>
              <a:off x="4140211" y="3153888"/>
              <a:ext cx="1070610" cy="628650"/>
            </a:xfrm>
            <a:custGeom>
              <a:avLst/>
              <a:gdLst>
                <a:gd name="connsiteX0" fmla="*/ 192405 w 1066800"/>
                <a:gd name="connsiteY0" fmla="*/ 85725 h 624840"/>
                <a:gd name="connsiteX1" fmla="*/ 1061085 w 1066800"/>
                <a:gd name="connsiteY1" fmla="*/ 0 h 624840"/>
                <a:gd name="connsiteX2" fmla="*/ 1066800 w 1066800"/>
                <a:gd name="connsiteY2" fmla="*/ 304800 h 624840"/>
                <a:gd name="connsiteX3" fmla="*/ 794385 w 1066800"/>
                <a:gd name="connsiteY3" fmla="*/ 624840 h 624840"/>
                <a:gd name="connsiteX4" fmla="*/ 281940 w 1066800"/>
                <a:gd name="connsiteY4" fmla="*/ 535305 h 624840"/>
                <a:gd name="connsiteX5" fmla="*/ 171450 w 1066800"/>
                <a:gd name="connsiteY5" fmla="*/ 569595 h 624840"/>
                <a:gd name="connsiteX6" fmla="*/ 91440 w 1066800"/>
                <a:gd name="connsiteY6" fmla="*/ 611505 h 624840"/>
                <a:gd name="connsiteX7" fmla="*/ 89535 w 1066800"/>
                <a:gd name="connsiteY7" fmla="*/ 443865 h 624840"/>
                <a:gd name="connsiteX8" fmla="*/ 0 w 1066800"/>
                <a:gd name="connsiteY8" fmla="*/ 447675 h 624840"/>
                <a:gd name="connsiteX9" fmla="*/ 1905 w 1066800"/>
                <a:gd name="connsiteY9" fmla="*/ 327660 h 624840"/>
                <a:gd name="connsiteX10" fmla="*/ 76200 w 1066800"/>
                <a:gd name="connsiteY10" fmla="*/ 329565 h 624840"/>
                <a:gd name="connsiteX11" fmla="*/ 192405 w 1066800"/>
                <a:gd name="connsiteY11" fmla="*/ 85725 h 624840"/>
                <a:gd name="connsiteX0" fmla="*/ 196215 w 1070610"/>
                <a:gd name="connsiteY0" fmla="*/ 85725 h 624840"/>
                <a:gd name="connsiteX1" fmla="*/ 1064895 w 1070610"/>
                <a:gd name="connsiteY1" fmla="*/ 0 h 624840"/>
                <a:gd name="connsiteX2" fmla="*/ 1070610 w 1070610"/>
                <a:gd name="connsiteY2" fmla="*/ 304800 h 624840"/>
                <a:gd name="connsiteX3" fmla="*/ 798195 w 1070610"/>
                <a:gd name="connsiteY3" fmla="*/ 624840 h 624840"/>
                <a:gd name="connsiteX4" fmla="*/ 285750 w 1070610"/>
                <a:gd name="connsiteY4" fmla="*/ 535305 h 624840"/>
                <a:gd name="connsiteX5" fmla="*/ 175260 w 1070610"/>
                <a:gd name="connsiteY5" fmla="*/ 569595 h 624840"/>
                <a:gd name="connsiteX6" fmla="*/ 95250 w 1070610"/>
                <a:gd name="connsiteY6" fmla="*/ 611505 h 624840"/>
                <a:gd name="connsiteX7" fmla="*/ 93345 w 1070610"/>
                <a:gd name="connsiteY7" fmla="*/ 443865 h 624840"/>
                <a:gd name="connsiteX8" fmla="*/ 3810 w 1070610"/>
                <a:gd name="connsiteY8" fmla="*/ 447675 h 624840"/>
                <a:gd name="connsiteX9" fmla="*/ 0 w 1070610"/>
                <a:gd name="connsiteY9" fmla="*/ 325755 h 624840"/>
                <a:gd name="connsiteX10" fmla="*/ 80010 w 1070610"/>
                <a:gd name="connsiteY10" fmla="*/ 329565 h 624840"/>
                <a:gd name="connsiteX11" fmla="*/ 196215 w 1070610"/>
                <a:gd name="connsiteY11" fmla="*/ 85725 h 624840"/>
                <a:gd name="connsiteX0" fmla="*/ 196215 w 1070610"/>
                <a:gd name="connsiteY0" fmla="*/ 85725 h 628650"/>
                <a:gd name="connsiteX1" fmla="*/ 1064895 w 1070610"/>
                <a:gd name="connsiteY1" fmla="*/ 0 h 628650"/>
                <a:gd name="connsiteX2" fmla="*/ 1070610 w 1070610"/>
                <a:gd name="connsiteY2" fmla="*/ 304800 h 628650"/>
                <a:gd name="connsiteX3" fmla="*/ 830580 w 1070610"/>
                <a:gd name="connsiteY3" fmla="*/ 628650 h 628650"/>
                <a:gd name="connsiteX4" fmla="*/ 285750 w 1070610"/>
                <a:gd name="connsiteY4" fmla="*/ 535305 h 628650"/>
                <a:gd name="connsiteX5" fmla="*/ 175260 w 1070610"/>
                <a:gd name="connsiteY5" fmla="*/ 569595 h 628650"/>
                <a:gd name="connsiteX6" fmla="*/ 95250 w 1070610"/>
                <a:gd name="connsiteY6" fmla="*/ 611505 h 628650"/>
                <a:gd name="connsiteX7" fmla="*/ 93345 w 1070610"/>
                <a:gd name="connsiteY7" fmla="*/ 443865 h 628650"/>
                <a:gd name="connsiteX8" fmla="*/ 3810 w 1070610"/>
                <a:gd name="connsiteY8" fmla="*/ 447675 h 628650"/>
                <a:gd name="connsiteX9" fmla="*/ 0 w 1070610"/>
                <a:gd name="connsiteY9" fmla="*/ 325755 h 628650"/>
                <a:gd name="connsiteX10" fmla="*/ 80010 w 1070610"/>
                <a:gd name="connsiteY10" fmla="*/ 329565 h 628650"/>
                <a:gd name="connsiteX11" fmla="*/ 196215 w 1070610"/>
                <a:gd name="connsiteY11" fmla="*/ 85725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70610" h="628650">
                  <a:moveTo>
                    <a:pt x="196215" y="85725"/>
                  </a:moveTo>
                  <a:lnTo>
                    <a:pt x="1064895" y="0"/>
                  </a:lnTo>
                  <a:lnTo>
                    <a:pt x="1070610" y="304800"/>
                  </a:lnTo>
                  <a:lnTo>
                    <a:pt x="830580" y="628650"/>
                  </a:lnTo>
                  <a:lnTo>
                    <a:pt x="285750" y="535305"/>
                  </a:lnTo>
                  <a:lnTo>
                    <a:pt x="175260" y="569595"/>
                  </a:lnTo>
                  <a:lnTo>
                    <a:pt x="95250" y="611505"/>
                  </a:lnTo>
                  <a:lnTo>
                    <a:pt x="93345" y="443865"/>
                  </a:lnTo>
                  <a:lnTo>
                    <a:pt x="3810" y="447675"/>
                  </a:lnTo>
                  <a:lnTo>
                    <a:pt x="0" y="325755"/>
                  </a:lnTo>
                  <a:lnTo>
                    <a:pt x="80010" y="329565"/>
                  </a:lnTo>
                  <a:lnTo>
                    <a:pt x="196215" y="8572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67F08B94-DF8D-4BBC-A020-BF8BDD3E7ECE}"/>
                </a:ext>
              </a:extLst>
            </p:cNvPr>
            <p:cNvSpPr/>
            <p:nvPr/>
          </p:nvSpPr>
          <p:spPr>
            <a:xfrm>
              <a:off x="5203201" y="2730978"/>
              <a:ext cx="716280" cy="727710"/>
            </a:xfrm>
            <a:custGeom>
              <a:avLst/>
              <a:gdLst>
                <a:gd name="connsiteX0" fmla="*/ 7620 w 716280"/>
                <a:gd name="connsiteY0" fmla="*/ 59055 h 727710"/>
                <a:gd name="connsiteX1" fmla="*/ 146685 w 716280"/>
                <a:gd name="connsiteY1" fmla="*/ 60960 h 727710"/>
                <a:gd name="connsiteX2" fmla="*/ 219075 w 716280"/>
                <a:gd name="connsiteY2" fmla="*/ 26670 h 727710"/>
                <a:gd name="connsiteX3" fmla="*/ 316230 w 716280"/>
                <a:gd name="connsiteY3" fmla="*/ 0 h 727710"/>
                <a:gd name="connsiteX4" fmla="*/ 365760 w 716280"/>
                <a:gd name="connsiteY4" fmla="*/ 5715 h 727710"/>
                <a:gd name="connsiteX5" fmla="*/ 586740 w 716280"/>
                <a:gd name="connsiteY5" fmla="*/ 60960 h 727710"/>
                <a:gd name="connsiteX6" fmla="*/ 600075 w 716280"/>
                <a:gd name="connsiteY6" fmla="*/ 518160 h 727710"/>
                <a:gd name="connsiteX7" fmla="*/ 710565 w 716280"/>
                <a:gd name="connsiteY7" fmla="*/ 514350 h 727710"/>
                <a:gd name="connsiteX8" fmla="*/ 716280 w 716280"/>
                <a:gd name="connsiteY8" fmla="*/ 643890 h 727710"/>
                <a:gd name="connsiteX9" fmla="*/ 7620 w 716280"/>
                <a:gd name="connsiteY9" fmla="*/ 727710 h 727710"/>
                <a:gd name="connsiteX10" fmla="*/ 0 w 716280"/>
                <a:gd name="connsiteY10" fmla="*/ 421005 h 727710"/>
                <a:gd name="connsiteX11" fmla="*/ 7620 w 716280"/>
                <a:gd name="connsiteY11" fmla="*/ 59055 h 727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6280" h="727710">
                  <a:moveTo>
                    <a:pt x="7620" y="59055"/>
                  </a:moveTo>
                  <a:lnTo>
                    <a:pt x="146685" y="60960"/>
                  </a:lnTo>
                  <a:lnTo>
                    <a:pt x="219075" y="26670"/>
                  </a:lnTo>
                  <a:lnTo>
                    <a:pt x="316230" y="0"/>
                  </a:lnTo>
                  <a:lnTo>
                    <a:pt x="365760" y="5715"/>
                  </a:lnTo>
                  <a:lnTo>
                    <a:pt x="586740" y="60960"/>
                  </a:lnTo>
                  <a:lnTo>
                    <a:pt x="600075" y="518160"/>
                  </a:lnTo>
                  <a:lnTo>
                    <a:pt x="710565" y="514350"/>
                  </a:lnTo>
                  <a:lnTo>
                    <a:pt x="716280" y="643890"/>
                  </a:lnTo>
                  <a:lnTo>
                    <a:pt x="7620" y="727710"/>
                  </a:lnTo>
                  <a:lnTo>
                    <a:pt x="0" y="421005"/>
                  </a:lnTo>
                  <a:lnTo>
                    <a:pt x="7620" y="5905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81D91E57-478B-4699-8F8F-B01F708BB122}"/>
                </a:ext>
              </a:extLst>
            </p:cNvPr>
            <p:cNvSpPr/>
            <p:nvPr/>
          </p:nvSpPr>
          <p:spPr>
            <a:xfrm>
              <a:off x="3385831" y="3934937"/>
              <a:ext cx="1604010" cy="489585"/>
            </a:xfrm>
            <a:custGeom>
              <a:avLst/>
              <a:gdLst>
                <a:gd name="connsiteX0" fmla="*/ 0 w 1602105"/>
                <a:gd name="connsiteY0" fmla="*/ 55245 h 426720"/>
                <a:gd name="connsiteX1" fmla="*/ 451485 w 1602105"/>
                <a:gd name="connsiteY1" fmla="*/ 19050 h 426720"/>
                <a:gd name="connsiteX2" fmla="*/ 927735 w 1602105"/>
                <a:gd name="connsiteY2" fmla="*/ 0 h 426720"/>
                <a:gd name="connsiteX3" fmla="*/ 1183005 w 1602105"/>
                <a:gd name="connsiteY3" fmla="*/ 60960 h 426720"/>
                <a:gd name="connsiteX4" fmla="*/ 1461135 w 1602105"/>
                <a:gd name="connsiteY4" fmla="*/ 213360 h 426720"/>
                <a:gd name="connsiteX5" fmla="*/ 1598295 w 1602105"/>
                <a:gd name="connsiteY5" fmla="*/ 213360 h 426720"/>
                <a:gd name="connsiteX6" fmla="*/ 1602105 w 1602105"/>
                <a:gd name="connsiteY6" fmla="*/ 426720 h 426720"/>
                <a:gd name="connsiteX7" fmla="*/ 600075 w 1602105"/>
                <a:gd name="connsiteY7" fmla="*/ 411480 h 426720"/>
                <a:gd name="connsiteX8" fmla="*/ 592455 w 1602105"/>
                <a:gd name="connsiteY8" fmla="*/ 264795 h 426720"/>
                <a:gd name="connsiteX9" fmla="*/ 47625 w 1602105"/>
                <a:gd name="connsiteY9" fmla="*/ 260985 h 426720"/>
                <a:gd name="connsiteX10" fmla="*/ 5715 w 1602105"/>
                <a:gd name="connsiteY10" fmla="*/ 148590 h 426720"/>
                <a:gd name="connsiteX11" fmla="*/ 0 w 1602105"/>
                <a:gd name="connsiteY11" fmla="*/ 55245 h 426720"/>
                <a:gd name="connsiteX0" fmla="*/ 0 w 1604010"/>
                <a:gd name="connsiteY0" fmla="*/ 53340 h 426720"/>
                <a:gd name="connsiteX1" fmla="*/ 453390 w 1604010"/>
                <a:gd name="connsiteY1" fmla="*/ 19050 h 426720"/>
                <a:gd name="connsiteX2" fmla="*/ 929640 w 1604010"/>
                <a:gd name="connsiteY2" fmla="*/ 0 h 426720"/>
                <a:gd name="connsiteX3" fmla="*/ 1184910 w 1604010"/>
                <a:gd name="connsiteY3" fmla="*/ 60960 h 426720"/>
                <a:gd name="connsiteX4" fmla="*/ 1463040 w 1604010"/>
                <a:gd name="connsiteY4" fmla="*/ 213360 h 426720"/>
                <a:gd name="connsiteX5" fmla="*/ 1600200 w 1604010"/>
                <a:gd name="connsiteY5" fmla="*/ 213360 h 426720"/>
                <a:gd name="connsiteX6" fmla="*/ 1604010 w 1604010"/>
                <a:gd name="connsiteY6" fmla="*/ 426720 h 426720"/>
                <a:gd name="connsiteX7" fmla="*/ 601980 w 1604010"/>
                <a:gd name="connsiteY7" fmla="*/ 411480 h 426720"/>
                <a:gd name="connsiteX8" fmla="*/ 594360 w 1604010"/>
                <a:gd name="connsiteY8" fmla="*/ 264795 h 426720"/>
                <a:gd name="connsiteX9" fmla="*/ 49530 w 1604010"/>
                <a:gd name="connsiteY9" fmla="*/ 260985 h 426720"/>
                <a:gd name="connsiteX10" fmla="*/ 7620 w 1604010"/>
                <a:gd name="connsiteY10" fmla="*/ 148590 h 426720"/>
                <a:gd name="connsiteX11" fmla="*/ 0 w 1604010"/>
                <a:gd name="connsiteY11" fmla="*/ 53340 h 426720"/>
                <a:gd name="connsiteX0" fmla="*/ 0 w 1604010"/>
                <a:gd name="connsiteY0" fmla="*/ 53340 h 426720"/>
                <a:gd name="connsiteX1" fmla="*/ 453390 w 1604010"/>
                <a:gd name="connsiteY1" fmla="*/ 19050 h 426720"/>
                <a:gd name="connsiteX2" fmla="*/ 929640 w 1604010"/>
                <a:gd name="connsiteY2" fmla="*/ 0 h 426720"/>
                <a:gd name="connsiteX3" fmla="*/ 996315 w 1604010"/>
                <a:gd name="connsiteY3" fmla="*/ 17145 h 426720"/>
                <a:gd name="connsiteX4" fmla="*/ 1184910 w 1604010"/>
                <a:gd name="connsiteY4" fmla="*/ 60960 h 426720"/>
                <a:gd name="connsiteX5" fmla="*/ 1463040 w 1604010"/>
                <a:gd name="connsiteY5" fmla="*/ 213360 h 426720"/>
                <a:gd name="connsiteX6" fmla="*/ 1600200 w 1604010"/>
                <a:gd name="connsiteY6" fmla="*/ 213360 h 426720"/>
                <a:gd name="connsiteX7" fmla="*/ 1604010 w 1604010"/>
                <a:gd name="connsiteY7" fmla="*/ 426720 h 426720"/>
                <a:gd name="connsiteX8" fmla="*/ 601980 w 1604010"/>
                <a:gd name="connsiteY8" fmla="*/ 411480 h 426720"/>
                <a:gd name="connsiteX9" fmla="*/ 594360 w 1604010"/>
                <a:gd name="connsiteY9" fmla="*/ 264795 h 426720"/>
                <a:gd name="connsiteX10" fmla="*/ 49530 w 1604010"/>
                <a:gd name="connsiteY10" fmla="*/ 260985 h 426720"/>
                <a:gd name="connsiteX11" fmla="*/ 7620 w 1604010"/>
                <a:gd name="connsiteY11" fmla="*/ 148590 h 426720"/>
                <a:gd name="connsiteX12" fmla="*/ 0 w 1604010"/>
                <a:gd name="connsiteY12" fmla="*/ 53340 h 426720"/>
                <a:gd name="connsiteX0" fmla="*/ 0 w 1604010"/>
                <a:gd name="connsiteY0" fmla="*/ 53340 h 426720"/>
                <a:gd name="connsiteX1" fmla="*/ 453390 w 1604010"/>
                <a:gd name="connsiteY1" fmla="*/ 19050 h 426720"/>
                <a:gd name="connsiteX2" fmla="*/ 929640 w 1604010"/>
                <a:gd name="connsiteY2" fmla="*/ 0 h 426720"/>
                <a:gd name="connsiteX3" fmla="*/ 996315 w 1604010"/>
                <a:gd name="connsiteY3" fmla="*/ 17145 h 426720"/>
                <a:gd name="connsiteX4" fmla="*/ 1095375 w 1604010"/>
                <a:gd name="connsiteY4" fmla="*/ 43815 h 426720"/>
                <a:gd name="connsiteX5" fmla="*/ 1184910 w 1604010"/>
                <a:gd name="connsiteY5" fmla="*/ 60960 h 426720"/>
                <a:gd name="connsiteX6" fmla="*/ 1463040 w 1604010"/>
                <a:gd name="connsiteY6" fmla="*/ 213360 h 426720"/>
                <a:gd name="connsiteX7" fmla="*/ 1600200 w 1604010"/>
                <a:gd name="connsiteY7" fmla="*/ 213360 h 426720"/>
                <a:gd name="connsiteX8" fmla="*/ 1604010 w 1604010"/>
                <a:gd name="connsiteY8" fmla="*/ 426720 h 426720"/>
                <a:gd name="connsiteX9" fmla="*/ 601980 w 1604010"/>
                <a:gd name="connsiteY9" fmla="*/ 411480 h 426720"/>
                <a:gd name="connsiteX10" fmla="*/ 594360 w 1604010"/>
                <a:gd name="connsiteY10" fmla="*/ 264795 h 426720"/>
                <a:gd name="connsiteX11" fmla="*/ 49530 w 1604010"/>
                <a:gd name="connsiteY11" fmla="*/ 260985 h 426720"/>
                <a:gd name="connsiteX12" fmla="*/ 7620 w 1604010"/>
                <a:gd name="connsiteY12" fmla="*/ 148590 h 426720"/>
                <a:gd name="connsiteX13" fmla="*/ 0 w 1604010"/>
                <a:gd name="connsiteY13" fmla="*/ 53340 h 426720"/>
                <a:gd name="connsiteX0" fmla="*/ 0 w 1604010"/>
                <a:gd name="connsiteY0" fmla="*/ 116205 h 489585"/>
                <a:gd name="connsiteX1" fmla="*/ 453390 w 1604010"/>
                <a:gd name="connsiteY1" fmla="*/ 81915 h 489585"/>
                <a:gd name="connsiteX2" fmla="*/ 929640 w 1604010"/>
                <a:gd name="connsiteY2" fmla="*/ 62865 h 489585"/>
                <a:gd name="connsiteX3" fmla="*/ 933450 w 1604010"/>
                <a:gd name="connsiteY3" fmla="*/ 0 h 489585"/>
                <a:gd name="connsiteX4" fmla="*/ 1095375 w 1604010"/>
                <a:gd name="connsiteY4" fmla="*/ 106680 h 489585"/>
                <a:gd name="connsiteX5" fmla="*/ 1184910 w 1604010"/>
                <a:gd name="connsiteY5" fmla="*/ 123825 h 489585"/>
                <a:gd name="connsiteX6" fmla="*/ 1463040 w 1604010"/>
                <a:gd name="connsiteY6" fmla="*/ 276225 h 489585"/>
                <a:gd name="connsiteX7" fmla="*/ 1600200 w 1604010"/>
                <a:gd name="connsiteY7" fmla="*/ 276225 h 489585"/>
                <a:gd name="connsiteX8" fmla="*/ 1604010 w 1604010"/>
                <a:gd name="connsiteY8" fmla="*/ 489585 h 489585"/>
                <a:gd name="connsiteX9" fmla="*/ 601980 w 1604010"/>
                <a:gd name="connsiteY9" fmla="*/ 474345 h 489585"/>
                <a:gd name="connsiteX10" fmla="*/ 594360 w 1604010"/>
                <a:gd name="connsiteY10" fmla="*/ 327660 h 489585"/>
                <a:gd name="connsiteX11" fmla="*/ 49530 w 1604010"/>
                <a:gd name="connsiteY11" fmla="*/ 323850 h 489585"/>
                <a:gd name="connsiteX12" fmla="*/ 7620 w 1604010"/>
                <a:gd name="connsiteY12" fmla="*/ 211455 h 489585"/>
                <a:gd name="connsiteX13" fmla="*/ 0 w 1604010"/>
                <a:gd name="connsiteY13" fmla="*/ 116205 h 489585"/>
                <a:gd name="connsiteX0" fmla="*/ 0 w 1604010"/>
                <a:gd name="connsiteY0" fmla="*/ 116205 h 489585"/>
                <a:gd name="connsiteX1" fmla="*/ 453390 w 1604010"/>
                <a:gd name="connsiteY1" fmla="*/ 81915 h 489585"/>
                <a:gd name="connsiteX2" fmla="*/ 929640 w 1604010"/>
                <a:gd name="connsiteY2" fmla="*/ 62865 h 489585"/>
                <a:gd name="connsiteX3" fmla="*/ 933450 w 1604010"/>
                <a:gd name="connsiteY3" fmla="*/ 0 h 489585"/>
                <a:gd name="connsiteX4" fmla="*/ 1017270 w 1604010"/>
                <a:gd name="connsiteY4" fmla="*/ 28575 h 489585"/>
                <a:gd name="connsiteX5" fmla="*/ 1184910 w 1604010"/>
                <a:gd name="connsiteY5" fmla="*/ 123825 h 489585"/>
                <a:gd name="connsiteX6" fmla="*/ 1463040 w 1604010"/>
                <a:gd name="connsiteY6" fmla="*/ 276225 h 489585"/>
                <a:gd name="connsiteX7" fmla="*/ 1600200 w 1604010"/>
                <a:gd name="connsiteY7" fmla="*/ 276225 h 489585"/>
                <a:gd name="connsiteX8" fmla="*/ 1604010 w 1604010"/>
                <a:gd name="connsiteY8" fmla="*/ 489585 h 489585"/>
                <a:gd name="connsiteX9" fmla="*/ 601980 w 1604010"/>
                <a:gd name="connsiteY9" fmla="*/ 474345 h 489585"/>
                <a:gd name="connsiteX10" fmla="*/ 594360 w 1604010"/>
                <a:gd name="connsiteY10" fmla="*/ 327660 h 489585"/>
                <a:gd name="connsiteX11" fmla="*/ 49530 w 1604010"/>
                <a:gd name="connsiteY11" fmla="*/ 323850 h 489585"/>
                <a:gd name="connsiteX12" fmla="*/ 7620 w 1604010"/>
                <a:gd name="connsiteY12" fmla="*/ 211455 h 489585"/>
                <a:gd name="connsiteX13" fmla="*/ 0 w 1604010"/>
                <a:gd name="connsiteY13" fmla="*/ 116205 h 489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04010" h="489585">
                  <a:moveTo>
                    <a:pt x="0" y="116205"/>
                  </a:moveTo>
                  <a:lnTo>
                    <a:pt x="453390" y="81915"/>
                  </a:lnTo>
                  <a:lnTo>
                    <a:pt x="929640" y="62865"/>
                  </a:lnTo>
                  <a:lnTo>
                    <a:pt x="933450" y="0"/>
                  </a:lnTo>
                  <a:lnTo>
                    <a:pt x="1017270" y="28575"/>
                  </a:lnTo>
                  <a:lnTo>
                    <a:pt x="1184910" y="123825"/>
                  </a:lnTo>
                  <a:lnTo>
                    <a:pt x="1463040" y="276225"/>
                  </a:lnTo>
                  <a:lnTo>
                    <a:pt x="1600200" y="276225"/>
                  </a:lnTo>
                  <a:lnTo>
                    <a:pt x="1604010" y="489585"/>
                  </a:lnTo>
                  <a:lnTo>
                    <a:pt x="601980" y="474345"/>
                  </a:lnTo>
                  <a:lnTo>
                    <a:pt x="594360" y="327660"/>
                  </a:lnTo>
                  <a:lnTo>
                    <a:pt x="49530" y="323850"/>
                  </a:lnTo>
                  <a:lnTo>
                    <a:pt x="7620" y="211455"/>
                  </a:lnTo>
                  <a:lnTo>
                    <a:pt x="0" y="11620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8AD721-DB81-4A25-8268-F3DA959DBFDB}"/>
                </a:ext>
              </a:extLst>
            </p:cNvPr>
            <p:cNvSpPr/>
            <p:nvPr/>
          </p:nvSpPr>
          <p:spPr>
            <a:xfrm>
              <a:off x="4972696" y="2797653"/>
              <a:ext cx="1945640" cy="1628140"/>
            </a:xfrm>
            <a:custGeom>
              <a:avLst/>
              <a:gdLst>
                <a:gd name="connsiteX0" fmla="*/ 820420 w 2001520"/>
                <a:gd name="connsiteY0" fmla="*/ 0 h 1628140"/>
                <a:gd name="connsiteX1" fmla="*/ 1226820 w 2001520"/>
                <a:gd name="connsiteY1" fmla="*/ 160020 h 1628140"/>
                <a:gd name="connsiteX2" fmla="*/ 1353820 w 2001520"/>
                <a:gd name="connsiteY2" fmla="*/ 203200 h 1628140"/>
                <a:gd name="connsiteX3" fmla="*/ 1457960 w 2001520"/>
                <a:gd name="connsiteY3" fmla="*/ 190500 h 1628140"/>
                <a:gd name="connsiteX4" fmla="*/ 1531620 w 2001520"/>
                <a:gd name="connsiteY4" fmla="*/ 137160 h 1628140"/>
                <a:gd name="connsiteX5" fmla="*/ 1765300 w 2001520"/>
                <a:gd name="connsiteY5" fmla="*/ 137160 h 1628140"/>
                <a:gd name="connsiteX6" fmla="*/ 1920240 w 2001520"/>
                <a:gd name="connsiteY6" fmla="*/ 152400 h 1628140"/>
                <a:gd name="connsiteX7" fmla="*/ 2001520 w 2001520"/>
                <a:gd name="connsiteY7" fmla="*/ 1612900 h 1628140"/>
                <a:gd name="connsiteX8" fmla="*/ 15240 w 2001520"/>
                <a:gd name="connsiteY8" fmla="*/ 1628140 h 1628140"/>
                <a:gd name="connsiteX9" fmla="*/ 0 w 2001520"/>
                <a:gd name="connsiteY9" fmla="*/ 985520 h 1628140"/>
                <a:gd name="connsiteX10" fmla="*/ 241300 w 2001520"/>
                <a:gd name="connsiteY10" fmla="*/ 662940 h 1628140"/>
                <a:gd name="connsiteX11" fmla="*/ 947420 w 2001520"/>
                <a:gd name="connsiteY11" fmla="*/ 576580 h 1628140"/>
                <a:gd name="connsiteX12" fmla="*/ 942340 w 2001520"/>
                <a:gd name="connsiteY12" fmla="*/ 447040 h 1628140"/>
                <a:gd name="connsiteX13" fmla="*/ 830580 w 2001520"/>
                <a:gd name="connsiteY13" fmla="*/ 449580 h 1628140"/>
                <a:gd name="connsiteX14" fmla="*/ 820420 w 2001520"/>
                <a:gd name="connsiteY14" fmla="*/ 0 h 1628140"/>
                <a:gd name="connsiteX0" fmla="*/ 820420 w 1945640"/>
                <a:gd name="connsiteY0" fmla="*/ 0 h 1628140"/>
                <a:gd name="connsiteX1" fmla="*/ 1226820 w 1945640"/>
                <a:gd name="connsiteY1" fmla="*/ 160020 h 1628140"/>
                <a:gd name="connsiteX2" fmla="*/ 1353820 w 1945640"/>
                <a:gd name="connsiteY2" fmla="*/ 203200 h 1628140"/>
                <a:gd name="connsiteX3" fmla="*/ 1457960 w 1945640"/>
                <a:gd name="connsiteY3" fmla="*/ 190500 h 1628140"/>
                <a:gd name="connsiteX4" fmla="*/ 1531620 w 1945640"/>
                <a:gd name="connsiteY4" fmla="*/ 137160 h 1628140"/>
                <a:gd name="connsiteX5" fmla="*/ 1765300 w 1945640"/>
                <a:gd name="connsiteY5" fmla="*/ 137160 h 1628140"/>
                <a:gd name="connsiteX6" fmla="*/ 1920240 w 1945640"/>
                <a:gd name="connsiteY6" fmla="*/ 152400 h 1628140"/>
                <a:gd name="connsiteX7" fmla="*/ 1945640 w 1945640"/>
                <a:gd name="connsiteY7" fmla="*/ 1612900 h 1628140"/>
                <a:gd name="connsiteX8" fmla="*/ 15240 w 1945640"/>
                <a:gd name="connsiteY8" fmla="*/ 1628140 h 1628140"/>
                <a:gd name="connsiteX9" fmla="*/ 0 w 1945640"/>
                <a:gd name="connsiteY9" fmla="*/ 985520 h 1628140"/>
                <a:gd name="connsiteX10" fmla="*/ 241300 w 1945640"/>
                <a:gd name="connsiteY10" fmla="*/ 662940 h 1628140"/>
                <a:gd name="connsiteX11" fmla="*/ 947420 w 1945640"/>
                <a:gd name="connsiteY11" fmla="*/ 576580 h 1628140"/>
                <a:gd name="connsiteX12" fmla="*/ 942340 w 1945640"/>
                <a:gd name="connsiteY12" fmla="*/ 447040 h 1628140"/>
                <a:gd name="connsiteX13" fmla="*/ 830580 w 1945640"/>
                <a:gd name="connsiteY13" fmla="*/ 449580 h 1628140"/>
                <a:gd name="connsiteX14" fmla="*/ 820420 w 1945640"/>
                <a:gd name="connsiteY14" fmla="*/ 0 h 162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45640" h="1628140">
                  <a:moveTo>
                    <a:pt x="820420" y="0"/>
                  </a:moveTo>
                  <a:lnTo>
                    <a:pt x="1226820" y="160020"/>
                  </a:lnTo>
                  <a:lnTo>
                    <a:pt x="1353820" y="203200"/>
                  </a:lnTo>
                  <a:lnTo>
                    <a:pt x="1457960" y="190500"/>
                  </a:lnTo>
                  <a:lnTo>
                    <a:pt x="1531620" y="137160"/>
                  </a:lnTo>
                  <a:lnTo>
                    <a:pt x="1765300" y="137160"/>
                  </a:lnTo>
                  <a:lnTo>
                    <a:pt x="1920240" y="152400"/>
                  </a:lnTo>
                  <a:lnTo>
                    <a:pt x="1945640" y="1612900"/>
                  </a:lnTo>
                  <a:lnTo>
                    <a:pt x="15240" y="1628140"/>
                  </a:lnTo>
                  <a:lnTo>
                    <a:pt x="0" y="985520"/>
                  </a:lnTo>
                  <a:lnTo>
                    <a:pt x="241300" y="662940"/>
                  </a:lnTo>
                  <a:lnTo>
                    <a:pt x="947420" y="576580"/>
                  </a:lnTo>
                  <a:lnTo>
                    <a:pt x="942340" y="447040"/>
                  </a:lnTo>
                  <a:lnTo>
                    <a:pt x="830580" y="449580"/>
                  </a:lnTo>
                  <a:lnTo>
                    <a:pt x="820420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AD381C74-17BD-4B3D-9CC0-37299F5829B0}"/>
                </a:ext>
              </a:extLst>
            </p:cNvPr>
            <p:cNvSpPr/>
            <p:nvPr/>
          </p:nvSpPr>
          <p:spPr>
            <a:xfrm>
              <a:off x="4263390" y="4051142"/>
              <a:ext cx="123825" cy="11811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71DB461F-7D8E-4B05-B5B4-D0BA5E343B5A}"/>
                </a:ext>
              </a:extLst>
            </p:cNvPr>
            <p:cNvSpPr/>
            <p:nvPr/>
          </p:nvSpPr>
          <p:spPr>
            <a:xfrm>
              <a:off x="3306773" y="3981610"/>
              <a:ext cx="123825" cy="11811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43AB7378-CFF3-4228-A43D-84D2168860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1199" y="1503059"/>
            <a:ext cx="2266022" cy="349400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0F3CE40-ED7D-4852-BB90-DF541724BE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881" y="973578"/>
            <a:ext cx="1664462" cy="2483037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F7876AA-1D9D-4CDF-B9CF-3885271BAB41}"/>
              </a:ext>
            </a:extLst>
          </p:cNvPr>
          <p:cNvSpPr txBox="1"/>
          <p:nvPr/>
        </p:nvSpPr>
        <p:spPr>
          <a:xfrm>
            <a:off x="2099070" y="1516710"/>
            <a:ext cx="24569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Strates rocheuses instables </a:t>
            </a:r>
            <a:r>
              <a:rPr lang="fr-B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épaisseur max. de 0,5 m</a:t>
            </a:r>
          </a:p>
          <a:p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Blocs rocheux métriques instables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013A290-4F81-4761-9B34-2FDC8338CA5B}"/>
              </a:ext>
            </a:extLst>
          </p:cNvPr>
          <p:cNvSpPr/>
          <p:nvPr/>
        </p:nvSpPr>
        <p:spPr>
          <a:xfrm>
            <a:off x="1560133" y="936223"/>
            <a:ext cx="569215" cy="5271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03B35556-810A-4EDF-9760-7F5C6D51EAF3}"/>
              </a:ext>
            </a:extLst>
          </p:cNvPr>
          <p:cNvCxnSpPr>
            <a:cxnSpLocks/>
          </p:cNvCxnSpPr>
          <p:nvPr/>
        </p:nvCxnSpPr>
        <p:spPr>
          <a:xfrm flipH="1" flipV="1">
            <a:off x="2129348" y="3074478"/>
            <a:ext cx="1231072" cy="110722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58005669-73AF-47BA-82A4-64FA0200D807}"/>
              </a:ext>
            </a:extLst>
          </p:cNvPr>
          <p:cNvSpPr txBox="1"/>
          <p:nvPr/>
        </p:nvSpPr>
        <p:spPr>
          <a:xfrm>
            <a:off x="5879759" y="981198"/>
            <a:ext cx="2598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Écartement croissant entre la N647 et le pied de la paroi</a:t>
            </a:r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F40DDF9B-4411-4B32-8FF7-A920AB5938A8}"/>
              </a:ext>
            </a:extLst>
          </p:cNvPr>
          <p:cNvSpPr/>
          <p:nvPr/>
        </p:nvSpPr>
        <p:spPr>
          <a:xfrm>
            <a:off x="5989320" y="2956560"/>
            <a:ext cx="601980" cy="2026920"/>
          </a:xfrm>
          <a:custGeom>
            <a:avLst/>
            <a:gdLst>
              <a:gd name="connsiteX0" fmla="*/ 457200 w 601980"/>
              <a:gd name="connsiteY0" fmla="*/ 0 h 2026920"/>
              <a:gd name="connsiteX1" fmla="*/ 601980 w 601980"/>
              <a:gd name="connsiteY1" fmla="*/ 175260 h 2026920"/>
              <a:gd name="connsiteX2" fmla="*/ 121920 w 601980"/>
              <a:gd name="connsiteY2" fmla="*/ 2026920 h 2026920"/>
              <a:gd name="connsiteX3" fmla="*/ 0 w 601980"/>
              <a:gd name="connsiteY3" fmla="*/ 2026920 h 2026920"/>
              <a:gd name="connsiteX4" fmla="*/ 0 w 601980"/>
              <a:gd name="connsiteY4" fmla="*/ 1066800 h 2026920"/>
              <a:gd name="connsiteX5" fmla="*/ 457200 w 601980"/>
              <a:gd name="connsiteY5" fmla="*/ 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980" h="2026920">
                <a:moveTo>
                  <a:pt x="457200" y="0"/>
                </a:moveTo>
                <a:lnTo>
                  <a:pt x="601980" y="175260"/>
                </a:lnTo>
                <a:lnTo>
                  <a:pt x="121920" y="2026920"/>
                </a:lnTo>
                <a:lnTo>
                  <a:pt x="0" y="2026920"/>
                </a:lnTo>
                <a:lnTo>
                  <a:pt x="0" y="1066800"/>
                </a:lnTo>
                <a:lnTo>
                  <a:pt x="457200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DF2AEA21-9126-45B8-93C1-27068B69963E}"/>
              </a:ext>
            </a:extLst>
          </p:cNvPr>
          <p:cNvCxnSpPr>
            <a:cxnSpLocks/>
          </p:cNvCxnSpPr>
          <p:nvPr/>
        </p:nvCxnSpPr>
        <p:spPr>
          <a:xfrm flipV="1">
            <a:off x="3212844" y="3780874"/>
            <a:ext cx="2576385" cy="94372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id="{0EACB25F-4B36-4E75-98D7-6488E2F3E500}"/>
              </a:ext>
            </a:extLst>
          </p:cNvPr>
          <p:cNvSpPr/>
          <p:nvPr/>
        </p:nvSpPr>
        <p:spPr>
          <a:xfrm>
            <a:off x="640080" y="1203960"/>
            <a:ext cx="533400" cy="2122170"/>
          </a:xfrm>
          <a:custGeom>
            <a:avLst/>
            <a:gdLst>
              <a:gd name="connsiteX0" fmla="*/ 0 w 533400"/>
              <a:gd name="connsiteY0" fmla="*/ 0 h 2122170"/>
              <a:gd name="connsiteX1" fmla="*/ 7620 w 533400"/>
              <a:gd name="connsiteY1" fmla="*/ 30480 h 2122170"/>
              <a:gd name="connsiteX2" fmla="*/ 22860 w 533400"/>
              <a:gd name="connsiteY2" fmla="*/ 53340 h 2122170"/>
              <a:gd name="connsiteX3" fmla="*/ 30480 w 533400"/>
              <a:gd name="connsiteY3" fmla="*/ 76200 h 2122170"/>
              <a:gd name="connsiteX4" fmla="*/ 34290 w 533400"/>
              <a:gd name="connsiteY4" fmla="*/ 87630 h 2122170"/>
              <a:gd name="connsiteX5" fmla="*/ 30480 w 533400"/>
              <a:gd name="connsiteY5" fmla="*/ 125730 h 2122170"/>
              <a:gd name="connsiteX6" fmla="*/ 22860 w 533400"/>
              <a:gd name="connsiteY6" fmla="*/ 148590 h 2122170"/>
              <a:gd name="connsiteX7" fmla="*/ 26670 w 533400"/>
              <a:gd name="connsiteY7" fmla="*/ 179070 h 2122170"/>
              <a:gd name="connsiteX8" fmla="*/ 45720 w 533400"/>
              <a:gd name="connsiteY8" fmla="*/ 201930 h 2122170"/>
              <a:gd name="connsiteX9" fmla="*/ 57150 w 533400"/>
              <a:gd name="connsiteY9" fmla="*/ 228600 h 2122170"/>
              <a:gd name="connsiteX10" fmla="*/ 60960 w 533400"/>
              <a:gd name="connsiteY10" fmla="*/ 240030 h 2122170"/>
              <a:gd name="connsiteX11" fmla="*/ 68580 w 533400"/>
              <a:gd name="connsiteY11" fmla="*/ 251460 h 2122170"/>
              <a:gd name="connsiteX12" fmla="*/ 76200 w 533400"/>
              <a:gd name="connsiteY12" fmla="*/ 266700 h 2122170"/>
              <a:gd name="connsiteX13" fmla="*/ 80010 w 533400"/>
              <a:gd name="connsiteY13" fmla="*/ 285750 h 2122170"/>
              <a:gd name="connsiteX14" fmla="*/ 83820 w 533400"/>
              <a:gd name="connsiteY14" fmla="*/ 297180 h 2122170"/>
              <a:gd name="connsiteX15" fmla="*/ 91440 w 533400"/>
              <a:gd name="connsiteY15" fmla="*/ 342900 h 2122170"/>
              <a:gd name="connsiteX16" fmla="*/ 99060 w 533400"/>
              <a:gd name="connsiteY16" fmla="*/ 354330 h 2122170"/>
              <a:gd name="connsiteX17" fmla="*/ 102870 w 533400"/>
              <a:gd name="connsiteY17" fmla="*/ 373380 h 2122170"/>
              <a:gd name="connsiteX18" fmla="*/ 95250 w 533400"/>
              <a:gd name="connsiteY18" fmla="*/ 438150 h 2122170"/>
              <a:gd name="connsiteX19" fmla="*/ 87630 w 533400"/>
              <a:gd name="connsiteY19" fmla="*/ 461010 h 2122170"/>
              <a:gd name="connsiteX20" fmla="*/ 80010 w 533400"/>
              <a:gd name="connsiteY20" fmla="*/ 472440 h 2122170"/>
              <a:gd name="connsiteX21" fmla="*/ 72390 w 533400"/>
              <a:gd name="connsiteY21" fmla="*/ 495300 h 2122170"/>
              <a:gd name="connsiteX22" fmla="*/ 68580 w 533400"/>
              <a:gd name="connsiteY22" fmla="*/ 579120 h 2122170"/>
              <a:gd name="connsiteX23" fmla="*/ 68580 w 533400"/>
              <a:gd name="connsiteY23" fmla="*/ 674370 h 2122170"/>
              <a:gd name="connsiteX24" fmla="*/ 83820 w 533400"/>
              <a:gd name="connsiteY24" fmla="*/ 697230 h 2122170"/>
              <a:gd name="connsiteX25" fmla="*/ 99060 w 533400"/>
              <a:gd name="connsiteY25" fmla="*/ 731520 h 2122170"/>
              <a:gd name="connsiteX26" fmla="*/ 106680 w 533400"/>
              <a:gd name="connsiteY26" fmla="*/ 777240 h 2122170"/>
              <a:gd name="connsiteX27" fmla="*/ 121920 w 533400"/>
              <a:gd name="connsiteY27" fmla="*/ 807720 h 2122170"/>
              <a:gd name="connsiteX28" fmla="*/ 137160 w 533400"/>
              <a:gd name="connsiteY28" fmla="*/ 834390 h 2122170"/>
              <a:gd name="connsiteX29" fmla="*/ 140970 w 533400"/>
              <a:gd name="connsiteY29" fmla="*/ 849630 h 2122170"/>
              <a:gd name="connsiteX30" fmla="*/ 148590 w 533400"/>
              <a:gd name="connsiteY30" fmla="*/ 872490 h 2122170"/>
              <a:gd name="connsiteX31" fmla="*/ 160020 w 533400"/>
              <a:gd name="connsiteY31" fmla="*/ 906780 h 2122170"/>
              <a:gd name="connsiteX32" fmla="*/ 163830 w 533400"/>
              <a:gd name="connsiteY32" fmla="*/ 918210 h 2122170"/>
              <a:gd name="connsiteX33" fmla="*/ 167640 w 533400"/>
              <a:gd name="connsiteY33" fmla="*/ 929640 h 2122170"/>
              <a:gd name="connsiteX34" fmla="*/ 179070 w 533400"/>
              <a:gd name="connsiteY34" fmla="*/ 941070 h 2122170"/>
              <a:gd name="connsiteX35" fmla="*/ 182880 w 533400"/>
              <a:gd name="connsiteY35" fmla="*/ 952500 h 2122170"/>
              <a:gd name="connsiteX36" fmla="*/ 190500 w 533400"/>
              <a:gd name="connsiteY36" fmla="*/ 967740 h 2122170"/>
              <a:gd name="connsiteX37" fmla="*/ 194310 w 533400"/>
              <a:gd name="connsiteY37" fmla="*/ 1043940 h 2122170"/>
              <a:gd name="connsiteX38" fmla="*/ 201930 w 533400"/>
              <a:gd name="connsiteY38" fmla="*/ 1066800 h 2122170"/>
              <a:gd name="connsiteX39" fmla="*/ 213360 w 533400"/>
              <a:gd name="connsiteY39" fmla="*/ 1135380 h 2122170"/>
              <a:gd name="connsiteX40" fmla="*/ 220980 w 533400"/>
              <a:gd name="connsiteY40" fmla="*/ 1146810 h 2122170"/>
              <a:gd name="connsiteX41" fmla="*/ 224790 w 533400"/>
              <a:gd name="connsiteY41" fmla="*/ 1165860 h 2122170"/>
              <a:gd name="connsiteX42" fmla="*/ 236220 w 533400"/>
              <a:gd name="connsiteY42" fmla="*/ 1196340 h 2122170"/>
              <a:gd name="connsiteX43" fmla="*/ 240030 w 533400"/>
              <a:gd name="connsiteY43" fmla="*/ 1219200 h 2122170"/>
              <a:gd name="connsiteX44" fmla="*/ 255270 w 533400"/>
              <a:gd name="connsiteY44" fmla="*/ 1242060 h 2122170"/>
              <a:gd name="connsiteX45" fmla="*/ 259080 w 533400"/>
              <a:gd name="connsiteY45" fmla="*/ 1333500 h 2122170"/>
              <a:gd name="connsiteX46" fmla="*/ 266700 w 533400"/>
              <a:gd name="connsiteY46" fmla="*/ 1344930 h 2122170"/>
              <a:gd name="connsiteX47" fmla="*/ 278130 w 533400"/>
              <a:gd name="connsiteY47" fmla="*/ 1371600 h 2122170"/>
              <a:gd name="connsiteX48" fmla="*/ 289560 w 533400"/>
              <a:gd name="connsiteY48" fmla="*/ 1375410 h 2122170"/>
              <a:gd name="connsiteX49" fmla="*/ 300990 w 533400"/>
              <a:gd name="connsiteY49" fmla="*/ 1386840 h 2122170"/>
              <a:gd name="connsiteX50" fmla="*/ 304800 w 533400"/>
              <a:gd name="connsiteY50" fmla="*/ 1409700 h 2122170"/>
              <a:gd name="connsiteX51" fmla="*/ 316230 w 533400"/>
              <a:gd name="connsiteY51" fmla="*/ 1432560 h 2122170"/>
              <a:gd name="connsiteX52" fmla="*/ 331470 w 533400"/>
              <a:gd name="connsiteY52" fmla="*/ 1440180 h 2122170"/>
              <a:gd name="connsiteX53" fmla="*/ 361950 w 533400"/>
              <a:gd name="connsiteY53" fmla="*/ 1447800 h 2122170"/>
              <a:gd name="connsiteX54" fmla="*/ 373380 w 533400"/>
              <a:gd name="connsiteY54" fmla="*/ 1459230 h 2122170"/>
              <a:gd name="connsiteX55" fmla="*/ 388620 w 533400"/>
              <a:gd name="connsiteY55" fmla="*/ 1470660 h 2122170"/>
              <a:gd name="connsiteX56" fmla="*/ 392430 w 533400"/>
              <a:gd name="connsiteY56" fmla="*/ 1520190 h 2122170"/>
              <a:gd name="connsiteX57" fmla="*/ 407670 w 533400"/>
              <a:gd name="connsiteY57" fmla="*/ 1554480 h 2122170"/>
              <a:gd name="connsiteX58" fmla="*/ 411480 w 533400"/>
              <a:gd name="connsiteY58" fmla="*/ 1565910 h 2122170"/>
              <a:gd name="connsiteX59" fmla="*/ 426720 w 533400"/>
              <a:gd name="connsiteY59" fmla="*/ 1596390 h 2122170"/>
              <a:gd name="connsiteX60" fmla="*/ 434340 w 533400"/>
              <a:gd name="connsiteY60" fmla="*/ 1623060 h 2122170"/>
              <a:gd name="connsiteX61" fmla="*/ 441960 w 533400"/>
              <a:gd name="connsiteY61" fmla="*/ 1645920 h 2122170"/>
              <a:gd name="connsiteX62" fmla="*/ 445770 w 533400"/>
              <a:gd name="connsiteY62" fmla="*/ 1657350 h 2122170"/>
              <a:gd name="connsiteX63" fmla="*/ 449580 w 533400"/>
              <a:gd name="connsiteY63" fmla="*/ 1668780 h 2122170"/>
              <a:gd name="connsiteX64" fmla="*/ 457200 w 533400"/>
              <a:gd name="connsiteY64" fmla="*/ 1680210 h 2122170"/>
              <a:gd name="connsiteX65" fmla="*/ 461010 w 533400"/>
              <a:gd name="connsiteY65" fmla="*/ 1710690 h 2122170"/>
              <a:gd name="connsiteX66" fmla="*/ 464820 w 533400"/>
              <a:gd name="connsiteY66" fmla="*/ 1725930 h 2122170"/>
              <a:gd name="connsiteX67" fmla="*/ 457200 w 533400"/>
              <a:gd name="connsiteY67" fmla="*/ 1786890 h 2122170"/>
              <a:gd name="connsiteX68" fmla="*/ 449580 w 533400"/>
              <a:gd name="connsiteY68" fmla="*/ 1798320 h 2122170"/>
              <a:gd name="connsiteX69" fmla="*/ 453390 w 533400"/>
              <a:gd name="connsiteY69" fmla="*/ 1863090 h 2122170"/>
              <a:gd name="connsiteX70" fmla="*/ 457200 w 533400"/>
              <a:gd name="connsiteY70" fmla="*/ 1874520 h 2122170"/>
              <a:gd name="connsiteX71" fmla="*/ 468630 w 533400"/>
              <a:gd name="connsiteY71" fmla="*/ 1885950 h 2122170"/>
              <a:gd name="connsiteX72" fmla="*/ 480060 w 533400"/>
              <a:gd name="connsiteY72" fmla="*/ 1901190 h 2122170"/>
              <a:gd name="connsiteX73" fmla="*/ 502920 w 533400"/>
              <a:gd name="connsiteY73" fmla="*/ 1916430 h 2122170"/>
              <a:gd name="connsiteX74" fmla="*/ 521970 w 533400"/>
              <a:gd name="connsiteY74" fmla="*/ 1954530 h 2122170"/>
              <a:gd name="connsiteX75" fmla="*/ 514350 w 533400"/>
              <a:gd name="connsiteY75" fmla="*/ 1985010 h 2122170"/>
              <a:gd name="connsiteX76" fmla="*/ 506730 w 533400"/>
              <a:gd name="connsiteY76" fmla="*/ 1996440 h 2122170"/>
              <a:gd name="connsiteX77" fmla="*/ 506730 w 533400"/>
              <a:gd name="connsiteY77" fmla="*/ 2068830 h 2122170"/>
              <a:gd name="connsiteX78" fmla="*/ 525780 w 533400"/>
              <a:gd name="connsiteY78" fmla="*/ 2106930 h 2122170"/>
              <a:gd name="connsiteX79" fmla="*/ 533400 w 533400"/>
              <a:gd name="connsiteY79" fmla="*/ 2122170 h 2122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533400" h="2122170">
                <a:moveTo>
                  <a:pt x="0" y="0"/>
                </a:moveTo>
                <a:cubicBezTo>
                  <a:pt x="1056" y="5278"/>
                  <a:pt x="3959" y="23890"/>
                  <a:pt x="7620" y="30480"/>
                </a:cubicBezTo>
                <a:cubicBezTo>
                  <a:pt x="12068" y="38486"/>
                  <a:pt x="19964" y="44652"/>
                  <a:pt x="22860" y="53340"/>
                </a:cubicBezTo>
                <a:lnTo>
                  <a:pt x="30480" y="76200"/>
                </a:lnTo>
                <a:lnTo>
                  <a:pt x="34290" y="87630"/>
                </a:lnTo>
                <a:cubicBezTo>
                  <a:pt x="33020" y="100330"/>
                  <a:pt x="32832" y="113185"/>
                  <a:pt x="30480" y="125730"/>
                </a:cubicBezTo>
                <a:cubicBezTo>
                  <a:pt x="29000" y="133625"/>
                  <a:pt x="22860" y="148590"/>
                  <a:pt x="22860" y="148590"/>
                </a:cubicBezTo>
                <a:cubicBezTo>
                  <a:pt x="24130" y="158750"/>
                  <a:pt x="23976" y="169192"/>
                  <a:pt x="26670" y="179070"/>
                </a:cubicBezTo>
                <a:cubicBezTo>
                  <a:pt x="28659" y="186364"/>
                  <a:pt x="41195" y="197405"/>
                  <a:pt x="45720" y="201930"/>
                </a:cubicBezTo>
                <a:cubicBezTo>
                  <a:pt x="54655" y="228735"/>
                  <a:pt x="43026" y="195644"/>
                  <a:pt x="57150" y="228600"/>
                </a:cubicBezTo>
                <a:cubicBezTo>
                  <a:pt x="58732" y="232291"/>
                  <a:pt x="59164" y="236438"/>
                  <a:pt x="60960" y="240030"/>
                </a:cubicBezTo>
                <a:cubicBezTo>
                  <a:pt x="63008" y="244126"/>
                  <a:pt x="66308" y="247484"/>
                  <a:pt x="68580" y="251460"/>
                </a:cubicBezTo>
                <a:cubicBezTo>
                  <a:pt x="71398" y="256391"/>
                  <a:pt x="73660" y="261620"/>
                  <a:pt x="76200" y="266700"/>
                </a:cubicBezTo>
                <a:cubicBezTo>
                  <a:pt x="77470" y="273050"/>
                  <a:pt x="78439" y="279468"/>
                  <a:pt x="80010" y="285750"/>
                </a:cubicBezTo>
                <a:cubicBezTo>
                  <a:pt x="80984" y="289646"/>
                  <a:pt x="83102" y="293229"/>
                  <a:pt x="83820" y="297180"/>
                </a:cubicBezTo>
                <a:cubicBezTo>
                  <a:pt x="85323" y="305448"/>
                  <a:pt x="86658" y="331743"/>
                  <a:pt x="91440" y="342900"/>
                </a:cubicBezTo>
                <a:cubicBezTo>
                  <a:pt x="93244" y="347109"/>
                  <a:pt x="96520" y="350520"/>
                  <a:pt x="99060" y="354330"/>
                </a:cubicBezTo>
                <a:cubicBezTo>
                  <a:pt x="100330" y="360680"/>
                  <a:pt x="102870" y="366904"/>
                  <a:pt x="102870" y="373380"/>
                </a:cubicBezTo>
                <a:cubicBezTo>
                  <a:pt x="102870" y="382734"/>
                  <a:pt x="98883" y="423619"/>
                  <a:pt x="95250" y="438150"/>
                </a:cubicBezTo>
                <a:cubicBezTo>
                  <a:pt x="93302" y="445942"/>
                  <a:pt x="92085" y="454327"/>
                  <a:pt x="87630" y="461010"/>
                </a:cubicBezTo>
                <a:cubicBezTo>
                  <a:pt x="85090" y="464820"/>
                  <a:pt x="81870" y="468256"/>
                  <a:pt x="80010" y="472440"/>
                </a:cubicBezTo>
                <a:cubicBezTo>
                  <a:pt x="76748" y="479780"/>
                  <a:pt x="72390" y="495300"/>
                  <a:pt x="72390" y="495300"/>
                </a:cubicBezTo>
                <a:cubicBezTo>
                  <a:pt x="71120" y="523240"/>
                  <a:pt x="70131" y="551194"/>
                  <a:pt x="68580" y="579120"/>
                </a:cubicBezTo>
                <a:cubicBezTo>
                  <a:pt x="67117" y="605450"/>
                  <a:pt x="60523" y="646975"/>
                  <a:pt x="68580" y="674370"/>
                </a:cubicBezTo>
                <a:cubicBezTo>
                  <a:pt x="71164" y="683156"/>
                  <a:pt x="80924" y="688542"/>
                  <a:pt x="83820" y="697230"/>
                </a:cubicBezTo>
                <a:cubicBezTo>
                  <a:pt x="92888" y="724434"/>
                  <a:pt x="86985" y="713407"/>
                  <a:pt x="99060" y="731520"/>
                </a:cubicBezTo>
                <a:cubicBezTo>
                  <a:pt x="100805" y="747223"/>
                  <a:pt x="100109" y="762785"/>
                  <a:pt x="106680" y="777240"/>
                </a:cubicBezTo>
                <a:cubicBezTo>
                  <a:pt x="111380" y="787581"/>
                  <a:pt x="115619" y="798269"/>
                  <a:pt x="121920" y="807720"/>
                </a:cubicBezTo>
                <a:cubicBezTo>
                  <a:pt x="128237" y="817195"/>
                  <a:pt x="133017" y="823341"/>
                  <a:pt x="137160" y="834390"/>
                </a:cubicBezTo>
                <a:cubicBezTo>
                  <a:pt x="138999" y="839293"/>
                  <a:pt x="139465" y="844614"/>
                  <a:pt x="140970" y="849630"/>
                </a:cubicBezTo>
                <a:cubicBezTo>
                  <a:pt x="143278" y="857323"/>
                  <a:pt x="146050" y="864870"/>
                  <a:pt x="148590" y="872490"/>
                </a:cubicBezTo>
                <a:lnTo>
                  <a:pt x="160020" y="906780"/>
                </a:lnTo>
                <a:lnTo>
                  <a:pt x="163830" y="918210"/>
                </a:lnTo>
                <a:cubicBezTo>
                  <a:pt x="165100" y="922020"/>
                  <a:pt x="164800" y="926800"/>
                  <a:pt x="167640" y="929640"/>
                </a:cubicBezTo>
                <a:lnTo>
                  <a:pt x="179070" y="941070"/>
                </a:lnTo>
                <a:cubicBezTo>
                  <a:pt x="180340" y="944880"/>
                  <a:pt x="181298" y="948809"/>
                  <a:pt x="182880" y="952500"/>
                </a:cubicBezTo>
                <a:cubicBezTo>
                  <a:pt x="185117" y="957720"/>
                  <a:pt x="189796" y="962104"/>
                  <a:pt x="190500" y="967740"/>
                </a:cubicBezTo>
                <a:cubicBezTo>
                  <a:pt x="193654" y="992975"/>
                  <a:pt x="191395" y="1018676"/>
                  <a:pt x="194310" y="1043940"/>
                </a:cubicBezTo>
                <a:cubicBezTo>
                  <a:pt x="195231" y="1051919"/>
                  <a:pt x="201930" y="1066800"/>
                  <a:pt x="201930" y="1066800"/>
                </a:cubicBezTo>
                <a:cubicBezTo>
                  <a:pt x="203019" y="1079869"/>
                  <a:pt x="202683" y="1119365"/>
                  <a:pt x="213360" y="1135380"/>
                </a:cubicBezTo>
                <a:lnTo>
                  <a:pt x="220980" y="1146810"/>
                </a:lnTo>
                <a:cubicBezTo>
                  <a:pt x="222250" y="1153160"/>
                  <a:pt x="222929" y="1159657"/>
                  <a:pt x="224790" y="1165860"/>
                </a:cubicBezTo>
                <a:cubicBezTo>
                  <a:pt x="227333" y="1174335"/>
                  <a:pt x="234105" y="1186821"/>
                  <a:pt x="236220" y="1196340"/>
                </a:cubicBezTo>
                <a:cubicBezTo>
                  <a:pt x="237896" y="1203881"/>
                  <a:pt x="237059" y="1212069"/>
                  <a:pt x="240030" y="1219200"/>
                </a:cubicBezTo>
                <a:cubicBezTo>
                  <a:pt x="243552" y="1227654"/>
                  <a:pt x="255270" y="1242060"/>
                  <a:pt x="255270" y="1242060"/>
                </a:cubicBezTo>
                <a:cubicBezTo>
                  <a:pt x="256540" y="1272540"/>
                  <a:pt x="255711" y="1303180"/>
                  <a:pt x="259080" y="1333500"/>
                </a:cubicBezTo>
                <a:cubicBezTo>
                  <a:pt x="259586" y="1338051"/>
                  <a:pt x="264896" y="1340721"/>
                  <a:pt x="266700" y="1344930"/>
                </a:cubicBezTo>
                <a:cubicBezTo>
                  <a:pt x="271475" y="1356071"/>
                  <a:pt x="267733" y="1363282"/>
                  <a:pt x="278130" y="1371600"/>
                </a:cubicBezTo>
                <a:cubicBezTo>
                  <a:pt x="281266" y="1374109"/>
                  <a:pt x="285750" y="1374140"/>
                  <a:pt x="289560" y="1375410"/>
                </a:cubicBezTo>
                <a:cubicBezTo>
                  <a:pt x="293370" y="1379220"/>
                  <a:pt x="298802" y="1381916"/>
                  <a:pt x="300990" y="1386840"/>
                </a:cubicBezTo>
                <a:cubicBezTo>
                  <a:pt x="304127" y="1393899"/>
                  <a:pt x="303124" y="1402159"/>
                  <a:pt x="304800" y="1409700"/>
                </a:cubicBezTo>
                <a:cubicBezTo>
                  <a:pt x="306337" y="1416615"/>
                  <a:pt x="310625" y="1427889"/>
                  <a:pt x="316230" y="1432560"/>
                </a:cubicBezTo>
                <a:cubicBezTo>
                  <a:pt x="320593" y="1436196"/>
                  <a:pt x="326250" y="1437943"/>
                  <a:pt x="331470" y="1440180"/>
                </a:cubicBezTo>
                <a:cubicBezTo>
                  <a:pt x="341721" y="1444573"/>
                  <a:pt x="350769" y="1445564"/>
                  <a:pt x="361950" y="1447800"/>
                </a:cubicBezTo>
                <a:cubicBezTo>
                  <a:pt x="365760" y="1451610"/>
                  <a:pt x="369289" y="1455723"/>
                  <a:pt x="373380" y="1459230"/>
                </a:cubicBezTo>
                <a:cubicBezTo>
                  <a:pt x="378201" y="1463363"/>
                  <a:pt x="386726" y="1464599"/>
                  <a:pt x="388620" y="1470660"/>
                </a:cubicBezTo>
                <a:cubicBezTo>
                  <a:pt x="393559" y="1486465"/>
                  <a:pt x="389847" y="1503834"/>
                  <a:pt x="392430" y="1520190"/>
                </a:cubicBezTo>
                <a:cubicBezTo>
                  <a:pt x="396967" y="1548922"/>
                  <a:pt x="398178" y="1535496"/>
                  <a:pt x="407670" y="1554480"/>
                </a:cubicBezTo>
                <a:cubicBezTo>
                  <a:pt x="409466" y="1558072"/>
                  <a:pt x="409818" y="1562254"/>
                  <a:pt x="411480" y="1565910"/>
                </a:cubicBezTo>
                <a:cubicBezTo>
                  <a:pt x="416180" y="1576251"/>
                  <a:pt x="423128" y="1585614"/>
                  <a:pt x="426720" y="1596390"/>
                </a:cubicBezTo>
                <a:cubicBezTo>
                  <a:pt x="439524" y="1634803"/>
                  <a:pt x="419988" y="1575220"/>
                  <a:pt x="434340" y="1623060"/>
                </a:cubicBezTo>
                <a:cubicBezTo>
                  <a:pt x="436648" y="1630753"/>
                  <a:pt x="439420" y="1638300"/>
                  <a:pt x="441960" y="1645920"/>
                </a:cubicBezTo>
                <a:lnTo>
                  <a:pt x="445770" y="1657350"/>
                </a:lnTo>
                <a:cubicBezTo>
                  <a:pt x="447040" y="1661160"/>
                  <a:pt x="447352" y="1665438"/>
                  <a:pt x="449580" y="1668780"/>
                </a:cubicBezTo>
                <a:lnTo>
                  <a:pt x="457200" y="1680210"/>
                </a:lnTo>
                <a:cubicBezTo>
                  <a:pt x="458470" y="1690370"/>
                  <a:pt x="459327" y="1700590"/>
                  <a:pt x="461010" y="1710690"/>
                </a:cubicBezTo>
                <a:cubicBezTo>
                  <a:pt x="461871" y="1715855"/>
                  <a:pt x="464820" y="1720694"/>
                  <a:pt x="464820" y="1725930"/>
                </a:cubicBezTo>
                <a:cubicBezTo>
                  <a:pt x="464820" y="1733929"/>
                  <a:pt x="465248" y="1770795"/>
                  <a:pt x="457200" y="1786890"/>
                </a:cubicBezTo>
                <a:cubicBezTo>
                  <a:pt x="455152" y="1790986"/>
                  <a:pt x="452120" y="1794510"/>
                  <a:pt x="449580" y="1798320"/>
                </a:cubicBezTo>
                <a:cubicBezTo>
                  <a:pt x="450850" y="1819910"/>
                  <a:pt x="451238" y="1841570"/>
                  <a:pt x="453390" y="1863090"/>
                </a:cubicBezTo>
                <a:cubicBezTo>
                  <a:pt x="453790" y="1867086"/>
                  <a:pt x="454972" y="1871178"/>
                  <a:pt x="457200" y="1874520"/>
                </a:cubicBezTo>
                <a:cubicBezTo>
                  <a:pt x="460189" y="1879003"/>
                  <a:pt x="465123" y="1881859"/>
                  <a:pt x="468630" y="1885950"/>
                </a:cubicBezTo>
                <a:cubicBezTo>
                  <a:pt x="472763" y="1890771"/>
                  <a:pt x="475314" y="1896971"/>
                  <a:pt x="480060" y="1901190"/>
                </a:cubicBezTo>
                <a:cubicBezTo>
                  <a:pt x="486905" y="1907274"/>
                  <a:pt x="502920" y="1916430"/>
                  <a:pt x="502920" y="1916430"/>
                </a:cubicBezTo>
                <a:cubicBezTo>
                  <a:pt x="521065" y="1943647"/>
                  <a:pt x="515939" y="1930405"/>
                  <a:pt x="521970" y="1954530"/>
                </a:cubicBezTo>
                <a:cubicBezTo>
                  <a:pt x="520521" y="1961776"/>
                  <a:pt x="518255" y="1977200"/>
                  <a:pt x="514350" y="1985010"/>
                </a:cubicBezTo>
                <a:cubicBezTo>
                  <a:pt x="512302" y="1989106"/>
                  <a:pt x="509270" y="1992630"/>
                  <a:pt x="506730" y="1996440"/>
                </a:cubicBezTo>
                <a:cubicBezTo>
                  <a:pt x="499006" y="2027335"/>
                  <a:pt x="499958" y="2016910"/>
                  <a:pt x="506730" y="2068830"/>
                </a:cubicBezTo>
                <a:cubicBezTo>
                  <a:pt x="510887" y="2100704"/>
                  <a:pt x="507636" y="2094834"/>
                  <a:pt x="525780" y="2106930"/>
                </a:cubicBezTo>
                <a:lnTo>
                  <a:pt x="533400" y="2122170"/>
                </a:ln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D713EAD8-DB59-440B-831B-8289370197AF}"/>
              </a:ext>
            </a:extLst>
          </p:cNvPr>
          <p:cNvSpPr txBox="1">
            <a:spLocks/>
          </p:cNvSpPr>
          <p:nvPr/>
        </p:nvSpPr>
        <p:spPr>
          <a:xfrm>
            <a:off x="0" y="87314"/>
            <a:ext cx="9143999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 – S.P.W. (phase 3)</a:t>
            </a:r>
            <a:endParaRPr lang="fr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2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/>
      <p:bldP spid="3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1429F8-0021-4925-B4DE-305201E0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535903"/>
            <a:ext cx="4758226" cy="369332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fr-BE" sz="18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Catégorie 4 : Écran pare-blocs en pied de versant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E6649BC-1239-4E71-A1EF-74352B10F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520" y="2134195"/>
            <a:ext cx="8095421" cy="2870492"/>
          </a:xfr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C2AEF855-7B3B-4762-9554-95659CC8298A}"/>
              </a:ext>
            </a:extLst>
          </p:cNvPr>
          <p:cNvGrpSpPr>
            <a:grpSpLocks noChangeAspect="1"/>
          </p:cNvGrpSpPr>
          <p:nvPr/>
        </p:nvGrpSpPr>
        <p:grpSpPr>
          <a:xfrm>
            <a:off x="1752833" y="2537508"/>
            <a:ext cx="5433591" cy="1956572"/>
            <a:chOff x="2021216" y="2662398"/>
            <a:chExt cx="4897120" cy="1763395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1FCA32E-1B7C-415D-AE00-F6C34202ABA9}"/>
                </a:ext>
              </a:extLst>
            </p:cNvPr>
            <p:cNvSpPr/>
            <p:nvPr/>
          </p:nvSpPr>
          <p:spPr>
            <a:xfrm>
              <a:off x="2277756" y="2746853"/>
              <a:ext cx="1854200" cy="452120"/>
            </a:xfrm>
            <a:custGeom>
              <a:avLst/>
              <a:gdLst>
                <a:gd name="connsiteX0" fmla="*/ 0 w 1833880"/>
                <a:gd name="connsiteY0" fmla="*/ 452120 h 452120"/>
                <a:gd name="connsiteX1" fmla="*/ 238760 w 1833880"/>
                <a:gd name="connsiteY1" fmla="*/ 452120 h 452120"/>
                <a:gd name="connsiteX2" fmla="*/ 259080 w 1833880"/>
                <a:gd name="connsiteY2" fmla="*/ 309880 h 452120"/>
                <a:gd name="connsiteX3" fmla="*/ 1092200 w 1833880"/>
                <a:gd name="connsiteY3" fmla="*/ 320040 h 452120"/>
                <a:gd name="connsiteX4" fmla="*/ 1833880 w 1833880"/>
                <a:gd name="connsiteY4" fmla="*/ 284480 h 452120"/>
                <a:gd name="connsiteX5" fmla="*/ 1823720 w 1833880"/>
                <a:gd name="connsiteY5" fmla="*/ 10160 h 452120"/>
                <a:gd name="connsiteX6" fmla="*/ 1711960 w 1833880"/>
                <a:gd name="connsiteY6" fmla="*/ 5080 h 452120"/>
                <a:gd name="connsiteX7" fmla="*/ 1656080 w 1833880"/>
                <a:gd name="connsiteY7" fmla="*/ 0 h 452120"/>
                <a:gd name="connsiteX8" fmla="*/ 1508760 w 1833880"/>
                <a:gd name="connsiteY8" fmla="*/ 45720 h 452120"/>
                <a:gd name="connsiteX9" fmla="*/ 1346200 w 1833880"/>
                <a:gd name="connsiteY9" fmla="*/ 96520 h 452120"/>
                <a:gd name="connsiteX10" fmla="*/ 1259840 w 1833880"/>
                <a:gd name="connsiteY10" fmla="*/ 147320 h 452120"/>
                <a:gd name="connsiteX11" fmla="*/ 1112520 w 1833880"/>
                <a:gd name="connsiteY11" fmla="*/ 147320 h 452120"/>
                <a:gd name="connsiteX12" fmla="*/ 899160 w 1833880"/>
                <a:gd name="connsiteY12" fmla="*/ 106680 h 452120"/>
                <a:gd name="connsiteX13" fmla="*/ 792480 w 1833880"/>
                <a:gd name="connsiteY13" fmla="*/ 137160 h 452120"/>
                <a:gd name="connsiteX14" fmla="*/ 680720 w 1833880"/>
                <a:gd name="connsiteY14" fmla="*/ 101600 h 452120"/>
                <a:gd name="connsiteX15" fmla="*/ 609600 w 1833880"/>
                <a:gd name="connsiteY15" fmla="*/ 60960 h 452120"/>
                <a:gd name="connsiteX16" fmla="*/ 472440 w 1833880"/>
                <a:gd name="connsiteY16" fmla="*/ 91440 h 452120"/>
                <a:gd name="connsiteX17" fmla="*/ 360680 w 1833880"/>
                <a:gd name="connsiteY17" fmla="*/ 127000 h 452120"/>
                <a:gd name="connsiteX18" fmla="*/ 304800 w 1833880"/>
                <a:gd name="connsiteY18" fmla="*/ 203200 h 452120"/>
                <a:gd name="connsiteX19" fmla="*/ 238760 w 1833880"/>
                <a:gd name="connsiteY19" fmla="*/ 279400 h 452120"/>
                <a:gd name="connsiteX20" fmla="*/ 147320 w 1833880"/>
                <a:gd name="connsiteY20" fmla="*/ 340360 h 452120"/>
                <a:gd name="connsiteX21" fmla="*/ 45720 w 1833880"/>
                <a:gd name="connsiteY21" fmla="*/ 365760 h 452120"/>
                <a:gd name="connsiteX22" fmla="*/ 0 w 1833880"/>
                <a:gd name="connsiteY22" fmla="*/ 452120 h 452120"/>
                <a:gd name="connsiteX0" fmla="*/ 0 w 1854200"/>
                <a:gd name="connsiteY0" fmla="*/ 449580 h 452120"/>
                <a:gd name="connsiteX1" fmla="*/ 259080 w 1854200"/>
                <a:gd name="connsiteY1" fmla="*/ 452120 h 452120"/>
                <a:gd name="connsiteX2" fmla="*/ 279400 w 1854200"/>
                <a:gd name="connsiteY2" fmla="*/ 309880 h 452120"/>
                <a:gd name="connsiteX3" fmla="*/ 1112520 w 1854200"/>
                <a:gd name="connsiteY3" fmla="*/ 320040 h 452120"/>
                <a:gd name="connsiteX4" fmla="*/ 1854200 w 1854200"/>
                <a:gd name="connsiteY4" fmla="*/ 284480 h 452120"/>
                <a:gd name="connsiteX5" fmla="*/ 1844040 w 1854200"/>
                <a:gd name="connsiteY5" fmla="*/ 10160 h 452120"/>
                <a:gd name="connsiteX6" fmla="*/ 1732280 w 1854200"/>
                <a:gd name="connsiteY6" fmla="*/ 5080 h 452120"/>
                <a:gd name="connsiteX7" fmla="*/ 1676400 w 1854200"/>
                <a:gd name="connsiteY7" fmla="*/ 0 h 452120"/>
                <a:gd name="connsiteX8" fmla="*/ 1529080 w 1854200"/>
                <a:gd name="connsiteY8" fmla="*/ 45720 h 452120"/>
                <a:gd name="connsiteX9" fmla="*/ 1366520 w 1854200"/>
                <a:gd name="connsiteY9" fmla="*/ 96520 h 452120"/>
                <a:gd name="connsiteX10" fmla="*/ 1280160 w 1854200"/>
                <a:gd name="connsiteY10" fmla="*/ 147320 h 452120"/>
                <a:gd name="connsiteX11" fmla="*/ 1132840 w 1854200"/>
                <a:gd name="connsiteY11" fmla="*/ 147320 h 452120"/>
                <a:gd name="connsiteX12" fmla="*/ 919480 w 1854200"/>
                <a:gd name="connsiteY12" fmla="*/ 106680 h 452120"/>
                <a:gd name="connsiteX13" fmla="*/ 812800 w 1854200"/>
                <a:gd name="connsiteY13" fmla="*/ 137160 h 452120"/>
                <a:gd name="connsiteX14" fmla="*/ 701040 w 1854200"/>
                <a:gd name="connsiteY14" fmla="*/ 101600 h 452120"/>
                <a:gd name="connsiteX15" fmla="*/ 629920 w 1854200"/>
                <a:gd name="connsiteY15" fmla="*/ 60960 h 452120"/>
                <a:gd name="connsiteX16" fmla="*/ 492760 w 1854200"/>
                <a:gd name="connsiteY16" fmla="*/ 91440 h 452120"/>
                <a:gd name="connsiteX17" fmla="*/ 381000 w 1854200"/>
                <a:gd name="connsiteY17" fmla="*/ 127000 h 452120"/>
                <a:gd name="connsiteX18" fmla="*/ 325120 w 1854200"/>
                <a:gd name="connsiteY18" fmla="*/ 203200 h 452120"/>
                <a:gd name="connsiteX19" fmla="*/ 259080 w 1854200"/>
                <a:gd name="connsiteY19" fmla="*/ 279400 h 452120"/>
                <a:gd name="connsiteX20" fmla="*/ 167640 w 1854200"/>
                <a:gd name="connsiteY20" fmla="*/ 340360 h 452120"/>
                <a:gd name="connsiteX21" fmla="*/ 66040 w 1854200"/>
                <a:gd name="connsiteY21" fmla="*/ 365760 h 452120"/>
                <a:gd name="connsiteX22" fmla="*/ 0 w 1854200"/>
                <a:gd name="connsiteY22" fmla="*/ 449580 h 452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54200" h="452120">
                  <a:moveTo>
                    <a:pt x="0" y="449580"/>
                  </a:moveTo>
                  <a:lnTo>
                    <a:pt x="259080" y="452120"/>
                  </a:lnTo>
                  <a:lnTo>
                    <a:pt x="279400" y="309880"/>
                  </a:lnTo>
                  <a:lnTo>
                    <a:pt x="1112520" y="320040"/>
                  </a:lnTo>
                  <a:lnTo>
                    <a:pt x="1854200" y="284480"/>
                  </a:lnTo>
                  <a:lnTo>
                    <a:pt x="1844040" y="10160"/>
                  </a:lnTo>
                  <a:lnTo>
                    <a:pt x="1732280" y="5080"/>
                  </a:lnTo>
                  <a:lnTo>
                    <a:pt x="1676400" y="0"/>
                  </a:lnTo>
                  <a:lnTo>
                    <a:pt x="1529080" y="45720"/>
                  </a:lnTo>
                  <a:lnTo>
                    <a:pt x="1366520" y="96520"/>
                  </a:lnTo>
                  <a:lnTo>
                    <a:pt x="1280160" y="147320"/>
                  </a:lnTo>
                  <a:lnTo>
                    <a:pt x="1132840" y="147320"/>
                  </a:lnTo>
                  <a:lnTo>
                    <a:pt x="919480" y="106680"/>
                  </a:lnTo>
                  <a:lnTo>
                    <a:pt x="812800" y="137160"/>
                  </a:lnTo>
                  <a:lnTo>
                    <a:pt x="701040" y="101600"/>
                  </a:lnTo>
                  <a:lnTo>
                    <a:pt x="629920" y="60960"/>
                  </a:lnTo>
                  <a:lnTo>
                    <a:pt x="492760" y="91440"/>
                  </a:lnTo>
                  <a:lnTo>
                    <a:pt x="381000" y="127000"/>
                  </a:lnTo>
                  <a:lnTo>
                    <a:pt x="325120" y="203200"/>
                  </a:lnTo>
                  <a:lnTo>
                    <a:pt x="259080" y="279400"/>
                  </a:lnTo>
                  <a:lnTo>
                    <a:pt x="167640" y="340360"/>
                  </a:lnTo>
                  <a:lnTo>
                    <a:pt x="66040" y="365760"/>
                  </a:lnTo>
                  <a:lnTo>
                    <a:pt x="0" y="44958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A8FD1D3A-B99E-44F5-80B7-7A25BFEF81B6}"/>
                </a:ext>
              </a:extLst>
            </p:cNvPr>
            <p:cNvSpPr/>
            <p:nvPr/>
          </p:nvSpPr>
          <p:spPr>
            <a:xfrm>
              <a:off x="2729876" y="3056733"/>
              <a:ext cx="396240" cy="543560"/>
            </a:xfrm>
            <a:custGeom>
              <a:avLst/>
              <a:gdLst>
                <a:gd name="connsiteX0" fmla="*/ 0 w 414020"/>
                <a:gd name="connsiteY0" fmla="*/ 0 h 541020"/>
                <a:gd name="connsiteX1" fmla="*/ 17780 w 414020"/>
                <a:gd name="connsiteY1" fmla="*/ 340360 h 541020"/>
                <a:gd name="connsiteX2" fmla="*/ 414020 w 414020"/>
                <a:gd name="connsiteY2" fmla="*/ 541020 h 541020"/>
                <a:gd name="connsiteX3" fmla="*/ 381000 w 414020"/>
                <a:gd name="connsiteY3" fmla="*/ 5080 h 541020"/>
                <a:gd name="connsiteX4" fmla="*/ 0 w 414020"/>
                <a:gd name="connsiteY4" fmla="*/ 0 h 541020"/>
                <a:gd name="connsiteX0" fmla="*/ 0 w 396240"/>
                <a:gd name="connsiteY0" fmla="*/ 0 h 543560"/>
                <a:gd name="connsiteX1" fmla="*/ 0 w 396240"/>
                <a:gd name="connsiteY1" fmla="*/ 342900 h 543560"/>
                <a:gd name="connsiteX2" fmla="*/ 396240 w 396240"/>
                <a:gd name="connsiteY2" fmla="*/ 543560 h 543560"/>
                <a:gd name="connsiteX3" fmla="*/ 363220 w 396240"/>
                <a:gd name="connsiteY3" fmla="*/ 7620 h 543560"/>
                <a:gd name="connsiteX4" fmla="*/ 0 w 396240"/>
                <a:gd name="connsiteY4" fmla="*/ 0 h 54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240" h="543560">
                  <a:moveTo>
                    <a:pt x="0" y="0"/>
                  </a:moveTo>
                  <a:lnTo>
                    <a:pt x="0" y="342900"/>
                  </a:lnTo>
                  <a:lnTo>
                    <a:pt x="396240" y="543560"/>
                  </a:lnTo>
                  <a:lnTo>
                    <a:pt x="36322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DB12247-EC6F-422F-9D99-523F95B67C7E}"/>
                </a:ext>
              </a:extLst>
            </p:cNvPr>
            <p:cNvSpPr/>
            <p:nvPr/>
          </p:nvSpPr>
          <p:spPr>
            <a:xfrm>
              <a:off x="2021216" y="3056733"/>
              <a:ext cx="713740" cy="1178560"/>
            </a:xfrm>
            <a:custGeom>
              <a:avLst/>
              <a:gdLst>
                <a:gd name="connsiteX0" fmla="*/ 254000 w 716280"/>
                <a:gd name="connsiteY0" fmla="*/ 139700 h 1178560"/>
                <a:gd name="connsiteX1" fmla="*/ 518160 w 716280"/>
                <a:gd name="connsiteY1" fmla="*/ 139700 h 1178560"/>
                <a:gd name="connsiteX2" fmla="*/ 538480 w 716280"/>
                <a:gd name="connsiteY2" fmla="*/ 0 h 1178560"/>
                <a:gd name="connsiteX3" fmla="*/ 708660 w 716280"/>
                <a:gd name="connsiteY3" fmla="*/ 0 h 1178560"/>
                <a:gd name="connsiteX4" fmla="*/ 716280 w 716280"/>
                <a:gd name="connsiteY4" fmla="*/ 1016000 h 1178560"/>
                <a:gd name="connsiteX5" fmla="*/ 624840 w 716280"/>
                <a:gd name="connsiteY5" fmla="*/ 1008380 h 1178560"/>
                <a:gd name="connsiteX6" fmla="*/ 596900 w 716280"/>
                <a:gd name="connsiteY6" fmla="*/ 1178560 h 1178560"/>
                <a:gd name="connsiteX7" fmla="*/ 284480 w 716280"/>
                <a:gd name="connsiteY7" fmla="*/ 1173480 h 1178560"/>
                <a:gd name="connsiteX8" fmla="*/ 279400 w 716280"/>
                <a:gd name="connsiteY8" fmla="*/ 1150620 h 1178560"/>
                <a:gd name="connsiteX9" fmla="*/ 0 w 716280"/>
                <a:gd name="connsiteY9" fmla="*/ 1150620 h 1178560"/>
                <a:gd name="connsiteX10" fmla="*/ 7620 w 716280"/>
                <a:gd name="connsiteY10" fmla="*/ 789940 h 1178560"/>
                <a:gd name="connsiteX11" fmla="*/ 48260 w 716280"/>
                <a:gd name="connsiteY11" fmla="*/ 617220 h 1178560"/>
                <a:gd name="connsiteX12" fmla="*/ 149860 w 716280"/>
                <a:gd name="connsiteY12" fmla="*/ 340360 h 1178560"/>
                <a:gd name="connsiteX13" fmla="*/ 254000 w 716280"/>
                <a:gd name="connsiteY13" fmla="*/ 139700 h 1178560"/>
                <a:gd name="connsiteX0" fmla="*/ 254000 w 713740"/>
                <a:gd name="connsiteY0" fmla="*/ 139700 h 1178560"/>
                <a:gd name="connsiteX1" fmla="*/ 518160 w 713740"/>
                <a:gd name="connsiteY1" fmla="*/ 139700 h 1178560"/>
                <a:gd name="connsiteX2" fmla="*/ 538480 w 713740"/>
                <a:gd name="connsiteY2" fmla="*/ 0 h 1178560"/>
                <a:gd name="connsiteX3" fmla="*/ 708660 w 713740"/>
                <a:gd name="connsiteY3" fmla="*/ 0 h 1178560"/>
                <a:gd name="connsiteX4" fmla="*/ 713740 w 713740"/>
                <a:gd name="connsiteY4" fmla="*/ 1005840 h 1178560"/>
                <a:gd name="connsiteX5" fmla="*/ 624840 w 713740"/>
                <a:gd name="connsiteY5" fmla="*/ 1008380 h 1178560"/>
                <a:gd name="connsiteX6" fmla="*/ 596900 w 713740"/>
                <a:gd name="connsiteY6" fmla="*/ 1178560 h 1178560"/>
                <a:gd name="connsiteX7" fmla="*/ 284480 w 713740"/>
                <a:gd name="connsiteY7" fmla="*/ 1173480 h 1178560"/>
                <a:gd name="connsiteX8" fmla="*/ 279400 w 713740"/>
                <a:gd name="connsiteY8" fmla="*/ 1150620 h 1178560"/>
                <a:gd name="connsiteX9" fmla="*/ 0 w 713740"/>
                <a:gd name="connsiteY9" fmla="*/ 1150620 h 1178560"/>
                <a:gd name="connsiteX10" fmla="*/ 7620 w 713740"/>
                <a:gd name="connsiteY10" fmla="*/ 789940 h 1178560"/>
                <a:gd name="connsiteX11" fmla="*/ 48260 w 713740"/>
                <a:gd name="connsiteY11" fmla="*/ 617220 h 1178560"/>
                <a:gd name="connsiteX12" fmla="*/ 149860 w 713740"/>
                <a:gd name="connsiteY12" fmla="*/ 340360 h 1178560"/>
                <a:gd name="connsiteX13" fmla="*/ 254000 w 713740"/>
                <a:gd name="connsiteY13" fmla="*/ 139700 h 117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13740" h="1178560">
                  <a:moveTo>
                    <a:pt x="254000" y="139700"/>
                  </a:moveTo>
                  <a:lnTo>
                    <a:pt x="518160" y="139700"/>
                  </a:lnTo>
                  <a:lnTo>
                    <a:pt x="538480" y="0"/>
                  </a:lnTo>
                  <a:lnTo>
                    <a:pt x="708660" y="0"/>
                  </a:lnTo>
                  <a:cubicBezTo>
                    <a:pt x="710353" y="335280"/>
                    <a:pt x="712047" y="670560"/>
                    <a:pt x="713740" y="1005840"/>
                  </a:cubicBezTo>
                  <a:lnTo>
                    <a:pt x="624840" y="1008380"/>
                  </a:lnTo>
                  <a:lnTo>
                    <a:pt x="596900" y="1178560"/>
                  </a:lnTo>
                  <a:lnTo>
                    <a:pt x="284480" y="1173480"/>
                  </a:lnTo>
                  <a:lnTo>
                    <a:pt x="279400" y="1150620"/>
                  </a:lnTo>
                  <a:lnTo>
                    <a:pt x="0" y="1150620"/>
                  </a:lnTo>
                  <a:lnTo>
                    <a:pt x="7620" y="789940"/>
                  </a:lnTo>
                  <a:lnTo>
                    <a:pt x="48260" y="617220"/>
                  </a:lnTo>
                  <a:lnTo>
                    <a:pt x="149860" y="340360"/>
                  </a:lnTo>
                  <a:lnTo>
                    <a:pt x="254000" y="13970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5ED2CA22-CAC0-4B79-9D53-4FD61C25E077}"/>
                </a:ext>
              </a:extLst>
            </p:cNvPr>
            <p:cNvSpPr/>
            <p:nvPr/>
          </p:nvSpPr>
          <p:spPr>
            <a:xfrm>
              <a:off x="2731147" y="3402808"/>
              <a:ext cx="397510" cy="741045"/>
            </a:xfrm>
            <a:custGeom>
              <a:avLst/>
              <a:gdLst>
                <a:gd name="connsiteX0" fmla="*/ 28695 w 422395"/>
                <a:gd name="connsiteY0" fmla="*/ 16914 h 756054"/>
                <a:gd name="connsiteX1" fmla="*/ 422395 w 422395"/>
                <a:gd name="connsiteY1" fmla="*/ 212494 h 756054"/>
                <a:gd name="connsiteX2" fmla="*/ 419855 w 422395"/>
                <a:gd name="connsiteY2" fmla="*/ 756054 h 756054"/>
                <a:gd name="connsiteX3" fmla="*/ 336035 w 422395"/>
                <a:gd name="connsiteY3" fmla="*/ 745894 h 756054"/>
                <a:gd name="connsiteX4" fmla="*/ 336035 w 422395"/>
                <a:gd name="connsiteY4" fmla="*/ 745894 h 756054"/>
                <a:gd name="connsiteX5" fmla="*/ 290315 w 422395"/>
                <a:gd name="connsiteY5" fmla="*/ 690014 h 756054"/>
                <a:gd name="connsiteX6" fmla="*/ 31235 w 422395"/>
                <a:gd name="connsiteY6" fmla="*/ 674774 h 756054"/>
                <a:gd name="connsiteX7" fmla="*/ 28695 w 422395"/>
                <a:gd name="connsiteY7" fmla="*/ 16914 h 756054"/>
                <a:gd name="connsiteX0" fmla="*/ 0 w 393700"/>
                <a:gd name="connsiteY0" fmla="*/ 16914 h 756054"/>
                <a:gd name="connsiteX1" fmla="*/ 393700 w 393700"/>
                <a:gd name="connsiteY1" fmla="*/ 212494 h 756054"/>
                <a:gd name="connsiteX2" fmla="*/ 391160 w 393700"/>
                <a:gd name="connsiteY2" fmla="*/ 756054 h 756054"/>
                <a:gd name="connsiteX3" fmla="*/ 307340 w 393700"/>
                <a:gd name="connsiteY3" fmla="*/ 745894 h 756054"/>
                <a:gd name="connsiteX4" fmla="*/ 307340 w 393700"/>
                <a:gd name="connsiteY4" fmla="*/ 745894 h 756054"/>
                <a:gd name="connsiteX5" fmla="*/ 261620 w 393700"/>
                <a:gd name="connsiteY5" fmla="*/ 690014 h 756054"/>
                <a:gd name="connsiteX6" fmla="*/ 2540 w 393700"/>
                <a:gd name="connsiteY6" fmla="*/ 674774 h 756054"/>
                <a:gd name="connsiteX7" fmla="*/ 0 w 393700"/>
                <a:gd name="connsiteY7" fmla="*/ 16914 h 756054"/>
                <a:gd name="connsiteX0" fmla="*/ 0 w 393700"/>
                <a:gd name="connsiteY0" fmla="*/ 0 h 739140"/>
                <a:gd name="connsiteX1" fmla="*/ 393700 w 393700"/>
                <a:gd name="connsiteY1" fmla="*/ 195580 h 739140"/>
                <a:gd name="connsiteX2" fmla="*/ 391160 w 393700"/>
                <a:gd name="connsiteY2" fmla="*/ 739140 h 739140"/>
                <a:gd name="connsiteX3" fmla="*/ 307340 w 393700"/>
                <a:gd name="connsiteY3" fmla="*/ 728980 h 739140"/>
                <a:gd name="connsiteX4" fmla="*/ 307340 w 393700"/>
                <a:gd name="connsiteY4" fmla="*/ 728980 h 739140"/>
                <a:gd name="connsiteX5" fmla="*/ 261620 w 393700"/>
                <a:gd name="connsiteY5" fmla="*/ 673100 h 739140"/>
                <a:gd name="connsiteX6" fmla="*/ 2540 w 393700"/>
                <a:gd name="connsiteY6" fmla="*/ 657860 h 739140"/>
                <a:gd name="connsiteX7" fmla="*/ 0 w 393700"/>
                <a:gd name="connsiteY7" fmla="*/ 0 h 739140"/>
                <a:gd name="connsiteX0" fmla="*/ 0 w 393700"/>
                <a:gd name="connsiteY0" fmla="*/ 0 h 739140"/>
                <a:gd name="connsiteX1" fmla="*/ 393700 w 393700"/>
                <a:gd name="connsiteY1" fmla="*/ 195580 h 739140"/>
                <a:gd name="connsiteX2" fmla="*/ 391160 w 393700"/>
                <a:gd name="connsiteY2" fmla="*/ 739140 h 739140"/>
                <a:gd name="connsiteX3" fmla="*/ 307340 w 393700"/>
                <a:gd name="connsiteY3" fmla="*/ 728980 h 739140"/>
                <a:gd name="connsiteX4" fmla="*/ 307340 w 393700"/>
                <a:gd name="connsiteY4" fmla="*/ 728980 h 739140"/>
                <a:gd name="connsiteX5" fmla="*/ 261620 w 393700"/>
                <a:gd name="connsiteY5" fmla="*/ 673100 h 739140"/>
                <a:gd name="connsiteX6" fmla="*/ 2540 w 393700"/>
                <a:gd name="connsiteY6" fmla="*/ 657860 h 739140"/>
                <a:gd name="connsiteX7" fmla="*/ 0 w 393700"/>
                <a:gd name="connsiteY7" fmla="*/ 0 h 739140"/>
                <a:gd name="connsiteX0" fmla="*/ 0 w 395605"/>
                <a:gd name="connsiteY0" fmla="*/ 0 h 737235"/>
                <a:gd name="connsiteX1" fmla="*/ 395605 w 395605"/>
                <a:gd name="connsiteY1" fmla="*/ 193675 h 737235"/>
                <a:gd name="connsiteX2" fmla="*/ 393065 w 395605"/>
                <a:gd name="connsiteY2" fmla="*/ 737235 h 737235"/>
                <a:gd name="connsiteX3" fmla="*/ 309245 w 395605"/>
                <a:gd name="connsiteY3" fmla="*/ 727075 h 737235"/>
                <a:gd name="connsiteX4" fmla="*/ 309245 w 395605"/>
                <a:gd name="connsiteY4" fmla="*/ 727075 h 737235"/>
                <a:gd name="connsiteX5" fmla="*/ 263525 w 395605"/>
                <a:gd name="connsiteY5" fmla="*/ 671195 h 737235"/>
                <a:gd name="connsiteX6" fmla="*/ 4445 w 395605"/>
                <a:gd name="connsiteY6" fmla="*/ 655955 h 737235"/>
                <a:gd name="connsiteX7" fmla="*/ 0 w 395605"/>
                <a:gd name="connsiteY7" fmla="*/ 0 h 737235"/>
                <a:gd name="connsiteX0" fmla="*/ 0 w 399415"/>
                <a:gd name="connsiteY0" fmla="*/ 0 h 742950"/>
                <a:gd name="connsiteX1" fmla="*/ 399415 w 399415"/>
                <a:gd name="connsiteY1" fmla="*/ 199390 h 742950"/>
                <a:gd name="connsiteX2" fmla="*/ 396875 w 399415"/>
                <a:gd name="connsiteY2" fmla="*/ 742950 h 742950"/>
                <a:gd name="connsiteX3" fmla="*/ 313055 w 399415"/>
                <a:gd name="connsiteY3" fmla="*/ 732790 h 742950"/>
                <a:gd name="connsiteX4" fmla="*/ 313055 w 399415"/>
                <a:gd name="connsiteY4" fmla="*/ 732790 h 742950"/>
                <a:gd name="connsiteX5" fmla="*/ 267335 w 399415"/>
                <a:gd name="connsiteY5" fmla="*/ 676910 h 742950"/>
                <a:gd name="connsiteX6" fmla="*/ 8255 w 399415"/>
                <a:gd name="connsiteY6" fmla="*/ 661670 h 742950"/>
                <a:gd name="connsiteX7" fmla="*/ 0 w 399415"/>
                <a:gd name="connsiteY7" fmla="*/ 0 h 742950"/>
                <a:gd name="connsiteX0" fmla="*/ 0 w 399415"/>
                <a:gd name="connsiteY0" fmla="*/ 0 h 742950"/>
                <a:gd name="connsiteX1" fmla="*/ 399415 w 399415"/>
                <a:gd name="connsiteY1" fmla="*/ 199390 h 742950"/>
                <a:gd name="connsiteX2" fmla="*/ 396875 w 399415"/>
                <a:gd name="connsiteY2" fmla="*/ 742950 h 742950"/>
                <a:gd name="connsiteX3" fmla="*/ 313055 w 399415"/>
                <a:gd name="connsiteY3" fmla="*/ 732790 h 742950"/>
                <a:gd name="connsiteX4" fmla="*/ 318770 w 399415"/>
                <a:gd name="connsiteY4" fmla="*/ 740410 h 742950"/>
                <a:gd name="connsiteX5" fmla="*/ 267335 w 399415"/>
                <a:gd name="connsiteY5" fmla="*/ 676910 h 742950"/>
                <a:gd name="connsiteX6" fmla="*/ 8255 w 399415"/>
                <a:gd name="connsiteY6" fmla="*/ 661670 h 742950"/>
                <a:gd name="connsiteX7" fmla="*/ 0 w 399415"/>
                <a:gd name="connsiteY7" fmla="*/ 0 h 742950"/>
                <a:gd name="connsiteX0" fmla="*/ 0 w 397510"/>
                <a:gd name="connsiteY0" fmla="*/ 0 h 741045"/>
                <a:gd name="connsiteX1" fmla="*/ 397510 w 397510"/>
                <a:gd name="connsiteY1" fmla="*/ 197485 h 741045"/>
                <a:gd name="connsiteX2" fmla="*/ 394970 w 397510"/>
                <a:gd name="connsiteY2" fmla="*/ 741045 h 741045"/>
                <a:gd name="connsiteX3" fmla="*/ 311150 w 397510"/>
                <a:gd name="connsiteY3" fmla="*/ 730885 h 741045"/>
                <a:gd name="connsiteX4" fmla="*/ 316865 w 397510"/>
                <a:gd name="connsiteY4" fmla="*/ 738505 h 741045"/>
                <a:gd name="connsiteX5" fmla="*/ 265430 w 397510"/>
                <a:gd name="connsiteY5" fmla="*/ 675005 h 741045"/>
                <a:gd name="connsiteX6" fmla="*/ 6350 w 397510"/>
                <a:gd name="connsiteY6" fmla="*/ 659765 h 741045"/>
                <a:gd name="connsiteX7" fmla="*/ 0 w 397510"/>
                <a:gd name="connsiteY7" fmla="*/ 0 h 74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7510" h="741045">
                  <a:moveTo>
                    <a:pt x="0" y="0"/>
                  </a:moveTo>
                  <a:cubicBezTo>
                    <a:pt x="62653" y="29633"/>
                    <a:pt x="266277" y="132292"/>
                    <a:pt x="397510" y="197485"/>
                  </a:cubicBezTo>
                  <a:cubicBezTo>
                    <a:pt x="396663" y="378672"/>
                    <a:pt x="395817" y="559858"/>
                    <a:pt x="394970" y="741045"/>
                  </a:cubicBezTo>
                  <a:cubicBezTo>
                    <a:pt x="367030" y="737658"/>
                    <a:pt x="324167" y="731308"/>
                    <a:pt x="311150" y="730885"/>
                  </a:cubicBezTo>
                  <a:cubicBezTo>
                    <a:pt x="298133" y="730462"/>
                    <a:pt x="314960" y="735965"/>
                    <a:pt x="316865" y="738505"/>
                  </a:cubicBezTo>
                  <a:lnTo>
                    <a:pt x="265430" y="675005"/>
                  </a:lnTo>
                  <a:lnTo>
                    <a:pt x="6350" y="659765"/>
                  </a:lnTo>
                  <a:cubicBezTo>
                    <a:pt x="4657" y="440478"/>
                    <a:pt x="1270" y="328930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3B427672-626A-43EB-953B-994A8AF9DB32}"/>
                </a:ext>
              </a:extLst>
            </p:cNvPr>
            <p:cNvSpPr/>
            <p:nvPr/>
          </p:nvSpPr>
          <p:spPr>
            <a:xfrm>
              <a:off x="3368686" y="3045303"/>
              <a:ext cx="441960" cy="262890"/>
            </a:xfrm>
            <a:custGeom>
              <a:avLst/>
              <a:gdLst>
                <a:gd name="connsiteX0" fmla="*/ 3810 w 441960"/>
                <a:gd name="connsiteY0" fmla="*/ 22860 h 262890"/>
                <a:gd name="connsiteX1" fmla="*/ 0 w 441960"/>
                <a:gd name="connsiteY1" fmla="*/ 262890 h 262890"/>
                <a:gd name="connsiteX2" fmla="*/ 440055 w 441960"/>
                <a:gd name="connsiteY2" fmla="*/ 262890 h 262890"/>
                <a:gd name="connsiteX3" fmla="*/ 441960 w 441960"/>
                <a:gd name="connsiteY3" fmla="*/ 0 h 262890"/>
                <a:gd name="connsiteX4" fmla="*/ 97155 w 441960"/>
                <a:gd name="connsiteY4" fmla="*/ 17145 h 262890"/>
                <a:gd name="connsiteX5" fmla="*/ 3810 w 441960"/>
                <a:gd name="connsiteY5" fmla="*/ 2286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1960" h="262890">
                  <a:moveTo>
                    <a:pt x="3810" y="22860"/>
                  </a:moveTo>
                  <a:lnTo>
                    <a:pt x="0" y="262890"/>
                  </a:lnTo>
                  <a:lnTo>
                    <a:pt x="440055" y="262890"/>
                  </a:lnTo>
                  <a:lnTo>
                    <a:pt x="441960" y="0"/>
                  </a:lnTo>
                  <a:lnTo>
                    <a:pt x="97155" y="17145"/>
                  </a:lnTo>
                  <a:lnTo>
                    <a:pt x="3810" y="2286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35F5B9C-0B57-4414-B064-1F1DD2F5D8C2}"/>
                </a:ext>
              </a:extLst>
            </p:cNvPr>
            <p:cNvSpPr/>
            <p:nvPr/>
          </p:nvSpPr>
          <p:spPr>
            <a:xfrm>
              <a:off x="3808740" y="3031968"/>
              <a:ext cx="531495" cy="457200"/>
            </a:xfrm>
            <a:custGeom>
              <a:avLst/>
              <a:gdLst>
                <a:gd name="connsiteX0" fmla="*/ 0 w 529590"/>
                <a:gd name="connsiteY0" fmla="*/ 15240 h 457200"/>
                <a:gd name="connsiteX1" fmla="*/ 323850 w 529590"/>
                <a:gd name="connsiteY1" fmla="*/ 0 h 457200"/>
                <a:gd name="connsiteX2" fmla="*/ 527685 w 529590"/>
                <a:gd name="connsiteY2" fmla="*/ 11430 h 457200"/>
                <a:gd name="connsiteX3" fmla="*/ 529590 w 529590"/>
                <a:gd name="connsiteY3" fmla="*/ 200025 h 457200"/>
                <a:gd name="connsiteX4" fmla="*/ 409575 w 529590"/>
                <a:gd name="connsiteY4" fmla="*/ 449580 h 457200"/>
                <a:gd name="connsiteX5" fmla="*/ 0 w 529590"/>
                <a:gd name="connsiteY5" fmla="*/ 457200 h 457200"/>
                <a:gd name="connsiteX6" fmla="*/ 0 w 529590"/>
                <a:gd name="connsiteY6" fmla="*/ 276225 h 457200"/>
                <a:gd name="connsiteX7" fmla="*/ 0 w 529590"/>
                <a:gd name="connsiteY7" fmla="*/ 15240 h 457200"/>
                <a:gd name="connsiteX0" fmla="*/ 1905 w 531495"/>
                <a:gd name="connsiteY0" fmla="*/ 15240 h 457200"/>
                <a:gd name="connsiteX1" fmla="*/ 325755 w 531495"/>
                <a:gd name="connsiteY1" fmla="*/ 0 h 457200"/>
                <a:gd name="connsiteX2" fmla="*/ 529590 w 531495"/>
                <a:gd name="connsiteY2" fmla="*/ 11430 h 457200"/>
                <a:gd name="connsiteX3" fmla="*/ 531495 w 531495"/>
                <a:gd name="connsiteY3" fmla="*/ 200025 h 457200"/>
                <a:gd name="connsiteX4" fmla="*/ 411480 w 531495"/>
                <a:gd name="connsiteY4" fmla="*/ 449580 h 457200"/>
                <a:gd name="connsiteX5" fmla="*/ 1905 w 531495"/>
                <a:gd name="connsiteY5" fmla="*/ 457200 h 457200"/>
                <a:gd name="connsiteX6" fmla="*/ 0 w 531495"/>
                <a:gd name="connsiteY6" fmla="*/ 276225 h 457200"/>
                <a:gd name="connsiteX7" fmla="*/ 1905 w 531495"/>
                <a:gd name="connsiteY7" fmla="*/ 1524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495" h="457200">
                  <a:moveTo>
                    <a:pt x="1905" y="15240"/>
                  </a:moveTo>
                  <a:lnTo>
                    <a:pt x="325755" y="0"/>
                  </a:lnTo>
                  <a:lnTo>
                    <a:pt x="529590" y="11430"/>
                  </a:lnTo>
                  <a:lnTo>
                    <a:pt x="531495" y="200025"/>
                  </a:lnTo>
                  <a:lnTo>
                    <a:pt x="411480" y="449580"/>
                  </a:lnTo>
                  <a:lnTo>
                    <a:pt x="1905" y="457200"/>
                  </a:lnTo>
                  <a:lnTo>
                    <a:pt x="0" y="276225"/>
                  </a:lnTo>
                  <a:lnTo>
                    <a:pt x="1905" y="1524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5A14523-06B6-4EB3-B1E2-F421CF7C85C7}"/>
                </a:ext>
              </a:extLst>
            </p:cNvPr>
            <p:cNvSpPr/>
            <p:nvPr/>
          </p:nvSpPr>
          <p:spPr>
            <a:xfrm>
              <a:off x="3092461" y="3064353"/>
              <a:ext cx="299085" cy="1083945"/>
            </a:xfrm>
            <a:custGeom>
              <a:avLst/>
              <a:gdLst>
                <a:gd name="connsiteX0" fmla="*/ 0 w 299085"/>
                <a:gd name="connsiteY0" fmla="*/ 0 h 1083945"/>
                <a:gd name="connsiteX1" fmla="*/ 28194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6195 w 299085"/>
                <a:gd name="connsiteY5" fmla="*/ 1078230 h 1083945"/>
                <a:gd name="connsiteX6" fmla="*/ 38100 w 299085"/>
                <a:gd name="connsiteY6" fmla="*/ 537210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194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6195 w 299085"/>
                <a:gd name="connsiteY5" fmla="*/ 1078230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194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1940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7655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3845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1905 h 1083945"/>
                <a:gd name="connsiteX2" fmla="*/ 276225 w 299085"/>
                <a:gd name="connsiteY2" fmla="*/ 245745 h 1083945"/>
                <a:gd name="connsiteX3" fmla="*/ 295275 w 299085"/>
                <a:gd name="connsiteY3" fmla="*/ 906780 h 1083945"/>
                <a:gd name="connsiteX4" fmla="*/ 299085 w 299085"/>
                <a:gd name="connsiteY4" fmla="*/ 1083945 h 1083945"/>
                <a:gd name="connsiteX5" fmla="*/ 125730 w 299085"/>
                <a:gd name="connsiteY5" fmla="*/ 1080135 h 1083945"/>
                <a:gd name="connsiteX6" fmla="*/ 34290 w 299085"/>
                <a:gd name="connsiteY6" fmla="*/ 1076325 h 1083945"/>
                <a:gd name="connsiteX7" fmla="*/ 36195 w 299085"/>
                <a:gd name="connsiteY7" fmla="*/ 535305 h 1083945"/>
                <a:gd name="connsiteX8" fmla="*/ 0 w 299085"/>
                <a:gd name="connsiteY8" fmla="*/ 0 h 108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085" h="1083945">
                  <a:moveTo>
                    <a:pt x="0" y="0"/>
                  </a:moveTo>
                  <a:lnTo>
                    <a:pt x="285750" y="1905"/>
                  </a:lnTo>
                  <a:lnTo>
                    <a:pt x="276225" y="245745"/>
                  </a:lnTo>
                  <a:lnTo>
                    <a:pt x="295275" y="906780"/>
                  </a:lnTo>
                  <a:lnTo>
                    <a:pt x="299085" y="1083945"/>
                  </a:lnTo>
                  <a:lnTo>
                    <a:pt x="125730" y="1080135"/>
                  </a:lnTo>
                  <a:cubicBezTo>
                    <a:pt x="81598" y="1078865"/>
                    <a:pt x="64770" y="1077595"/>
                    <a:pt x="34290" y="1076325"/>
                  </a:cubicBezTo>
                  <a:lnTo>
                    <a:pt x="36195" y="5353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9EAEC206-AF17-409A-96A4-913DF64F0089}"/>
                </a:ext>
              </a:extLst>
            </p:cNvPr>
            <p:cNvSpPr/>
            <p:nvPr/>
          </p:nvSpPr>
          <p:spPr>
            <a:xfrm>
              <a:off x="3368686" y="3310097"/>
              <a:ext cx="470535" cy="741045"/>
            </a:xfrm>
            <a:custGeom>
              <a:avLst/>
              <a:gdLst>
                <a:gd name="connsiteX0" fmla="*/ 0 w 481965"/>
                <a:gd name="connsiteY0" fmla="*/ 0 h 960120"/>
                <a:gd name="connsiteX1" fmla="*/ 440055 w 481965"/>
                <a:gd name="connsiteY1" fmla="*/ 0 h 960120"/>
                <a:gd name="connsiteX2" fmla="*/ 441960 w 481965"/>
                <a:gd name="connsiteY2" fmla="*/ 180975 h 960120"/>
                <a:gd name="connsiteX3" fmla="*/ 481965 w 481965"/>
                <a:gd name="connsiteY3" fmla="*/ 960120 h 960120"/>
                <a:gd name="connsiteX4" fmla="*/ 70485 w 481965"/>
                <a:gd name="connsiteY4" fmla="*/ 950595 h 960120"/>
                <a:gd name="connsiteX5" fmla="*/ 24765 w 481965"/>
                <a:gd name="connsiteY5" fmla="*/ 836295 h 960120"/>
                <a:gd name="connsiteX6" fmla="*/ 0 w 481965"/>
                <a:gd name="connsiteY6" fmla="*/ 0 h 960120"/>
                <a:gd name="connsiteX0" fmla="*/ 0 w 470535"/>
                <a:gd name="connsiteY0" fmla="*/ 0 h 950595"/>
                <a:gd name="connsiteX1" fmla="*/ 440055 w 470535"/>
                <a:gd name="connsiteY1" fmla="*/ 0 h 950595"/>
                <a:gd name="connsiteX2" fmla="*/ 441960 w 470535"/>
                <a:gd name="connsiteY2" fmla="*/ 180975 h 950595"/>
                <a:gd name="connsiteX3" fmla="*/ 470535 w 470535"/>
                <a:gd name="connsiteY3" fmla="*/ 704850 h 950595"/>
                <a:gd name="connsiteX4" fmla="*/ 70485 w 470535"/>
                <a:gd name="connsiteY4" fmla="*/ 950595 h 950595"/>
                <a:gd name="connsiteX5" fmla="*/ 24765 w 470535"/>
                <a:gd name="connsiteY5" fmla="*/ 836295 h 950595"/>
                <a:gd name="connsiteX6" fmla="*/ 0 w 470535"/>
                <a:gd name="connsiteY6" fmla="*/ 0 h 950595"/>
                <a:gd name="connsiteX0" fmla="*/ 0 w 470535"/>
                <a:gd name="connsiteY0" fmla="*/ 0 h 950595"/>
                <a:gd name="connsiteX1" fmla="*/ 440055 w 470535"/>
                <a:gd name="connsiteY1" fmla="*/ 0 h 950595"/>
                <a:gd name="connsiteX2" fmla="*/ 441960 w 470535"/>
                <a:gd name="connsiteY2" fmla="*/ 180975 h 950595"/>
                <a:gd name="connsiteX3" fmla="*/ 470535 w 470535"/>
                <a:gd name="connsiteY3" fmla="*/ 704850 h 950595"/>
                <a:gd name="connsiteX4" fmla="*/ 70485 w 470535"/>
                <a:gd name="connsiteY4" fmla="*/ 950595 h 950595"/>
                <a:gd name="connsiteX5" fmla="*/ 17145 w 470535"/>
                <a:gd name="connsiteY5" fmla="*/ 741045 h 950595"/>
                <a:gd name="connsiteX6" fmla="*/ 0 w 470535"/>
                <a:gd name="connsiteY6" fmla="*/ 0 h 950595"/>
                <a:gd name="connsiteX0" fmla="*/ 0 w 470535"/>
                <a:gd name="connsiteY0" fmla="*/ 0 h 741045"/>
                <a:gd name="connsiteX1" fmla="*/ 440055 w 470535"/>
                <a:gd name="connsiteY1" fmla="*/ 0 h 741045"/>
                <a:gd name="connsiteX2" fmla="*/ 441960 w 470535"/>
                <a:gd name="connsiteY2" fmla="*/ 180975 h 741045"/>
                <a:gd name="connsiteX3" fmla="*/ 470535 w 470535"/>
                <a:gd name="connsiteY3" fmla="*/ 704850 h 741045"/>
                <a:gd name="connsiteX4" fmla="*/ 17145 w 470535"/>
                <a:gd name="connsiteY4" fmla="*/ 741045 h 741045"/>
                <a:gd name="connsiteX5" fmla="*/ 0 w 470535"/>
                <a:gd name="connsiteY5" fmla="*/ 0 h 741045"/>
                <a:gd name="connsiteX0" fmla="*/ 0 w 470535"/>
                <a:gd name="connsiteY0" fmla="*/ 0 h 741045"/>
                <a:gd name="connsiteX1" fmla="*/ 440055 w 470535"/>
                <a:gd name="connsiteY1" fmla="*/ 0 h 741045"/>
                <a:gd name="connsiteX2" fmla="*/ 441960 w 470535"/>
                <a:gd name="connsiteY2" fmla="*/ 180975 h 741045"/>
                <a:gd name="connsiteX3" fmla="*/ 470535 w 470535"/>
                <a:gd name="connsiteY3" fmla="*/ 704850 h 741045"/>
                <a:gd name="connsiteX4" fmla="*/ 19050 w 470535"/>
                <a:gd name="connsiteY4" fmla="*/ 741045 h 741045"/>
                <a:gd name="connsiteX5" fmla="*/ 0 w 470535"/>
                <a:gd name="connsiteY5" fmla="*/ 0 h 74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0535" h="741045">
                  <a:moveTo>
                    <a:pt x="0" y="0"/>
                  </a:moveTo>
                  <a:lnTo>
                    <a:pt x="440055" y="0"/>
                  </a:lnTo>
                  <a:lnTo>
                    <a:pt x="441960" y="180975"/>
                  </a:lnTo>
                  <a:lnTo>
                    <a:pt x="470535" y="704850"/>
                  </a:lnTo>
                  <a:lnTo>
                    <a:pt x="19050" y="7410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A9E8FFEC-39A8-4162-85F9-B1D4A40853DD}"/>
                </a:ext>
              </a:extLst>
            </p:cNvPr>
            <p:cNvSpPr/>
            <p:nvPr/>
          </p:nvSpPr>
          <p:spPr>
            <a:xfrm>
              <a:off x="4195456" y="3689193"/>
              <a:ext cx="790575" cy="521970"/>
            </a:xfrm>
            <a:custGeom>
              <a:avLst/>
              <a:gdLst>
                <a:gd name="connsiteX0" fmla="*/ 0 w 790575"/>
                <a:gd name="connsiteY0" fmla="*/ 203835 h 521970"/>
                <a:gd name="connsiteX1" fmla="*/ 5715 w 790575"/>
                <a:gd name="connsiteY1" fmla="*/ 93345 h 521970"/>
                <a:gd name="connsiteX2" fmla="*/ 121920 w 790575"/>
                <a:gd name="connsiteY2" fmla="*/ 32385 h 521970"/>
                <a:gd name="connsiteX3" fmla="*/ 226695 w 790575"/>
                <a:gd name="connsiteY3" fmla="*/ 0 h 521970"/>
                <a:gd name="connsiteX4" fmla="*/ 777240 w 790575"/>
                <a:gd name="connsiteY4" fmla="*/ 93345 h 521970"/>
                <a:gd name="connsiteX5" fmla="*/ 777240 w 790575"/>
                <a:gd name="connsiteY5" fmla="*/ 93345 h 521970"/>
                <a:gd name="connsiteX6" fmla="*/ 790575 w 790575"/>
                <a:gd name="connsiteY6" fmla="*/ 520065 h 521970"/>
                <a:gd name="connsiteX7" fmla="*/ 651510 w 790575"/>
                <a:gd name="connsiteY7" fmla="*/ 521970 h 521970"/>
                <a:gd name="connsiteX8" fmla="*/ 205740 w 790575"/>
                <a:gd name="connsiteY8" fmla="*/ 276225 h 521970"/>
                <a:gd name="connsiteX9" fmla="*/ 0 w 790575"/>
                <a:gd name="connsiteY9" fmla="*/ 203835 h 52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5" h="521970">
                  <a:moveTo>
                    <a:pt x="0" y="203835"/>
                  </a:moveTo>
                  <a:lnTo>
                    <a:pt x="5715" y="93345"/>
                  </a:lnTo>
                  <a:lnTo>
                    <a:pt x="121920" y="32385"/>
                  </a:lnTo>
                  <a:lnTo>
                    <a:pt x="226695" y="0"/>
                  </a:lnTo>
                  <a:lnTo>
                    <a:pt x="777240" y="93345"/>
                  </a:lnTo>
                  <a:lnTo>
                    <a:pt x="777240" y="93345"/>
                  </a:lnTo>
                  <a:lnTo>
                    <a:pt x="790575" y="520065"/>
                  </a:lnTo>
                  <a:lnTo>
                    <a:pt x="651510" y="521970"/>
                  </a:lnTo>
                  <a:lnTo>
                    <a:pt x="205740" y="276225"/>
                  </a:lnTo>
                  <a:lnTo>
                    <a:pt x="0" y="20383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6FC8D16C-9DC2-4F86-8451-E08E3C2D99E3}"/>
                </a:ext>
              </a:extLst>
            </p:cNvPr>
            <p:cNvSpPr/>
            <p:nvPr/>
          </p:nvSpPr>
          <p:spPr>
            <a:xfrm>
              <a:off x="3812551" y="3483453"/>
              <a:ext cx="510540" cy="533400"/>
            </a:xfrm>
            <a:custGeom>
              <a:avLst/>
              <a:gdLst>
                <a:gd name="connsiteX0" fmla="*/ 0 w 510540"/>
                <a:gd name="connsiteY0" fmla="*/ 5715 h 533400"/>
                <a:gd name="connsiteX1" fmla="*/ 329565 w 510540"/>
                <a:gd name="connsiteY1" fmla="*/ 0 h 533400"/>
                <a:gd name="connsiteX2" fmla="*/ 331470 w 510540"/>
                <a:gd name="connsiteY2" fmla="*/ 116205 h 533400"/>
                <a:gd name="connsiteX3" fmla="*/ 419100 w 510540"/>
                <a:gd name="connsiteY3" fmla="*/ 114300 h 533400"/>
                <a:gd name="connsiteX4" fmla="*/ 422910 w 510540"/>
                <a:gd name="connsiteY4" fmla="*/ 283845 h 533400"/>
                <a:gd name="connsiteX5" fmla="*/ 390525 w 510540"/>
                <a:gd name="connsiteY5" fmla="*/ 297180 h 533400"/>
                <a:gd name="connsiteX6" fmla="*/ 382905 w 510540"/>
                <a:gd name="connsiteY6" fmla="*/ 415290 h 533400"/>
                <a:gd name="connsiteX7" fmla="*/ 510540 w 510540"/>
                <a:gd name="connsiteY7" fmla="*/ 453390 h 533400"/>
                <a:gd name="connsiteX8" fmla="*/ 504825 w 510540"/>
                <a:gd name="connsiteY8" fmla="*/ 516255 h 533400"/>
                <a:gd name="connsiteX9" fmla="*/ 26670 w 510540"/>
                <a:gd name="connsiteY9" fmla="*/ 533400 h 533400"/>
                <a:gd name="connsiteX10" fmla="*/ 0 w 510540"/>
                <a:gd name="connsiteY10" fmla="*/ 5715 h 533400"/>
                <a:gd name="connsiteX0" fmla="*/ 0 w 510540"/>
                <a:gd name="connsiteY0" fmla="*/ 5715 h 533400"/>
                <a:gd name="connsiteX1" fmla="*/ 329565 w 510540"/>
                <a:gd name="connsiteY1" fmla="*/ 0 h 533400"/>
                <a:gd name="connsiteX2" fmla="*/ 331470 w 510540"/>
                <a:gd name="connsiteY2" fmla="*/ 116205 h 533400"/>
                <a:gd name="connsiteX3" fmla="*/ 419100 w 510540"/>
                <a:gd name="connsiteY3" fmla="*/ 114300 h 533400"/>
                <a:gd name="connsiteX4" fmla="*/ 422910 w 510540"/>
                <a:gd name="connsiteY4" fmla="*/ 283845 h 533400"/>
                <a:gd name="connsiteX5" fmla="*/ 390525 w 510540"/>
                <a:gd name="connsiteY5" fmla="*/ 297180 h 533400"/>
                <a:gd name="connsiteX6" fmla="*/ 386715 w 510540"/>
                <a:gd name="connsiteY6" fmla="*/ 413385 h 533400"/>
                <a:gd name="connsiteX7" fmla="*/ 510540 w 510540"/>
                <a:gd name="connsiteY7" fmla="*/ 453390 h 533400"/>
                <a:gd name="connsiteX8" fmla="*/ 504825 w 510540"/>
                <a:gd name="connsiteY8" fmla="*/ 516255 h 533400"/>
                <a:gd name="connsiteX9" fmla="*/ 26670 w 510540"/>
                <a:gd name="connsiteY9" fmla="*/ 533400 h 533400"/>
                <a:gd name="connsiteX10" fmla="*/ 0 w 510540"/>
                <a:gd name="connsiteY10" fmla="*/ 5715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40" h="533400">
                  <a:moveTo>
                    <a:pt x="0" y="5715"/>
                  </a:moveTo>
                  <a:lnTo>
                    <a:pt x="329565" y="0"/>
                  </a:lnTo>
                  <a:lnTo>
                    <a:pt x="331470" y="116205"/>
                  </a:lnTo>
                  <a:lnTo>
                    <a:pt x="419100" y="114300"/>
                  </a:lnTo>
                  <a:lnTo>
                    <a:pt x="422910" y="283845"/>
                  </a:lnTo>
                  <a:lnTo>
                    <a:pt x="390525" y="297180"/>
                  </a:lnTo>
                  <a:lnTo>
                    <a:pt x="386715" y="413385"/>
                  </a:lnTo>
                  <a:lnTo>
                    <a:pt x="510540" y="453390"/>
                  </a:lnTo>
                  <a:lnTo>
                    <a:pt x="504825" y="516255"/>
                  </a:lnTo>
                  <a:lnTo>
                    <a:pt x="26670" y="533400"/>
                  </a:lnTo>
                  <a:lnTo>
                    <a:pt x="0" y="571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3CBD2029-5A4D-4D26-A1FC-52EF8494CB8C}"/>
                </a:ext>
              </a:extLst>
            </p:cNvPr>
            <p:cNvSpPr/>
            <p:nvPr/>
          </p:nvSpPr>
          <p:spPr>
            <a:xfrm>
              <a:off x="4123066" y="2662398"/>
              <a:ext cx="1091565" cy="577215"/>
            </a:xfrm>
            <a:custGeom>
              <a:avLst/>
              <a:gdLst>
                <a:gd name="connsiteX0" fmla="*/ 0 w 1091565"/>
                <a:gd name="connsiteY0" fmla="*/ 91440 h 577215"/>
                <a:gd name="connsiteX1" fmla="*/ 9525 w 1091565"/>
                <a:gd name="connsiteY1" fmla="*/ 371475 h 577215"/>
                <a:gd name="connsiteX2" fmla="*/ 213360 w 1091565"/>
                <a:gd name="connsiteY2" fmla="*/ 381000 h 577215"/>
                <a:gd name="connsiteX3" fmla="*/ 217170 w 1091565"/>
                <a:gd name="connsiteY3" fmla="*/ 577215 h 577215"/>
                <a:gd name="connsiteX4" fmla="*/ 1080135 w 1091565"/>
                <a:gd name="connsiteY4" fmla="*/ 491490 h 577215"/>
                <a:gd name="connsiteX5" fmla="*/ 1091565 w 1091565"/>
                <a:gd name="connsiteY5" fmla="*/ 129540 h 577215"/>
                <a:gd name="connsiteX6" fmla="*/ 979170 w 1091565"/>
                <a:gd name="connsiteY6" fmla="*/ 45720 h 577215"/>
                <a:gd name="connsiteX7" fmla="*/ 853440 w 1091565"/>
                <a:gd name="connsiteY7" fmla="*/ 0 h 577215"/>
                <a:gd name="connsiteX8" fmla="*/ 729615 w 1091565"/>
                <a:gd name="connsiteY8" fmla="*/ 13335 h 577215"/>
                <a:gd name="connsiteX9" fmla="*/ 573405 w 1091565"/>
                <a:gd name="connsiteY9" fmla="*/ 78105 h 577215"/>
                <a:gd name="connsiteX10" fmla="*/ 501015 w 1091565"/>
                <a:gd name="connsiteY10" fmla="*/ 133350 h 577215"/>
                <a:gd name="connsiteX11" fmla="*/ 356235 w 1091565"/>
                <a:gd name="connsiteY11" fmla="*/ 125730 h 577215"/>
                <a:gd name="connsiteX12" fmla="*/ 217170 w 1091565"/>
                <a:gd name="connsiteY12" fmla="*/ 110490 h 577215"/>
                <a:gd name="connsiteX13" fmla="*/ 123825 w 1091565"/>
                <a:gd name="connsiteY13" fmla="*/ 60960 h 577215"/>
                <a:gd name="connsiteX14" fmla="*/ 78105 w 1091565"/>
                <a:gd name="connsiteY14" fmla="*/ 72390 h 577215"/>
                <a:gd name="connsiteX15" fmla="*/ 0 w 1091565"/>
                <a:gd name="connsiteY15" fmla="*/ 91440 h 57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91565" h="577215">
                  <a:moveTo>
                    <a:pt x="0" y="91440"/>
                  </a:moveTo>
                  <a:lnTo>
                    <a:pt x="9525" y="371475"/>
                  </a:lnTo>
                  <a:lnTo>
                    <a:pt x="213360" y="381000"/>
                  </a:lnTo>
                  <a:lnTo>
                    <a:pt x="217170" y="577215"/>
                  </a:lnTo>
                  <a:lnTo>
                    <a:pt x="1080135" y="491490"/>
                  </a:lnTo>
                  <a:lnTo>
                    <a:pt x="1091565" y="129540"/>
                  </a:lnTo>
                  <a:lnTo>
                    <a:pt x="979170" y="45720"/>
                  </a:lnTo>
                  <a:lnTo>
                    <a:pt x="853440" y="0"/>
                  </a:lnTo>
                  <a:lnTo>
                    <a:pt x="729615" y="13335"/>
                  </a:lnTo>
                  <a:lnTo>
                    <a:pt x="573405" y="78105"/>
                  </a:lnTo>
                  <a:lnTo>
                    <a:pt x="501015" y="133350"/>
                  </a:lnTo>
                  <a:lnTo>
                    <a:pt x="356235" y="125730"/>
                  </a:lnTo>
                  <a:lnTo>
                    <a:pt x="217170" y="110490"/>
                  </a:lnTo>
                  <a:lnTo>
                    <a:pt x="123825" y="60960"/>
                  </a:lnTo>
                  <a:lnTo>
                    <a:pt x="78105" y="7239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16FB8B4B-CFE8-4646-B96C-F7C0413EF04C}"/>
                </a:ext>
              </a:extLst>
            </p:cNvPr>
            <p:cNvSpPr/>
            <p:nvPr/>
          </p:nvSpPr>
          <p:spPr>
            <a:xfrm>
              <a:off x="4140211" y="3153888"/>
              <a:ext cx="1070610" cy="628650"/>
            </a:xfrm>
            <a:custGeom>
              <a:avLst/>
              <a:gdLst>
                <a:gd name="connsiteX0" fmla="*/ 192405 w 1066800"/>
                <a:gd name="connsiteY0" fmla="*/ 85725 h 624840"/>
                <a:gd name="connsiteX1" fmla="*/ 1061085 w 1066800"/>
                <a:gd name="connsiteY1" fmla="*/ 0 h 624840"/>
                <a:gd name="connsiteX2" fmla="*/ 1066800 w 1066800"/>
                <a:gd name="connsiteY2" fmla="*/ 304800 h 624840"/>
                <a:gd name="connsiteX3" fmla="*/ 794385 w 1066800"/>
                <a:gd name="connsiteY3" fmla="*/ 624840 h 624840"/>
                <a:gd name="connsiteX4" fmla="*/ 281940 w 1066800"/>
                <a:gd name="connsiteY4" fmla="*/ 535305 h 624840"/>
                <a:gd name="connsiteX5" fmla="*/ 171450 w 1066800"/>
                <a:gd name="connsiteY5" fmla="*/ 569595 h 624840"/>
                <a:gd name="connsiteX6" fmla="*/ 91440 w 1066800"/>
                <a:gd name="connsiteY6" fmla="*/ 611505 h 624840"/>
                <a:gd name="connsiteX7" fmla="*/ 89535 w 1066800"/>
                <a:gd name="connsiteY7" fmla="*/ 443865 h 624840"/>
                <a:gd name="connsiteX8" fmla="*/ 0 w 1066800"/>
                <a:gd name="connsiteY8" fmla="*/ 447675 h 624840"/>
                <a:gd name="connsiteX9" fmla="*/ 1905 w 1066800"/>
                <a:gd name="connsiteY9" fmla="*/ 327660 h 624840"/>
                <a:gd name="connsiteX10" fmla="*/ 76200 w 1066800"/>
                <a:gd name="connsiteY10" fmla="*/ 329565 h 624840"/>
                <a:gd name="connsiteX11" fmla="*/ 192405 w 1066800"/>
                <a:gd name="connsiteY11" fmla="*/ 85725 h 624840"/>
                <a:gd name="connsiteX0" fmla="*/ 196215 w 1070610"/>
                <a:gd name="connsiteY0" fmla="*/ 85725 h 624840"/>
                <a:gd name="connsiteX1" fmla="*/ 1064895 w 1070610"/>
                <a:gd name="connsiteY1" fmla="*/ 0 h 624840"/>
                <a:gd name="connsiteX2" fmla="*/ 1070610 w 1070610"/>
                <a:gd name="connsiteY2" fmla="*/ 304800 h 624840"/>
                <a:gd name="connsiteX3" fmla="*/ 798195 w 1070610"/>
                <a:gd name="connsiteY3" fmla="*/ 624840 h 624840"/>
                <a:gd name="connsiteX4" fmla="*/ 285750 w 1070610"/>
                <a:gd name="connsiteY4" fmla="*/ 535305 h 624840"/>
                <a:gd name="connsiteX5" fmla="*/ 175260 w 1070610"/>
                <a:gd name="connsiteY5" fmla="*/ 569595 h 624840"/>
                <a:gd name="connsiteX6" fmla="*/ 95250 w 1070610"/>
                <a:gd name="connsiteY6" fmla="*/ 611505 h 624840"/>
                <a:gd name="connsiteX7" fmla="*/ 93345 w 1070610"/>
                <a:gd name="connsiteY7" fmla="*/ 443865 h 624840"/>
                <a:gd name="connsiteX8" fmla="*/ 3810 w 1070610"/>
                <a:gd name="connsiteY8" fmla="*/ 447675 h 624840"/>
                <a:gd name="connsiteX9" fmla="*/ 0 w 1070610"/>
                <a:gd name="connsiteY9" fmla="*/ 325755 h 624840"/>
                <a:gd name="connsiteX10" fmla="*/ 80010 w 1070610"/>
                <a:gd name="connsiteY10" fmla="*/ 329565 h 624840"/>
                <a:gd name="connsiteX11" fmla="*/ 196215 w 1070610"/>
                <a:gd name="connsiteY11" fmla="*/ 85725 h 624840"/>
                <a:gd name="connsiteX0" fmla="*/ 196215 w 1070610"/>
                <a:gd name="connsiteY0" fmla="*/ 85725 h 628650"/>
                <a:gd name="connsiteX1" fmla="*/ 1064895 w 1070610"/>
                <a:gd name="connsiteY1" fmla="*/ 0 h 628650"/>
                <a:gd name="connsiteX2" fmla="*/ 1070610 w 1070610"/>
                <a:gd name="connsiteY2" fmla="*/ 304800 h 628650"/>
                <a:gd name="connsiteX3" fmla="*/ 830580 w 1070610"/>
                <a:gd name="connsiteY3" fmla="*/ 628650 h 628650"/>
                <a:gd name="connsiteX4" fmla="*/ 285750 w 1070610"/>
                <a:gd name="connsiteY4" fmla="*/ 535305 h 628650"/>
                <a:gd name="connsiteX5" fmla="*/ 175260 w 1070610"/>
                <a:gd name="connsiteY5" fmla="*/ 569595 h 628650"/>
                <a:gd name="connsiteX6" fmla="*/ 95250 w 1070610"/>
                <a:gd name="connsiteY6" fmla="*/ 611505 h 628650"/>
                <a:gd name="connsiteX7" fmla="*/ 93345 w 1070610"/>
                <a:gd name="connsiteY7" fmla="*/ 443865 h 628650"/>
                <a:gd name="connsiteX8" fmla="*/ 3810 w 1070610"/>
                <a:gd name="connsiteY8" fmla="*/ 447675 h 628650"/>
                <a:gd name="connsiteX9" fmla="*/ 0 w 1070610"/>
                <a:gd name="connsiteY9" fmla="*/ 325755 h 628650"/>
                <a:gd name="connsiteX10" fmla="*/ 80010 w 1070610"/>
                <a:gd name="connsiteY10" fmla="*/ 329565 h 628650"/>
                <a:gd name="connsiteX11" fmla="*/ 196215 w 1070610"/>
                <a:gd name="connsiteY11" fmla="*/ 85725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70610" h="628650">
                  <a:moveTo>
                    <a:pt x="196215" y="85725"/>
                  </a:moveTo>
                  <a:lnTo>
                    <a:pt x="1064895" y="0"/>
                  </a:lnTo>
                  <a:lnTo>
                    <a:pt x="1070610" y="304800"/>
                  </a:lnTo>
                  <a:lnTo>
                    <a:pt x="830580" y="628650"/>
                  </a:lnTo>
                  <a:lnTo>
                    <a:pt x="285750" y="535305"/>
                  </a:lnTo>
                  <a:lnTo>
                    <a:pt x="175260" y="569595"/>
                  </a:lnTo>
                  <a:lnTo>
                    <a:pt x="95250" y="611505"/>
                  </a:lnTo>
                  <a:lnTo>
                    <a:pt x="93345" y="443865"/>
                  </a:lnTo>
                  <a:lnTo>
                    <a:pt x="3810" y="447675"/>
                  </a:lnTo>
                  <a:lnTo>
                    <a:pt x="0" y="325755"/>
                  </a:lnTo>
                  <a:lnTo>
                    <a:pt x="80010" y="329565"/>
                  </a:lnTo>
                  <a:lnTo>
                    <a:pt x="196215" y="8572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67F08B94-DF8D-4BBC-A020-BF8BDD3E7ECE}"/>
                </a:ext>
              </a:extLst>
            </p:cNvPr>
            <p:cNvSpPr/>
            <p:nvPr/>
          </p:nvSpPr>
          <p:spPr>
            <a:xfrm>
              <a:off x="5203201" y="2730978"/>
              <a:ext cx="716280" cy="727710"/>
            </a:xfrm>
            <a:custGeom>
              <a:avLst/>
              <a:gdLst>
                <a:gd name="connsiteX0" fmla="*/ 7620 w 716280"/>
                <a:gd name="connsiteY0" fmla="*/ 59055 h 727710"/>
                <a:gd name="connsiteX1" fmla="*/ 146685 w 716280"/>
                <a:gd name="connsiteY1" fmla="*/ 60960 h 727710"/>
                <a:gd name="connsiteX2" fmla="*/ 219075 w 716280"/>
                <a:gd name="connsiteY2" fmla="*/ 26670 h 727710"/>
                <a:gd name="connsiteX3" fmla="*/ 316230 w 716280"/>
                <a:gd name="connsiteY3" fmla="*/ 0 h 727710"/>
                <a:gd name="connsiteX4" fmla="*/ 365760 w 716280"/>
                <a:gd name="connsiteY4" fmla="*/ 5715 h 727710"/>
                <a:gd name="connsiteX5" fmla="*/ 586740 w 716280"/>
                <a:gd name="connsiteY5" fmla="*/ 60960 h 727710"/>
                <a:gd name="connsiteX6" fmla="*/ 600075 w 716280"/>
                <a:gd name="connsiteY6" fmla="*/ 518160 h 727710"/>
                <a:gd name="connsiteX7" fmla="*/ 710565 w 716280"/>
                <a:gd name="connsiteY7" fmla="*/ 514350 h 727710"/>
                <a:gd name="connsiteX8" fmla="*/ 716280 w 716280"/>
                <a:gd name="connsiteY8" fmla="*/ 643890 h 727710"/>
                <a:gd name="connsiteX9" fmla="*/ 7620 w 716280"/>
                <a:gd name="connsiteY9" fmla="*/ 727710 h 727710"/>
                <a:gd name="connsiteX10" fmla="*/ 0 w 716280"/>
                <a:gd name="connsiteY10" fmla="*/ 421005 h 727710"/>
                <a:gd name="connsiteX11" fmla="*/ 7620 w 716280"/>
                <a:gd name="connsiteY11" fmla="*/ 59055 h 727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6280" h="727710">
                  <a:moveTo>
                    <a:pt x="7620" y="59055"/>
                  </a:moveTo>
                  <a:lnTo>
                    <a:pt x="146685" y="60960"/>
                  </a:lnTo>
                  <a:lnTo>
                    <a:pt x="219075" y="26670"/>
                  </a:lnTo>
                  <a:lnTo>
                    <a:pt x="316230" y="0"/>
                  </a:lnTo>
                  <a:lnTo>
                    <a:pt x="365760" y="5715"/>
                  </a:lnTo>
                  <a:lnTo>
                    <a:pt x="586740" y="60960"/>
                  </a:lnTo>
                  <a:lnTo>
                    <a:pt x="600075" y="518160"/>
                  </a:lnTo>
                  <a:lnTo>
                    <a:pt x="710565" y="514350"/>
                  </a:lnTo>
                  <a:lnTo>
                    <a:pt x="716280" y="643890"/>
                  </a:lnTo>
                  <a:lnTo>
                    <a:pt x="7620" y="727710"/>
                  </a:lnTo>
                  <a:lnTo>
                    <a:pt x="0" y="421005"/>
                  </a:lnTo>
                  <a:lnTo>
                    <a:pt x="7620" y="5905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81D91E57-478B-4699-8F8F-B01F708BB122}"/>
                </a:ext>
              </a:extLst>
            </p:cNvPr>
            <p:cNvSpPr/>
            <p:nvPr/>
          </p:nvSpPr>
          <p:spPr>
            <a:xfrm>
              <a:off x="3385831" y="3934937"/>
              <a:ext cx="1604010" cy="489585"/>
            </a:xfrm>
            <a:custGeom>
              <a:avLst/>
              <a:gdLst>
                <a:gd name="connsiteX0" fmla="*/ 0 w 1602105"/>
                <a:gd name="connsiteY0" fmla="*/ 55245 h 426720"/>
                <a:gd name="connsiteX1" fmla="*/ 451485 w 1602105"/>
                <a:gd name="connsiteY1" fmla="*/ 19050 h 426720"/>
                <a:gd name="connsiteX2" fmla="*/ 927735 w 1602105"/>
                <a:gd name="connsiteY2" fmla="*/ 0 h 426720"/>
                <a:gd name="connsiteX3" fmla="*/ 1183005 w 1602105"/>
                <a:gd name="connsiteY3" fmla="*/ 60960 h 426720"/>
                <a:gd name="connsiteX4" fmla="*/ 1461135 w 1602105"/>
                <a:gd name="connsiteY4" fmla="*/ 213360 h 426720"/>
                <a:gd name="connsiteX5" fmla="*/ 1598295 w 1602105"/>
                <a:gd name="connsiteY5" fmla="*/ 213360 h 426720"/>
                <a:gd name="connsiteX6" fmla="*/ 1602105 w 1602105"/>
                <a:gd name="connsiteY6" fmla="*/ 426720 h 426720"/>
                <a:gd name="connsiteX7" fmla="*/ 600075 w 1602105"/>
                <a:gd name="connsiteY7" fmla="*/ 411480 h 426720"/>
                <a:gd name="connsiteX8" fmla="*/ 592455 w 1602105"/>
                <a:gd name="connsiteY8" fmla="*/ 264795 h 426720"/>
                <a:gd name="connsiteX9" fmla="*/ 47625 w 1602105"/>
                <a:gd name="connsiteY9" fmla="*/ 260985 h 426720"/>
                <a:gd name="connsiteX10" fmla="*/ 5715 w 1602105"/>
                <a:gd name="connsiteY10" fmla="*/ 148590 h 426720"/>
                <a:gd name="connsiteX11" fmla="*/ 0 w 1602105"/>
                <a:gd name="connsiteY11" fmla="*/ 55245 h 426720"/>
                <a:gd name="connsiteX0" fmla="*/ 0 w 1604010"/>
                <a:gd name="connsiteY0" fmla="*/ 53340 h 426720"/>
                <a:gd name="connsiteX1" fmla="*/ 453390 w 1604010"/>
                <a:gd name="connsiteY1" fmla="*/ 19050 h 426720"/>
                <a:gd name="connsiteX2" fmla="*/ 929640 w 1604010"/>
                <a:gd name="connsiteY2" fmla="*/ 0 h 426720"/>
                <a:gd name="connsiteX3" fmla="*/ 1184910 w 1604010"/>
                <a:gd name="connsiteY3" fmla="*/ 60960 h 426720"/>
                <a:gd name="connsiteX4" fmla="*/ 1463040 w 1604010"/>
                <a:gd name="connsiteY4" fmla="*/ 213360 h 426720"/>
                <a:gd name="connsiteX5" fmla="*/ 1600200 w 1604010"/>
                <a:gd name="connsiteY5" fmla="*/ 213360 h 426720"/>
                <a:gd name="connsiteX6" fmla="*/ 1604010 w 1604010"/>
                <a:gd name="connsiteY6" fmla="*/ 426720 h 426720"/>
                <a:gd name="connsiteX7" fmla="*/ 601980 w 1604010"/>
                <a:gd name="connsiteY7" fmla="*/ 411480 h 426720"/>
                <a:gd name="connsiteX8" fmla="*/ 594360 w 1604010"/>
                <a:gd name="connsiteY8" fmla="*/ 264795 h 426720"/>
                <a:gd name="connsiteX9" fmla="*/ 49530 w 1604010"/>
                <a:gd name="connsiteY9" fmla="*/ 260985 h 426720"/>
                <a:gd name="connsiteX10" fmla="*/ 7620 w 1604010"/>
                <a:gd name="connsiteY10" fmla="*/ 148590 h 426720"/>
                <a:gd name="connsiteX11" fmla="*/ 0 w 1604010"/>
                <a:gd name="connsiteY11" fmla="*/ 53340 h 426720"/>
                <a:gd name="connsiteX0" fmla="*/ 0 w 1604010"/>
                <a:gd name="connsiteY0" fmla="*/ 53340 h 426720"/>
                <a:gd name="connsiteX1" fmla="*/ 453390 w 1604010"/>
                <a:gd name="connsiteY1" fmla="*/ 19050 h 426720"/>
                <a:gd name="connsiteX2" fmla="*/ 929640 w 1604010"/>
                <a:gd name="connsiteY2" fmla="*/ 0 h 426720"/>
                <a:gd name="connsiteX3" fmla="*/ 996315 w 1604010"/>
                <a:gd name="connsiteY3" fmla="*/ 17145 h 426720"/>
                <a:gd name="connsiteX4" fmla="*/ 1184910 w 1604010"/>
                <a:gd name="connsiteY4" fmla="*/ 60960 h 426720"/>
                <a:gd name="connsiteX5" fmla="*/ 1463040 w 1604010"/>
                <a:gd name="connsiteY5" fmla="*/ 213360 h 426720"/>
                <a:gd name="connsiteX6" fmla="*/ 1600200 w 1604010"/>
                <a:gd name="connsiteY6" fmla="*/ 213360 h 426720"/>
                <a:gd name="connsiteX7" fmla="*/ 1604010 w 1604010"/>
                <a:gd name="connsiteY7" fmla="*/ 426720 h 426720"/>
                <a:gd name="connsiteX8" fmla="*/ 601980 w 1604010"/>
                <a:gd name="connsiteY8" fmla="*/ 411480 h 426720"/>
                <a:gd name="connsiteX9" fmla="*/ 594360 w 1604010"/>
                <a:gd name="connsiteY9" fmla="*/ 264795 h 426720"/>
                <a:gd name="connsiteX10" fmla="*/ 49530 w 1604010"/>
                <a:gd name="connsiteY10" fmla="*/ 260985 h 426720"/>
                <a:gd name="connsiteX11" fmla="*/ 7620 w 1604010"/>
                <a:gd name="connsiteY11" fmla="*/ 148590 h 426720"/>
                <a:gd name="connsiteX12" fmla="*/ 0 w 1604010"/>
                <a:gd name="connsiteY12" fmla="*/ 53340 h 426720"/>
                <a:gd name="connsiteX0" fmla="*/ 0 w 1604010"/>
                <a:gd name="connsiteY0" fmla="*/ 53340 h 426720"/>
                <a:gd name="connsiteX1" fmla="*/ 453390 w 1604010"/>
                <a:gd name="connsiteY1" fmla="*/ 19050 h 426720"/>
                <a:gd name="connsiteX2" fmla="*/ 929640 w 1604010"/>
                <a:gd name="connsiteY2" fmla="*/ 0 h 426720"/>
                <a:gd name="connsiteX3" fmla="*/ 996315 w 1604010"/>
                <a:gd name="connsiteY3" fmla="*/ 17145 h 426720"/>
                <a:gd name="connsiteX4" fmla="*/ 1095375 w 1604010"/>
                <a:gd name="connsiteY4" fmla="*/ 43815 h 426720"/>
                <a:gd name="connsiteX5" fmla="*/ 1184910 w 1604010"/>
                <a:gd name="connsiteY5" fmla="*/ 60960 h 426720"/>
                <a:gd name="connsiteX6" fmla="*/ 1463040 w 1604010"/>
                <a:gd name="connsiteY6" fmla="*/ 213360 h 426720"/>
                <a:gd name="connsiteX7" fmla="*/ 1600200 w 1604010"/>
                <a:gd name="connsiteY7" fmla="*/ 213360 h 426720"/>
                <a:gd name="connsiteX8" fmla="*/ 1604010 w 1604010"/>
                <a:gd name="connsiteY8" fmla="*/ 426720 h 426720"/>
                <a:gd name="connsiteX9" fmla="*/ 601980 w 1604010"/>
                <a:gd name="connsiteY9" fmla="*/ 411480 h 426720"/>
                <a:gd name="connsiteX10" fmla="*/ 594360 w 1604010"/>
                <a:gd name="connsiteY10" fmla="*/ 264795 h 426720"/>
                <a:gd name="connsiteX11" fmla="*/ 49530 w 1604010"/>
                <a:gd name="connsiteY11" fmla="*/ 260985 h 426720"/>
                <a:gd name="connsiteX12" fmla="*/ 7620 w 1604010"/>
                <a:gd name="connsiteY12" fmla="*/ 148590 h 426720"/>
                <a:gd name="connsiteX13" fmla="*/ 0 w 1604010"/>
                <a:gd name="connsiteY13" fmla="*/ 53340 h 426720"/>
                <a:gd name="connsiteX0" fmla="*/ 0 w 1604010"/>
                <a:gd name="connsiteY0" fmla="*/ 116205 h 489585"/>
                <a:gd name="connsiteX1" fmla="*/ 453390 w 1604010"/>
                <a:gd name="connsiteY1" fmla="*/ 81915 h 489585"/>
                <a:gd name="connsiteX2" fmla="*/ 929640 w 1604010"/>
                <a:gd name="connsiteY2" fmla="*/ 62865 h 489585"/>
                <a:gd name="connsiteX3" fmla="*/ 933450 w 1604010"/>
                <a:gd name="connsiteY3" fmla="*/ 0 h 489585"/>
                <a:gd name="connsiteX4" fmla="*/ 1095375 w 1604010"/>
                <a:gd name="connsiteY4" fmla="*/ 106680 h 489585"/>
                <a:gd name="connsiteX5" fmla="*/ 1184910 w 1604010"/>
                <a:gd name="connsiteY5" fmla="*/ 123825 h 489585"/>
                <a:gd name="connsiteX6" fmla="*/ 1463040 w 1604010"/>
                <a:gd name="connsiteY6" fmla="*/ 276225 h 489585"/>
                <a:gd name="connsiteX7" fmla="*/ 1600200 w 1604010"/>
                <a:gd name="connsiteY7" fmla="*/ 276225 h 489585"/>
                <a:gd name="connsiteX8" fmla="*/ 1604010 w 1604010"/>
                <a:gd name="connsiteY8" fmla="*/ 489585 h 489585"/>
                <a:gd name="connsiteX9" fmla="*/ 601980 w 1604010"/>
                <a:gd name="connsiteY9" fmla="*/ 474345 h 489585"/>
                <a:gd name="connsiteX10" fmla="*/ 594360 w 1604010"/>
                <a:gd name="connsiteY10" fmla="*/ 327660 h 489585"/>
                <a:gd name="connsiteX11" fmla="*/ 49530 w 1604010"/>
                <a:gd name="connsiteY11" fmla="*/ 323850 h 489585"/>
                <a:gd name="connsiteX12" fmla="*/ 7620 w 1604010"/>
                <a:gd name="connsiteY12" fmla="*/ 211455 h 489585"/>
                <a:gd name="connsiteX13" fmla="*/ 0 w 1604010"/>
                <a:gd name="connsiteY13" fmla="*/ 116205 h 489585"/>
                <a:gd name="connsiteX0" fmla="*/ 0 w 1604010"/>
                <a:gd name="connsiteY0" fmla="*/ 116205 h 489585"/>
                <a:gd name="connsiteX1" fmla="*/ 453390 w 1604010"/>
                <a:gd name="connsiteY1" fmla="*/ 81915 h 489585"/>
                <a:gd name="connsiteX2" fmla="*/ 929640 w 1604010"/>
                <a:gd name="connsiteY2" fmla="*/ 62865 h 489585"/>
                <a:gd name="connsiteX3" fmla="*/ 933450 w 1604010"/>
                <a:gd name="connsiteY3" fmla="*/ 0 h 489585"/>
                <a:gd name="connsiteX4" fmla="*/ 1017270 w 1604010"/>
                <a:gd name="connsiteY4" fmla="*/ 28575 h 489585"/>
                <a:gd name="connsiteX5" fmla="*/ 1184910 w 1604010"/>
                <a:gd name="connsiteY5" fmla="*/ 123825 h 489585"/>
                <a:gd name="connsiteX6" fmla="*/ 1463040 w 1604010"/>
                <a:gd name="connsiteY6" fmla="*/ 276225 h 489585"/>
                <a:gd name="connsiteX7" fmla="*/ 1600200 w 1604010"/>
                <a:gd name="connsiteY7" fmla="*/ 276225 h 489585"/>
                <a:gd name="connsiteX8" fmla="*/ 1604010 w 1604010"/>
                <a:gd name="connsiteY8" fmla="*/ 489585 h 489585"/>
                <a:gd name="connsiteX9" fmla="*/ 601980 w 1604010"/>
                <a:gd name="connsiteY9" fmla="*/ 474345 h 489585"/>
                <a:gd name="connsiteX10" fmla="*/ 594360 w 1604010"/>
                <a:gd name="connsiteY10" fmla="*/ 327660 h 489585"/>
                <a:gd name="connsiteX11" fmla="*/ 49530 w 1604010"/>
                <a:gd name="connsiteY11" fmla="*/ 323850 h 489585"/>
                <a:gd name="connsiteX12" fmla="*/ 7620 w 1604010"/>
                <a:gd name="connsiteY12" fmla="*/ 211455 h 489585"/>
                <a:gd name="connsiteX13" fmla="*/ 0 w 1604010"/>
                <a:gd name="connsiteY13" fmla="*/ 116205 h 489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04010" h="489585">
                  <a:moveTo>
                    <a:pt x="0" y="116205"/>
                  </a:moveTo>
                  <a:lnTo>
                    <a:pt x="453390" y="81915"/>
                  </a:lnTo>
                  <a:lnTo>
                    <a:pt x="929640" y="62865"/>
                  </a:lnTo>
                  <a:lnTo>
                    <a:pt x="933450" y="0"/>
                  </a:lnTo>
                  <a:lnTo>
                    <a:pt x="1017270" y="28575"/>
                  </a:lnTo>
                  <a:lnTo>
                    <a:pt x="1184910" y="123825"/>
                  </a:lnTo>
                  <a:lnTo>
                    <a:pt x="1463040" y="276225"/>
                  </a:lnTo>
                  <a:lnTo>
                    <a:pt x="1600200" y="276225"/>
                  </a:lnTo>
                  <a:lnTo>
                    <a:pt x="1604010" y="489585"/>
                  </a:lnTo>
                  <a:lnTo>
                    <a:pt x="601980" y="474345"/>
                  </a:lnTo>
                  <a:lnTo>
                    <a:pt x="594360" y="327660"/>
                  </a:lnTo>
                  <a:lnTo>
                    <a:pt x="49530" y="323850"/>
                  </a:lnTo>
                  <a:lnTo>
                    <a:pt x="7620" y="211455"/>
                  </a:lnTo>
                  <a:lnTo>
                    <a:pt x="0" y="11620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8AD721-DB81-4A25-8268-F3DA959DBFDB}"/>
                </a:ext>
              </a:extLst>
            </p:cNvPr>
            <p:cNvSpPr/>
            <p:nvPr/>
          </p:nvSpPr>
          <p:spPr>
            <a:xfrm>
              <a:off x="4972696" y="2797653"/>
              <a:ext cx="1945640" cy="1628140"/>
            </a:xfrm>
            <a:custGeom>
              <a:avLst/>
              <a:gdLst>
                <a:gd name="connsiteX0" fmla="*/ 820420 w 2001520"/>
                <a:gd name="connsiteY0" fmla="*/ 0 h 1628140"/>
                <a:gd name="connsiteX1" fmla="*/ 1226820 w 2001520"/>
                <a:gd name="connsiteY1" fmla="*/ 160020 h 1628140"/>
                <a:gd name="connsiteX2" fmla="*/ 1353820 w 2001520"/>
                <a:gd name="connsiteY2" fmla="*/ 203200 h 1628140"/>
                <a:gd name="connsiteX3" fmla="*/ 1457960 w 2001520"/>
                <a:gd name="connsiteY3" fmla="*/ 190500 h 1628140"/>
                <a:gd name="connsiteX4" fmla="*/ 1531620 w 2001520"/>
                <a:gd name="connsiteY4" fmla="*/ 137160 h 1628140"/>
                <a:gd name="connsiteX5" fmla="*/ 1765300 w 2001520"/>
                <a:gd name="connsiteY5" fmla="*/ 137160 h 1628140"/>
                <a:gd name="connsiteX6" fmla="*/ 1920240 w 2001520"/>
                <a:gd name="connsiteY6" fmla="*/ 152400 h 1628140"/>
                <a:gd name="connsiteX7" fmla="*/ 2001520 w 2001520"/>
                <a:gd name="connsiteY7" fmla="*/ 1612900 h 1628140"/>
                <a:gd name="connsiteX8" fmla="*/ 15240 w 2001520"/>
                <a:gd name="connsiteY8" fmla="*/ 1628140 h 1628140"/>
                <a:gd name="connsiteX9" fmla="*/ 0 w 2001520"/>
                <a:gd name="connsiteY9" fmla="*/ 985520 h 1628140"/>
                <a:gd name="connsiteX10" fmla="*/ 241300 w 2001520"/>
                <a:gd name="connsiteY10" fmla="*/ 662940 h 1628140"/>
                <a:gd name="connsiteX11" fmla="*/ 947420 w 2001520"/>
                <a:gd name="connsiteY11" fmla="*/ 576580 h 1628140"/>
                <a:gd name="connsiteX12" fmla="*/ 942340 w 2001520"/>
                <a:gd name="connsiteY12" fmla="*/ 447040 h 1628140"/>
                <a:gd name="connsiteX13" fmla="*/ 830580 w 2001520"/>
                <a:gd name="connsiteY13" fmla="*/ 449580 h 1628140"/>
                <a:gd name="connsiteX14" fmla="*/ 820420 w 2001520"/>
                <a:gd name="connsiteY14" fmla="*/ 0 h 1628140"/>
                <a:gd name="connsiteX0" fmla="*/ 820420 w 1945640"/>
                <a:gd name="connsiteY0" fmla="*/ 0 h 1628140"/>
                <a:gd name="connsiteX1" fmla="*/ 1226820 w 1945640"/>
                <a:gd name="connsiteY1" fmla="*/ 160020 h 1628140"/>
                <a:gd name="connsiteX2" fmla="*/ 1353820 w 1945640"/>
                <a:gd name="connsiteY2" fmla="*/ 203200 h 1628140"/>
                <a:gd name="connsiteX3" fmla="*/ 1457960 w 1945640"/>
                <a:gd name="connsiteY3" fmla="*/ 190500 h 1628140"/>
                <a:gd name="connsiteX4" fmla="*/ 1531620 w 1945640"/>
                <a:gd name="connsiteY4" fmla="*/ 137160 h 1628140"/>
                <a:gd name="connsiteX5" fmla="*/ 1765300 w 1945640"/>
                <a:gd name="connsiteY5" fmla="*/ 137160 h 1628140"/>
                <a:gd name="connsiteX6" fmla="*/ 1920240 w 1945640"/>
                <a:gd name="connsiteY6" fmla="*/ 152400 h 1628140"/>
                <a:gd name="connsiteX7" fmla="*/ 1945640 w 1945640"/>
                <a:gd name="connsiteY7" fmla="*/ 1612900 h 1628140"/>
                <a:gd name="connsiteX8" fmla="*/ 15240 w 1945640"/>
                <a:gd name="connsiteY8" fmla="*/ 1628140 h 1628140"/>
                <a:gd name="connsiteX9" fmla="*/ 0 w 1945640"/>
                <a:gd name="connsiteY9" fmla="*/ 985520 h 1628140"/>
                <a:gd name="connsiteX10" fmla="*/ 241300 w 1945640"/>
                <a:gd name="connsiteY10" fmla="*/ 662940 h 1628140"/>
                <a:gd name="connsiteX11" fmla="*/ 947420 w 1945640"/>
                <a:gd name="connsiteY11" fmla="*/ 576580 h 1628140"/>
                <a:gd name="connsiteX12" fmla="*/ 942340 w 1945640"/>
                <a:gd name="connsiteY12" fmla="*/ 447040 h 1628140"/>
                <a:gd name="connsiteX13" fmla="*/ 830580 w 1945640"/>
                <a:gd name="connsiteY13" fmla="*/ 449580 h 1628140"/>
                <a:gd name="connsiteX14" fmla="*/ 820420 w 1945640"/>
                <a:gd name="connsiteY14" fmla="*/ 0 h 162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45640" h="1628140">
                  <a:moveTo>
                    <a:pt x="820420" y="0"/>
                  </a:moveTo>
                  <a:lnTo>
                    <a:pt x="1226820" y="160020"/>
                  </a:lnTo>
                  <a:lnTo>
                    <a:pt x="1353820" y="203200"/>
                  </a:lnTo>
                  <a:lnTo>
                    <a:pt x="1457960" y="190500"/>
                  </a:lnTo>
                  <a:lnTo>
                    <a:pt x="1531620" y="137160"/>
                  </a:lnTo>
                  <a:lnTo>
                    <a:pt x="1765300" y="137160"/>
                  </a:lnTo>
                  <a:lnTo>
                    <a:pt x="1920240" y="152400"/>
                  </a:lnTo>
                  <a:lnTo>
                    <a:pt x="1945640" y="1612900"/>
                  </a:lnTo>
                  <a:lnTo>
                    <a:pt x="15240" y="1628140"/>
                  </a:lnTo>
                  <a:lnTo>
                    <a:pt x="0" y="985520"/>
                  </a:lnTo>
                  <a:lnTo>
                    <a:pt x="241300" y="662940"/>
                  </a:lnTo>
                  <a:lnTo>
                    <a:pt x="947420" y="576580"/>
                  </a:lnTo>
                  <a:lnTo>
                    <a:pt x="942340" y="447040"/>
                  </a:lnTo>
                  <a:lnTo>
                    <a:pt x="830580" y="449580"/>
                  </a:lnTo>
                  <a:lnTo>
                    <a:pt x="820420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AD381C74-17BD-4B3D-9CC0-37299F5829B0}"/>
                </a:ext>
              </a:extLst>
            </p:cNvPr>
            <p:cNvSpPr/>
            <p:nvPr/>
          </p:nvSpPr>
          <p:spPr>
            <a:xfrm>
              <a:off x="4263390" y="4051142"/>
              <a:ext cx="123825" cy="11811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71DB461F-7D8E-4B05-B5B4-D0BA5E343B5A}"/>
                </a:ext>
              </a:extLst>
            </p:cNvPr>
            <p:cNvSpPr/>
            <p:nvPr/>
          </p:nvSpPr>
          <p:spPr>
            <a:xfrm>
              <a:off x="3306773" y="3981610"/>
              <a:ext cx="123825" cy="11811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66A6A08-27F6-4F37-9B93-57D09734C086}"/>
              </a:ext>
            </a:extLst>
          </p:cNvPr>
          <p:cNvCxnSpPr>
            <a:cxnSpLocks/>
          </p:cNvCxnSpPr>
          <p:nvPr/>
        </p:nvCxnSpPr>
        <p:spPr>
          <a:xfrm>
            <a:off x="5008622" y="4393741"/>
            <a:ext cx="2177802" cy="0"/>
          </a:xfrm>
          <a:prstGeom prst="straightConnector1">
            <a:avLst/>
          </a:prstGeom>
          <a:ln>
            <a:solidFill>
              <a:schemeClr val="bg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A29EA49D-5B7E-4E2E-B52B-849519C75633}"/>
              </a:ext>
            </a:extLst>
          </p:cNvPr>
          <p:cNvSpPr txBox="1"/>
          <p:nvPr/>
        </p:nvSpPr>
        <p:spPr>
          <a:xfrm>
            <a:off x="5139409" y="4523772"/>
            <a:ext cx="193524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Écran pare-blocs 3000 kJ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9159717-7DB5-4D13-9753-893E08E98FAE}"/>
              </a:ext>
            </a:extLst>
          </p:cNvPr>
          <p:cNvSpPr/>
          <p:nvPr/>
        </p:nvSpPr>
        <p:spPr>
          <a:xfrm>
            <a:off x="272118" y="949694"/>
            <a:ext cx="2334270" cy="30237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C4755F6-D07F-41AB-8374-4AE329ED5A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61" y="1069126"/>
            <a:ext cx="2092154" cy="2789539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696E4D24-3413-49E8-B9A8-45CD801279C6}"/>
              </a:ext>
            </a:extLst>
          </p:cNvPr>
          <p:cNvSpPr txBox="1"/>
          <p:nvPr/>
        </p:nvSpPr>
        <p:spPr>
          <a:xfrm>
            <a:off x="378861" y="3569441"/>
            <a:ext cx="208276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Exemple sur la N90 à Thon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D787F75-767E-47EC-845F-BCED351313AA}"/>
              </a:ext>
            </a:extLst>
          </p:cNvPr>
          <p:cNvSpPr txBox="1"/>
          <p:nvPr/>
        </p:nvSpPr>
        <p:spPr>
          <a:xfrm>
            <a:off x="3769997" y="1361560"/>
            <a:ext cx="3136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3.000 kJ = chute d’un bloc rocheux de 5 tonnes d’une hauteur de 60 m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B841BC-3933-402A-84A6-E17701B0C81E}"/>
              </a:ext>
            </a:extLst>
          </p:cNvPr>
          <p:cNvSpPr/>
          <p:nvPr/>
        </p:nvSpPr>
        <p:spPr>
          <a:xfrm>
            <a:off x="4572000" y="2042160"/>
            <a:ext cx="647700" cy="169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699464B9-33FF-408E-B6B2-13A2F1F180C9}"/>
              </a:ext>
            </a:extLst>
          </p:cNvPr>
          <p:cNvSpPr txBox="1">
            <a:spLocks/>
          </p:cNvSpPr>
          <p:nvPr/>
        </p:nvSpPr>
        <p:spPr>
          <a:xfrm>
            <a:off x="0" y="87314"/>
            <a:ext cx="9143999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 – S.P.W. (phase 3)</a:t>
            </a:r>
            <a:endParaRPr lang="fr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2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1429F8-0021-4925-B4DE-305201E0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307574"/>
            <a:ext cx="7868120" cy="857250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fr-BE" sz="18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Catégorie 5 : blocs rocheux ponctuels instables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E6649BC-1239-4E71-A1EF-74352B10F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0129" y="3161996"/>
            <a:ext cx="4876800" cy="1729226"/>
          </a:xfr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29441F01-3EBB-4FFC-82DF-2CC7778453D9}"/>
              </a:ext>
            </a:extLst>
          </p:cNvPr>
          <p:cNvGrpSpPr>
            <a:grpSpLocks noChangeAspect="1"/>
          </p:cNvGrpSpPr>
          <p:nvPr/>
        </p:nvGrpSpPr>
        <p:grpSpPr>
          <a:xfrm>
            <a:off x="4375984" y="3400297"/>
            <a:ext cx="3273274" cy="1178667"/>
            <a:chOff x="2028836" y="2677638"/>
            <a:chExt cx="4897120" cy="1763395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D1FCA32E-1B7C-415D-AE00-F6C34202ABA9}"/>
                </a:ext>
              </a:extLst>
            </p:cNvPr>
            <p:cNvSpPr/>
            <p:nvPr/>
          </p:nvSpPr>
          <p:spPr>
            <a:xfrm>
              <a:off x="2285376" y="2762093"/>
              <a:ext cx="1854200" cy="452120"/>
            </a:xfrm>
            <a:custGeom>
              <a:avLst/>
              <a:gdLst>
                <a:gd name="connsiteX0" fmla="*/ 0 w 1833880"/>
                <a:gd name="connsiteY0" fmla="*/ 452120 h 452120"/>
                <a:gd name="connsiteX1" fmla="*/ 238760 w 1833880"/>
                <a:gd name="connsiteY1" fmla="*/ 452120 h 452120"/>
                <a:gd name="connsiteX2" fmla="*/ 259080 w 1833880"/>
                <a:gd name="connsiteY2" fmla="*/ 309880 h 452120"/>
                <a:gd name="connsiteX3" fmla="*/ 1092200 w 1833880"/>
                <a:gd name="connsiteY3" fmla="*/ 320040 h 452120"/>
                <a:gd name="connsiteX4" fmla="*/ 1833880 w 1833880"/>
                <a:gd name="connsiteY4" fmla="*/ 284480 h 452120"/>
                <a:gd name="connsiteX5" fmla="*/ 1823720 w 1833880"/>
                <a:gd name="connsiteY5" fmla="*/ 10160 h 452120"/>
                <a:gd name="connsiteX6" fmla="*/ 1711960 w 1833880"/>
                <a:gd name="connsiteY6" fmla="*/ 5080 h 452120"/>
                <a:gd name="connsiteX7" fmla="*/ 1656080 w 1833880"/>
                <a:gd name="connsiteY7" fmla="*/ 0 h 452120"/>
                <a:gd name="connsiteX8" fmla="*/ 1508760 w 1833880"/>
                <a:gd name="connsiteY8" fmla="*/ 45720 h 452120"/>
                <a:gd name="connsiteX9" fmla="*/ 1346200 w 1833880"/>
                <a:gd name="connsiteY9" fmla="*/ 96520 h 452120"/>
                <a:gd name="connsiteX10" fmla="*/ 1259840 w 1833880"/>
                <a:gd name="connsiteY10" fmla="*/ 147320 h 452120"/>
                <a:gd name="connsiteX11" fmla="*/ 1112520 w 1833880"/>
                <a:gd name="connsiteY11" fmla="*/ 147320 h 452120"/>
                <a:gd name="connsiteX12" fmla="*/ 899160 w 1833880"/>
                <a:gd name="connsiteY12" fmla="*/ 106680 h 452120"/>
                <a:gd name="connsiteX13" fmla="*/ 792480 w 1833880"/>
                <a:gd name="connsiteY13" fmla="*/ 137160 h 452120"/>
                <a:gd name="connsiteX14" fmla="*/ 680720 w 1833880"/>
                <a:gd name="connsiteY14" fmla="*/ 101600 h 452120"/>
                <a:gd name="connsiteX15" fmla="*/ 609600 w 1833880"/>
                <a:gd name="connsiteY15" fmla="*/ 60960 h 452120"/>
                <a:gd name="connsiteX16" fmla="*/ 472440 w 1833880"/>
                <a:gd name="connsiteY16" fmla="*/ 91440 h 452120"/>
                <a:gd name="connsiteX17" fmla="*/ 360680 w 1833880"/>
                <a:gd name="connsiteY17" fmla="*/ 127000 h 452120"/>
                <a:gd name="connsiteX18" fmla="*/ 304800 w 1833880"/>
                <a:gd name="connsiteY18" fmla="*/ 203200 h 452120"/>
                <a:gd name="connsiteX19" fmla="*/ 238760 w 1833880"/>
                <a:gd name="connsiteY19" fmla="*/ 279400 h 452120"/>
                <a:gd name="connsiteX20" fmla="*/ 147320 w 1833880"/>
                <a:gd name="connsiteY20" fmla="*/ 340360 h 452120"/>
                <a:gd name="connsiteX21" fmla="*/ 45720 w 1833880"/>
                <a:gd name="connsiteY21" fmla="*/ 365760 h 452120"/>
                <a:gd name="connsiteX22" fmla="*/ 0 w 1833880"/>
                <a:gd name="connsiteY22" fmla="*/ 452120 h 452120"/>
                <a:gd name="connsiteX0" fmla="*/ 0 w 1854200"/>
                <a:gd name="connsiteY0" fmla="*/ 449580 h 452120"/>
                <a:gd name="connsiteX1" fmla="*/ 259080 w 1854200"/>
                <a:gd name="connsiteY1" fmla="*/ 452120 h 452120"/>
                <a:gd name="connsiteX2" fmla="*/ 279400 w 1854200"/>
                <a:gd name="connsiteY2" fmla="*/ 309880 h 452120"/>
                <a:gd name="connsiteX3" fmla="*/ 1112520 w 1854200"/>
                <a:gd name="connsiteY3" fmla="*/ 320040 h 452120"/>
                <a:gd name="connsiteX4" fmla="*/ 1854200 w 1854200"/>
                <a:gd name="connsiteY4" fmla="*/ 284480 h 452120"/>
                <a:gd name="connsiteX5" fmla="*/ 1844040 w 1854200"/>
                <a:gd name="connsiteY5" fmla="*/ 10160 h 452120"/>
                <a:gd name="connsiteX6" fmla="*/ 1732280 w 1854200"/>
                <a:gd name="connsiteY6" fmla="*/ 5080 h 452120"/>
                <a:gd name="connsiteX7" fmla="*/ 1676400 w 1854200"/>
                <a:gd name="connsiteY7" fmla="*/ 0 h 452120"/>
                <a:gd name="connsiteX8" fmla="*/ 1529080 w 1854200"/>
                <a:gd name="connsiteY8" fmla="*/ 45720 h 452120"/>
                <a:gd name="connsiteX9" fmla="*/ 1366520 w 1854200"/>
                <a:gd name="connsiteY9" fmla="*/ 96520 h 452120"/>
                <a:gd name="connsiteX10" fmla="*/ 1280160 w 1854200"/>
                <a:gd name="connsiteY10" fmla="*/ 147320 h 452120"/>
                <a:gd name="connsiteX11" fmla="*/ 1132840 w 1854200"/>
                <a:gd name="connsiteY11" fmla="*/ 147320 h 452120"/>
                <a:gd name="connsiteX12" fmla="*/ 919480 w 1854200"/>
                <a:gd name="connsiteY12" fmla="*/ 106680 h 452120"/>
                <a:gd name="connsiteX13" fmla="*/ 812800 w 1854200"/>
                <a:gd name="connsiteY13" fmla="*/ 137160 h 452120"/>
                <a:gd name="connsiteX14" fmla="*/ 701040 w 1854200"/>
                <a:gd name="connsiteY14" fmla="*/ 101600 h 452120"/>
                <a:gd name="connsiteX15" fmla="*/ 629920 w 1854200"/>
                <a:gd name="connsiteY15" fmla="*/ 60960 h 452120"/>
                <a:gd name="connsiteX16" fmla="*/ 492760 w 1854200"/>
                <a:gd name="connsiteY16" fmla="*/ 91440 h 452120"/>
                <a:gd name="connsiteX17" fmla="*/ 381000 w 1854200"/>
                <a:gd name="connsiteY17" fmla="*/ 127000 h 452120"/>
                <a:gd name="connsiteX18" fmla="*/ 325120 w 1854200"/>
                <a:gd name="connsiteY18" fmla="*/ 203200 h 452120"/>
                <a:gd name="connsiteX19" fmla="*/ 259080 w 1854200"/>
                <a:gd name="connsiteY19" fmla="*/ 279400 h 452120"/>
                <a:gd name="connsiteX20" fmla="*/ 167640 w 1854200"/>
                <a:gd name="connsiteY20" fmla="*/ 340360 h 452120"/>
                <a:gd name="connsiteX21" fmla="*/ 66040 w 1854200"/>
                <a:gd name="connsiteY21" fmla="*/ 365760 h 452120"/>
                <a:gd name="connsiteX22" fmla="*/ 0 w 1854200"/>
                <a:gd name="connsiteY22" fmla="*/ 449580 h 452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54200" h="452120">
                  <a:moveTo>
                    <a:pt x="0" y="449580"/>
                  </a:moveTo>
                  <a:lnTo>
                    <a:pt x="259080" y="452120"/>
                  </a:lnTo>
                  <a:lnTo>
                    <a:pt x="279400" y="309880"/>
                  </a:lnTo>
                  <a:lnTo>
                    <a:pt x="1112520" y="320040"/>
                  </a:lnTo>
                  <a:lnTo>
                    <a:pt x="1854200" y="284480"/>
                  </a:lnTo>
                  <a:lnTo>
                    <a:pt x="1844040" y="10160"/>
                  </a:lnTo>
                  <a:lnTo>
                    <a:pt x="1732280" y="5080"/>
                  </a:lnTo>
                  <a:lnTo>
                    <a:pt x="1676400" y="0"/>
                  </a:lnTo>
                  <a:lnTo>
                    <a:pt x="1529080" y="45720"/>
                  </a:lnTo>
                  <a:lnTo>
                    <a:pt x="1366520" y="96520"/>
                  </a:lnTo>
                  <a:lnTo>
                    <a:pt x="1280160" y="147320"/>
                  </a:lnTo>
                  <a:lnTo>
                    <a:pt x="1132840" y="147320"/>
                  </a:lnTo>
                  <a:lnTo>
                    <a:pt x="919480" y="106680"/>
                  </a:lnTo>
                  <a:lnTo>
                    <a:pt x="812800" y="137160"/>
                  </a:lnTo>
                  <a:lnTo>
                    <a:pt x="701040" y="101600"/>
                  </a:lnTo>
                  <a:lnTo>
                    <a:pt x="629920" y="60960"/>
                  </a:lnTo>
                  <a:lnTo>
                    <a:pt x="492760" y="91440"/>
                  </a:lnTo>
                  <a:lnTo>
                    <a:pt x="381000" y="127000"/>
                  </a:lnTo>
                  <a:lnTo>
                    <a:pt x="325120" y="203200"/>
                  </a:lnTo>
                  <a:lnTo>
                    <a:pt x="259080" y="279400"/>
                  </a:lnTo>
                  <a:lnTo>
                    <a:pt x="167640" y="340360"/>
                  </a:lnTo>
                  <a:lnTo>
                    <a:pt x="66040" y="365760"/>
                  </a:lnTo>
                  <a:lnTo>
                    <a:pt x="0" y="44958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A8FD1D3A-B99E-44F5-80B7-7A25BFEF81B6}"/>
                </a:ext>
              </a:extLst>
            </p:cNvPr>
            <p:cNvSpPr/>
            <p:nvPr/>
          </p:nvSpPr>
          <p:spPr>
            <a:xfrm>
              <a:off x="2737496" y="3071973"/>
              <a:ext cx="396240" cy="543560"/>
            </a:xfrm>
            <a:custGeom>
              <a:avLst/>
              <a:gdLst>
                <a:gd name="connsiteX0" fmla="*/ 0 w 414020"/>
                <a:gd name="connsiteY0" fmla="*/ 0 h 541020"/>
                <a:gd name="connsiteX1" fmla="*/ 17780 w 414020"/>
                <a:gd name="connsiteY1" fmla="*/ 340360 h 541020"/>
                <a:gd name="connsiteX2" fmla="*/ 414020 w 414020"/>
                <a:gd name="connsiteY2" fmla="*/ 541020 h 541020"/>
                <a:gd name="connsiteX3" fmla="*/ 381000 w 414020"/>
                <a:gd name="connsiteY3" fmla="*/ 5080 h 541020"/>
                <a:gd name="connsiteX4" fmla="*/ 0 w 414020"/>
                <a:gd name="connsiteY4" fmla="*/ 0 h 541020"/>
                <a:gd name="connsiteX0" fmla="*/ 0 w 396240"/>
                <a:gd name="connsiteY0" fmla="*/ 0 h 543560"/>
                <a:gd name="connsiteX1" fmla="*/ 0 w 396240"/>
                <a:gd name="connsiteY1" fmla="*/ 342900 h 543560"/>
                <a:gd name="connsiteX2" fmla="*/ 396240 w 396240"/>
                <a:gd name="connsiteY2" fmla="*/ 543560 h 543560"/>
                <a:gd name="connsiteX3" fmla="*/ 363220 w 396240"/>
                <a:gd name="connsiteY3" fmla="*/ 7620 h 543560"/>
                <a:gd name="connsiteX4" fmla="*/ 0 w 396240"/>
                <a:gd name="connsiteY4" fmla="*/ 0 h 54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240" h="543560">
                  <a:moveTo>
                    <a:pt x="0" y="0"/>
                  </a:moveTo>
                  <a:lnTo>
                    <a:pt x="0" y="342900"/>
                  </a:lnTo>
                  <a:lnTo>
                    <a:pt x="396240" y="543560"/>
                  </a:lnTo>
                  <a:lnTo>
                    <a:pt x="363220" y="76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DB12247-EC6F-422F-9D99-523F95B67C7E}"/>
                </a:ext>
              </a:extLst>
            </p:cNvPr>
            <p:cNvSpPr/>
            <p:nvPr/>
          </p:nvSpPr>
          <p:spPr>
            <a:xfrm>
              <a:off x="2028836" y="3071973"/>
              <a:ext cx="713740" cy="1178560"/>
            </a:xfrm>
            <a:custGeom>
              <a:avLst/>
              <a:gdLst>
                <a:gd name="connsiteX0" fmla="*/ 254000 w 716280"/>
                <a:gd name="connsiteY0" fmla="*/ 139700 h 1178560"/>
                <a:gd name="connsiteX1" fmla="*/ 518160 w 716280"/>
                <a:gd name="connsiteY1" fmla="*/ 139700 h 1178560"/>
                <a:gd name="connsiteX2" fmla="*/ 538480 w 716280"/>
                <a:gd name="connsiteY2" fmla="*/ 0 h 1178560"/>
                <a:gd name="connsiteX3" fmla="*/ 708660 w 716280"/>
                <a:gd name="connsiteY3" fmla="*/ 0 h 1178560"/>
                <a:gd name="connsiteX4" fmla="*/ 716280 w 716280"/>
                <a:gd name="connsiteY4" fmla="*/ 1016000 h 1178560"/>
                <a:gd name="connsiteX5" fmla="*/ 624840 w 716280"/>
                <a:gd name="connsiteY5" fmla="*/ 1008380 h 1178560"/>
                <a:gd name="connsiteX6" fmla="*/ 596900 w 716280"/>
                <a:gd name="connsiteY6" fmla="*/ 1178560 h 1178560"/>
                <a:gd name="connsiteX7" fmla="*/ 284480 w 716280"/>
                <a:gd name="connsiteY7" fmla="*/ 1173480 h 1178560"/>
                <a:gd name="connsiteX8" fmla="*/ 279400 w 716280"/>
                <a:gd name="connsiteY8" fmla="*/ 1150620 h 1178560"/>
                <a:gd name="connsiteX9" fmla="*/ 0 w 716280"/>
                <a:gd name="connsiteY9" fmla="*/ 1150620 h 1178560"/>
                <a:gd name="connsiteX10" fmla="*/ 7620 w 716280"/>
                <a:gd name="connsiteY10" fmla="*/ 789940 h 1178560"/>
                <a:gd name="connsiteX11" fmla="*/ 48260 w 716280"/>
                <a:gd name="connsiteY11" fmla="*/ 617220 h 1178560"/>
                <a:gd name="connsiteX12" fmla="*/ 149860 w 716280"/>
                <a:gd name="connsiteY12" fmla="*/ 340360 h 1178560"/>
                <a:gd name="connsiteX13" fmla="*/ 254000 w 716280"/>
                <a:gd name="connsiteY13" fmla="*/ 139700 h 1178560"/>
                <a:gd name="connsiteX0" fmla="*/ 254000 w 713740"/>
                <a:gd name="connsiteY0" fmla="*/ 139700 h 1178560"/>
                <a:gd name="connsiteX1" fmla="*/ 518160 w 713740"/>
                <a:gd name="connsiteY1" fmla="*/ 139700 h 1178560"/>
                <a:gd name="connsiteX2" fmla="*/ 538480 w 713740"/>
                <a:gd name="connsiteY2" fmla="*/ 0 h 1178560"/>
                <a:gd name="connsiteX3" fmla="*/ 708660 w 713740"/>
                <a:gd name="connsiteY3" fmla="*/ 0 h 1178560"/>
                <a:gd name="connsiteX4" fmla="*/ 713740 w 713740"/>
                <a:gd name="connsiteY4" fmla="*/ 1005840 h 1178560"/>
                <a:gd name="connsiteX5" fmla="*/ 624840 w 713740"/>
                <a:gd name="connsiteY5" fmla="*/ 1008380 h 1178560"/>
                <a:gd name="connsiteX6" fmla="*/ 596900 w 713740"/>
                <a:gd name="connsiteY6" fmla="*/ 1178560 h 1178560"/>
                <a:gd name="connsiteX7" fmla="*/ 284480 w 713740"/>
                <a:gd name="connsiteY7" fmla="*/ 1173480 h 1178560"/>
                <a:gd name="connsiteX8" fmla="*/ 279400 w 713740"/>
                <a:gd name="connsiteY8" fmla="*/ 1150620 h 1178560"/>
                <a:gd name="connsiteX9" fmla="*/ 0 w 713740"/>
                <a:gd name="connsiteY9" fmla="*/ 1150620 h 1178560"/>
                <a:gd name="connsiteX10" fmla="*/ 7620 w 713740"/>
                <a:gd name="connsiteY10" fmla="*/ 789940 h 1178560"/>
                <a:gd name="connsiteX11" fmla="*/ 48260 w 713740"/>
                <a:gd name="connsiteY11" fmla="*/ 617220 h 1178560"/>
                <a:gd name="connsiteX12" fmla="*/ 149860 w 713740"/>
                <a:gd name="connsiteY12" fmla="*/ 340360 h 1178560"/>
                <a:gd name="connsiteX13" fmla="*/ 254000 w 713740"/>
                <a:gd name="connsiteY13" fmla="*/ 139700 h 117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13740" h="1178560">
                  <a:moveTo>
                    <a:pt x="254000" y="139700"/>
                  </a:moveTo>
                  <a:lnTo>
                    <a:pt x="518160" y="139700"/>
                  </a:lnTo>
                  <a:lnTo>
                    <a:pt x="538480" y="0"/>
                  </a:lnTo>
                  <a:lnTo>
                    <a:pt x="708660" y="0"/>
                  </a:lnTo>
                  <a:cubicBezTo>
                    <a:pt x="710353" y="335280"/>
                    <a:pt x="712047" y="670560"/>
                    <a:pt x="713740" y="1005840"/>
                  </a:cubicBezTo>
                  <a:lnTo>
                    <a:pt x="624840" y="1008380"/>
                  </a:lnTo>
                  <a:lnTo>
                    <a:pt x="596900" y="1178560"/>
                  </a:lnTo>
                  <a:lnTo>
                    <a:pt x="284480" y="1173480"/>
                  </a:lnTo>
                  <a:lnTo>
                    <a:pt x="279400" y="1150620"/>
                  </a:lnTo>
                  <a:lnTo>
                    <a:pt x="0" y="1150620"/>
                  </a:lnTo>
                  <a:lnTo>
                    <a:pt x="7620" y="789940"/>
                  </a:lnTo>
                  <a:lnTo>
                    <a:pt x="48260" y="617220"/>
                  </a:lnTo>
                  <a:lnTo>
                    <a:pt x="149860" y="340360"/>
                  </a:lnTo>
                  <a:lnTo>
                    <a:pt x="254000" y="13970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5ED2CA22-CAC0-4B79-9D53-4FD61C25E077}"/>
                </a:ext>
              </a:extLst>
            </p:cNvPr>
            <p:cNvSpPr/>
            <p:nvPr/>
          </p:nvSpPr>
          <p:spPr>
            <a:xfrm>
              <a:off x="2738767" y="3418048"/>
              <a:ext cx="397510" cy="741045"/>
            </a:xfrm>
            <a:custGeom>
              <a:avLst/>
              <a:gdLst>
                <a:gd name="connsiteX0" fmla="*/ 28695 w 422395"/>
                <a:gd name="connsiteY0" fmla="*/ 16914 h 756054"/>
                <a:gd name="connsiteX1" fmla="*/ 422395 w 422395"/>
                <a:gd name="connsiteY1" fmla="*/ 212494 h 756054"/>
                <a:gd name="connsiteX2" fmla="*/ 419855 w 422395"/>
                <a:gd name="connsiteY2" fmla="*/ 756054 h 756054"/>
                <a:gd name="connsiteX3" fmla="*/ 336035 w 422395"/>
                <a:gd name="connsiteY3" fmla="*/ 745894 h 756054"/>
                <a:gd name="connsiteX4" fmla="*/ 336035 w 422395"/>
                <a:gd name="connsiteY4" fmla="*/ 745894 h 756054"/>
                <a:gd name="connsiteX5" fmla="*/ 290315 w 422395"/>
                <a:gd name="connsiteY5" fmla="*/ 690014 h 756054"/>
                <a:gd name="connsiteX6" fmla="*/ 31235 w 422395"/>
                <a:gd name="connsiteY6" fmla="*/ 674774 h 756054"/>
                <a:gd name="connsiteX7" fmla="*/ 28695 w 422395"/>
                <a:gd name="connsiteY7" fmla="*/ 16914 h 756054"/>
                <a:gd name="connsiteX0" fmla="*/ 0 w 393700"/>
                <a:gd name="connsiteY0" fmla="*/ 16914 h 756054"/>
                <a:gd name="connsiteX1" fmla="*/ 393700 w 393700"/>
                <a:gd name="connsiteY1" fmla="*/ 212494 h 756054"/>
                <a:gd name="connsiteX2" fmla="*/ 391160 w 393700"/>
                <a:gd name="connsiteY2" fmla="*/ 756054 h 756054"/>
                <a:gd name="connsiteX3" fmla="*/ 307340 w 393700"/>
                <a:gd name="connsiteY3" fmla="*/ 745894 h 756054"/>
                <a:gd name="connsiteX4" fmla="*/ 307340 w 393700"/>
                <a:gd name="connsiteY4" fmla="*/ 745894 h 756054"/>
                <a:gd name="connsiteX5" fmla="*/ 261620 w 393700"/>
                <a:gd name="connsiteY5" fmla="*/ 690014 h 756054"/>
                <a:gd name="connsiteX6" fmla="*/ 2540 w 393700"/>
                <a:gd name="connsiteY6" fmla="*/ 674774 h 756054"/>
                <a:gd name="connsiteX7" fmla="*/ 0 w 393700"/>
                <a:gd name="connsiteY7" fmla="*/ 16914 h 756054"/>
                <a:gd name="connsiteX0" fmla="*/ 0 w 393700"/>
                <a:gd name="connsiteY0" fmla="*/ 0 h 739140"/>
                <a:gd name="connsiteX1" fmla="*/ 393700 w 393700"/>
                <a:gd name="connsiteY1" fmla="*/ 195580 h 739140"/>
                <a:gd name="connsiteX2" fmla="*/ 391160 w 393700"/>
                <a:gd name="connsiteY2" fmla="*/ 739140 h 739140"/>
                <a:gd name="connsiteX3" fmla="*/ 307340 w 393700"/>
                <a:gd name="connsiteY3" fmla="*/ 728980 h 739140"/>
                <a:gd name="connsiteX4" fmla="*/ 307340 w 393700"/>
                <a:gd name="connsiteY4" fmla="*/ 728980 h 739140"/>
                <a:gd name="connsiteX5" fmla="*/ 261620 w 393700"/>
                <a:gd name="connsiteY5" fmla="*/ 673100 h 739140"/>
                <a:gd name="connsiteX6" fmla="*/ 2540 w 393700"/>
                <a:gd name="connsiteY6" fmla="*/ 657860 h 739140"/>
                <a:gd name="connsiteX7" fmla="*/ 0 w 393700"/>
                <a:gd name="connsiteY7" fmla="*/ 0 h 739140"/>
                <a:gd name="connsiteX0" fmla="*/ 0 w 393700"/>
                <a:gd name="connsiteY0" fmla="*/ 0 h 739140"/>
                <a:gd name="connsiteX1" fmla="*/ 393700 w 393700"/>
                <a:gd name="connsiteY1" fmla="*/ 195580 h 739140"/>
                <a:gd name="connsiteX2" fmla="*/ 391160 w 393700"/>
                <a:gd name="connsiteY2" fmla="*/ 739140 h 739140"/>
                <a:gd name="connsiteX3" fmla="*/ 307340 w 393700"/>
                <a:gd name="connsiteY3" fmla="*/ 728980 h 739140"/>
                <a:gd name="connsiteX4" fmla="*/ 307340 w 393700"/>
                <a:gd name="connsiteY4" fmla="*/ 728980 h 739140"/>
                <a:gd name="connsiteX5" fmla="*/ 261620 w 393700"/>
                <a:gd name="connsiteY5" fmla="*/ 673100 h 739140"/>
                <a:gd name="connsiteX6" fmla="*/ 2540 w 393700"/>
                <a:gd name="connsiteY6" fmla="*/ 657860 h 739140"/>
                <a:gd name="connsiteX7" fmla="*/ 0 w 393700"/>
                <a:gd name="connsiteY7" fmla="*/ 0 h 739140"/>
                <a:gd name="connsiteX0" fmla="*/ 0 w 395605"/>
                <a:gd name="connsiteY0" fmla="*/ 0 h 737235"/>
                <a:gd name="connsiteX1" fmla="*/ 395605 w 395605"/>
                <a:gd name="connsiteY1" fmla="*/ 193675 h 737235"/>
                <a:gd name="connsiteX2" fmla="*/ 393065 w 395605"/>
                <a:gd name="connsiteY2" fmla="*/ 737235 h 737235"/>
                <a:gd name="connsiteX3" fmla="*/ 309245 w 395605"/>
                <a:gd name="connsiteY3" fmla="*/ 727075 h 737235"/>
                <a:gd name="connsiteX4" fmla="*/ 309245 w 395605"/>
                <a:gd name="connsiteY4" fmla="*/ 727075 h 737235"/>
                <a:gd name="connsiteX5" fmla="*/ 263525 w 395605"/>
                <a:gd name="connsiteY5" fmla="*/ 671195 h 737235"/>
                <a:gd name="connsiteX6" fmla="*/ 4445 w 395605"/>
                <a:gd name="connsiteY6" fmla="*/ 655955 h 737235"/>
                <a:gd name="connsiteX7" fmla="*/ 0 w 395605"/>
                <a:gd name="connsiteY7" fmla="*/ 0 h 737235"/>
                <a:gd name="connsiteX0" fmla="*/ 0 w 399415"/>
                <a:gd name="connsiteY0" fmla="*/ 0 h 742950"/>
                <a:gd name="connsiteX1" fmla="*/ 399415 w 399415"/>
                <a:gd name="connsiteY1" fmla="*/ 199390 h 742950"/>
                <a:gd name="connsiteX2" fmla="*/ 396875 w 399415"/>
                <a:gd name="connsiteY2" fmla="*/ 742950 h 742950"/>
                <a:gd name="connsiteX3" fmla="*/ 313055 w 399415"/>
                <a:gd name="connsiteY3" fmla="*/ 732790 h 742950"/>
                <a:gd name="connsiteX4" fmla="*/ 313055 w 399415"/>
                <a:gd name="connsiteY4" fmla="*/ 732790 h 742950"/>
                <a:gd name="connsiteX5" fmla="*/ 267335 w 399415"/>
                <a:gd name="connsiteY5" fmla="*/ 676910 h 742950"/>
                <a:gd name="connsiteX6" fmla="*/ 8255 w 399415"/>
                <a:gd name="connsiteY6" fmla="*/ 661670 h 742950"/>
                <a:gd name="connsiteX7" fmla="*/ 0 w 399415"/>
                <a:gd name="connsiteY7" fmla="*/ 0 h 742950"/>
                <a:gd name="connsiteX0" fmla="*/ 0 w 399415"/>
                <a:gd name="connsiteY0" fmla="*/ 0 h 742950"/>
                <a:gd name="connsiteX1" fmla="*/ 399415 w 399415"/>
                <a:gd name="connsiteY1" fmla="*/ 199390 h 742950"/>
                <a:gd name="connsiteX2" fmla="*/ 396875 w 399415"/>
                <a:gd name="connsiteY2" fmla="*/ 742950 h 742950"/>
                <a:gd name="connsiteX3" fmla="*/ 313055 w 399415"/>
                <a:gd name="connsiteY3" fmla="*/ 732790 h 742950"/>
                <a:gd name="connsiteX4" fmla="*/ 318770 w 399415"/>
                <a:gd name="connsiteY4" fmla="*/ 740410 h 742950"/>
                <a:gd name="connsiteX5" fmla="*/ 267335 w 399415"/>
                <a:gd name="connsiteY5" fmla="*/ 676910 h 742950"/>
                <a:gd name="connsiteX6" fmla="*/ 8255 w 399415"/>
                <a:gd name="connsiteY6" fmla="*/ 661670 h 742950"/>
                <a:gd name="connsiteX7" fmla="*/ 0 w 399415"/>
                <a:gd name="connsiteY7" fmla="*/ 0 h 742950"/>
                <a:gd name="connsiteX0" fmla="*/ 0 w 397510"/>
                <a:gd name="connsiteY0" fmla="*/ 0 h 741045"/>
                <a:gd name="connsiteX1" fmla="*/ 397510 w 397510"/>
                <a:gd name="connsiteY1" fmla="*/ 197485 h 741045"/>
                <a:gd name="connsiteX2" fmla="*/ 394970 w 397510"/>
                <a:gd name="connsiteY2" fmla="*/ 741045 h 741045"/>
                <a:gd name="connsiteX3" fmla="*/ 311150 w 397510"/>
                <a:gd name="connsiteY3" fmla="*/ 730885 h 741045"/>
                <a:gd name="connsiteX4" fmla="*/ 316865 w 397510"/>
                <a:gd name="connsiteY4" fmla="*/ 738505 h 741045"/>
                <a:gd name="connsiteX5" fmla="*/ 265430 w 397510"/>
                <a:gd name="connsiteY5" fmla="*/ 675005 h 741045"/>
                <a:gd name="connsiteX6" fmla="*/ 6350 w 397510"/>
                <a:gd name="connsiteY6" fmla="*/ 659765 h 741045"/>
                <a:gd name="connsiteX7" fmla="*/ 0 w 397510"/>
                <a:gd name="connsiteY7" fmla="*/ 0 h 74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7510" h="741045">
                  <a:moveTo>
                    <a:pt x="0" y="0"/>
                  </a:moveTo>
                  <a:cubicBezTo>
                    <a:pt x="62653" y="29633"/>
                    <a:pt x="266277" y="132292"/>
                    <a:pt x="397510" y="197485"/>
                  </a:cubicBezTo>
                  <a:cubicBezTo>
                    <a:pt x="396663" y="378672"/>
                    <a:pt x="395817" y="559858"/>
                    <a:pt x="394970" y="741045"/>
                  </a:cubicBezTo>
                  <a:cubicBezTo>
                    <a:pt x="367030" y="737658"/>
                    <a:pt x="324167" y="731308"/>
                    <a:pt x="311150" y="730885"/>
                  </a:cubicBezTo>
                  <a:cubicBezTo>
                    <a:pt x="298133" y="730462"/>
                    <a:pt x="314960" y="735965"/>
                    <a:pt x="316865" y="738505"/>
                  </a:cubicBezTo>
                  <a:lnTo>
                    <a:pt x="265430" y="675005"/>
                  </a:lnTo>
                  <a:lnTo>
                    <a:pt x="6350" y="659765"/>
                  </a:lnTo>
                  <a:cubicBezTo>
                    <a:pt x="4657" y="440478"/>
                    <a:pt x="1270" y="328930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3B427672-626A-43EB-953B-994A8AF9DB32}"/>
                </a:ext>
              </a:extLst>
            </p:cNvPr>
            <p:cNvSpPr/>
            <p:nvPr/>
          </p:nvSpPr>
          <p:spPr>
            <a:xfrm>
              <a:off x="3376306" y="3060543"/>
              <a:ext cx="441960" cy="262890"/>
            </a:xfrm>
            <a:custGeom>
              <a:avLst/>
              <a:gdLst>
                <a:gd name="connsiteX0" fmla="*/ 3810 w 441960"/>
                <a:gd name="connsiteY0" fmla="*/ 22860 h 262890"/>
                <a:gd name="connsiteX1" fmla="*/ 0 w 441960"/>
                <a:gd name="connsiteY1" fmla="*/ 262890 h 262890"/>
                <a:gd name="connsiteX2" fmla="*/ 440055 w 441960"/>
                <a:gd name="connsiteY2" fmla="*/ 262890 h 262890"/>
                <a:gd name="connsiteX3" fmla="*/ 441960 w 441960"/>
                <a:gd name="connsiteY3" fmla="*/ 0 h 262890"/>
                <a:gd name="connsiteX4" fmla="*/ 97155 w 441960"/>
                <a:gd name="connsiteY4" fmla="*/ 17145 h 262890"/>
                <a:gd name="connsiteX5" fmla="*/ 3810 w 441960"/>
                <a:gd name="connsiteY5" fmla="*/ 22860 h 2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1960" h="262890">
                  <a:moveTo>
                    <a:pt x="3810" y="22860"/>
                  </a:moveTo>
                  <a:lnTo>
                    <a:pt x="0" y="262890"/>
                  </a:lnTo>
                  <a:lnTo>
                    <a:pt x="440055" y="262890"/>
                  </a:lnTo>
                  <a:lnTo>
                    <a:pt x="441960" y="0"/>
                  </a:lnTo>
                  <a:lnTo>
                    <a:pt x="97155" y="17145"/>
                  </a:lnTo>
                  <a:lnTo>
                    <a:pt x="3810" y="2286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35F5B9C-0B57-4414-B064-1F1DD2F5D8C2}"/>
                </a:ext>
              </a:extLst>
            </p:cNvPr>
            <p:cNvSpPr/>
            <p:nvPr/>
          </p:nvSpPr>
          <p:spPr>
            <a:xfrm>
              <a:off x="3816360" y="3047208"/>
              <a:ext cx="531495" cy="457200"/>
            </a:xfrm>
            <a:custGeom>
              <a:avLst/>
              <a:gdLst>
                <a:gd name="connsiteX0" fmla="*/ 0 w 529590"/>
                <a:gd name="connsiteY0" fmla="*/ 15240 h 457200"/>
                <a:gd name="connsiteX1" fmla="*/ 323850 w 529590"/>
                <a:gd name="connsiteY1" fmla="*/ 0 h 457200"/>
                <a:gd name="connsiteX2" fmla="*/ 527685 w 529590"/>
                <a:gd name="connsiteY2" fmla="*/ 11430 h 457200"/>
                <a:gd name="connsiteX3" fmla="*/ 529590 w 529590"/>
                <a:gd name="connsiteY3" fmla="*/ 200025 h 457200"/>
                <a:gd name="connsiteX4" fmla="*/ 409575 w 529590"/>
                <a:gd name="connsiteY4" fmla="*/ 449580 h 457200"/>
                <a:gd name="connsiteX5" fmla="*/ 0 w 529590"/>
                <a:gd name="connsiteY5" fmla="*/ 457200 h 457200"/>
                <a:gd name="connsiteX6" fmla="*/ 0 w 529590"/>
                <a:gd name="connsiteY6" fmla="*/ 276225 h 457200"/>
                <a:gd name="connsiteX7" fmla="*/ 0 w 529590"/>
                <a:gd name="connsiteY7" fmla="*/ 15240 h 457200"/>
                <a:gd name="connsiteX0" fmla="*/ 1905 w 531495"/>
                <a:gd name="connsiteY0" fmla="*/ 15240 h 457200"/>
                <a:gd name="connsiteX1" fmla="*/ 325755 w 531495"/>
                <a:gd name="connsiteY1" fmla="*/ 0 h 457200"/>
                <a:gd name="connsiteX2" fmla="*/ 529590 w 531495"/>
                <a:gd name="connsiteY2" fmla="*/ 11430 h 457200"/>
                <a:gd name="connsiteX3" fmla="*/ 531495 w 531495"/>
                <a:gd name="connsiteY3" fmla="*/ 200025 h 457200"/>
                <a:gd name="connsiteX4" fmla="*/ 411480 w 531495"/>
                <a:gd name="connsiteY4" fmla="*/ 449580 h 457200"/>
                <a:gd name="connsiteX5" fmla="*/ 1905 w 531495"/>
                <a:gd name="connsiteY5" fmla="*/ 457200 h 457200"/>
                <a:gd name="connsiteX6" fmla="*/ 0 w 531495"/>
                <a:gd name="connsiteY6" fmla="*/ 276225 h 457200"/>
                <a:gd name="connsiteX7" fmla="*/ 1905 w 531495"/>
                <a:gd name="connsiteY7" fmla="*/ 1524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495" h="457200">
                  <a:moveTo>
                    <a:pt x="1905" y="15240"/>
                  </a:moveTo>
                  <a:lnTo>
                    <a:pt x="325755" y="0"/>
                  </a:lnTo>
                  <a:lnTo>
                    <a:pt x="529590" y="11430"/>
                  </a:lnTo>
                  <a:lnTo>
                    <a:pt x="531495" y="200025"/>
                  </a:lnTo>
                  <a:lnTo>
                    <a:pt x="411480" y="449580"/>
                  </a:lnTo>
                  <a:lnTo>
                    <a:pt x="1905" y="457200"/>
                  </a:lnTo>
                  <a:lnTo>
                    <a:pt x="0" y="276225"/>
                  </a:lnTo>
                  <a:lnTo>
                    <a:pt x="1905" y="1524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5A14523-06B6-4EB3-B1E2-F421CF7C85C7}"/>
                </a:ext>
              </a:extLst>
            </p:cNvPr>
            <p:cNvSpPr/>
            <p:nvPr/>
          </p:nvSpPr>
          <p:spPr>
            <a:xfrm>
              <a:off x="3100081" y="3079593"/>
              <a:ext cx="299085" cy="1083945"/>
            </a:xfrm>
            <a:custGeom>
              <a:avLst/>
              <a:gdLst>
                <a:gd name="connsiteX0" fmla="*/ 0 w 299085"/>
                <a:gd name="connsiteY0" fmla="*/ 0 h 1083945"/>
                <a:gd name="connsiteX1" fmla="*/ 28194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6195 w 299085"/>
                <a:gd name="connsiteY5" fmla="*/ 1078230 h 1083945"/>
                <a:gd name="connsiteX6" fmla="*/ 38100 w 299085"/>
                <a:gd name="connsiteY6" fmla="*/ 537210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194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6195 w 299085"/>
                <a:gd name="connsiteY5" fmla="*/ 1078230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194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1940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7655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3845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0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1905 h 1083945"/>
                <a:gd name="connsiteX2" fmla="*/ 276225 w 299085"/>
                <a:gd name="connsiteY2" fmla="*/ 245745 h 1083945"/>
                <a:gd name="connsiteX3" fmla="*/ 299085 w 299085"/>
                <a:gd name="connsiteY3" fmla="*/ 1083945 h 1083945"/>
                <a:gd name="connsiteX4" fmla="*/ 125730 w 299085"/>
                <a:gd name="connsiteY4" fmla="*/ 1080135 h 1083945"/>
                <a:gd name="connsiteX5" fmla="*/ 34290 w 299085"/>
                <a:gd name="connsiteY5" fmla="*/ 1076325 h 1083945"/>
                <a:gd name="connsiteX6" fmla="*/ 36195 w 299085"/>
                <a:gd name="connsiteY6" fmla="*/ 535305 h 1083945"/>
                <a:gd name="connsiteX7" fmla="*/ 0 w 299085"/>
                <a:gd name="connsiteY7" fmla="*/ 0 h 1083945"/>
                <a:gd name="connsiteX0" fmla="*/ 0 w 299085"/>
                <a:gd name="connsiteY0" fmla="*/ 0 h 1083945"/>
                <a:gd name="connsiteX1" fmla="*/ 285750 w 299085"/>
                <a:gd name="connsiteY1" fmla="*/ 1905 h 1083945"/>
                <a:gd name="connsiteX2" fmla="*/ 276225 w 299085"/>
                <a:gd name="connsiteY2" fmla="*/ 245745 h 1083945"/>
                <a:gd name="connsiteX3" fmla="*/ 295275 w 299085"/>
                <a:gd name="connsiteY3" fmla="*/ 906780 h 1083945"/>
                <a:gd name="connsiteX4" fmla="*/ 299085 w 299085"/>
                <a:gd name="connsiteY4" fmla="*/ 1083945 h 1083945"/>
                <a:gd name="connsiteX5" fmla="*/ 125730 w 299085"/>
                <a:gd name="connsiteY5" fmla="*/ 1080135 h 1083945"/>
                <a:gd name="connsiteX6" fmla="*/ 34290 w 299085"/>
                <a:gd name="connsiteY6" fmla="*/ 1076325 h 1083945"/>
                <a:gd name="connsiteX7" fmla="*/ 36195 w 299085"/>
                <a:gd name="connsiteY7" fmla="*/ 535305 h 1083945"/>
                <a:gd name="connsiteX8" fmla="*/ 0 w 299085"/>
                <a:gd name="connsiteY8" fmla="*/ 0 h 108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085" h="1083945">
                  <a:moveTo>
                    <a:pt x="0" y="0"/>
                  </a:moveTo>
                  <a:lnTo>
                    <a:pt x="285750" y="1905"/>
                  </a:lnTo>
                  <a:lnTo>
                    <a:pt x="276225" y="245745"/>
                  </a:lnTo>
                  <a:lnTo>
                    <a:pt x="295275" y="906780"/>
                  </a:lnTo>
                  <a:lnTo>
                    <a:pt x="299085" y="1083945"/>
                  </a:lnTo>
                  <a:lnTo>
                    <a:pt x="125730" y="1080135"/>
                  </a:lnTo>
                  <a:cubicBezTo>
                    <a:pt x="81598" y="1078865"/>
                    <a:pt x="64770" y="1077595"/>
                    <a:pt x="34290" y="1076325"/>
                  </a:cubicBezTo>
                  <a:lnTo>
                    <a:pt x="36195" y="5353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9EAEC206-AF17-409A-96A4-913DF64F0089}"/>
                </a:ext>
              </a:extLst>
            </p:cNvPr>
            <p:cNvSpPr/>
            <p:nvPr/>
          </p:nvSpPr>
          <p:spPr>
            <a:xfrm>
              <a:off x="3376306" y="3325337"/>
              <a:ext cx="470535" cy="741045"/>
            </a:xfrm>
            <a:custGeom>
              <a:avLst/>
              <a:gdLst>
                <a:gd name="connsiteX0" fmla="*/ 0 w 481965"/>
                <a:gd name="connsiteY0" fmla="*/ 0 h 960120"/>
                <a:gd name="connsiteX1" fmla="*/ 440055 w 481965"/>
                <a:gd name="connsiteY1" fmla="*/ 0 h 960120"/>
                <a:gd name="connsiteX2" fmla="*/ 441960 w 481965"/>
                <a:gd name="connsiteY2" fmla="*/ 180975 h 960120"/>
                <a:gd name="connsiteX3" fmla="*/ 481965 w 481965"/>
                <a:gd name="connsiteY3" fmla="*/ 960120 h 960120"/>
                <a:gd name="connsiteX4" fmla="*/ 70485 w 481965"/>
                <a:gd name="connsiteY4" fmla="*/ 950595 h 960120"/>
                <a:gd name="connsiteX5" fmla="*/ 24765 w 481965"/>
                <a:gd name="connsiteY5" fmla="*/ 836295 h 960120"/>
                <a:gd name="connsiteX6" fmla="*/ 0 w 481965"/>
                <a:gd name="connsiteY6" fmla="*/ 0 h 960120"/>
                <a:gd name="connsiteX0" fmla="*/ 0 w 470535"/>
                <a:gd name="connsiteY0" fmla="*/ 0 h 950595"/>
                <a:gd name="connsiteX1" fmla="*/ 440055 w 470535"/>
                <a:gd name="connsiteY1" fmla="*/ 0 h 950595"/>
                <a:gd name="connsiteX2" fmla="*/ 441960 w 470535"/>
                <a:gd name="connsiteY2" fmla="*/ 180975 h 950595"/>
                <a:gd name="connsiteX3" fmla="*/ 470535 w 470535"/>
                <a:gd name="connsiteY3" fmla="*/ 704850 h 950595"/>
                <a:gd name="connsiteX4" fmla="*/ 70485 w 470535"/>
                <a:gd name="connsiteY4" fmla="*/ 950595 h 950595"/>
                <a:gd name="connsiteX5" fmla="*/ 24765 w 470535"/>
                <a:gd name="connsiteY5" fmla="*/ 836295 h 950595"/>
                <a:gd name="connsiteX6" fmla="*/ 0 w 470535"/>
                <a:gd name="connsiteY6" fmla="*/ 0 h 950595"/>
                <a:gd name="connsiteX0" fmla="*/ 0 w 470535"/>
                <a:gd name="connsiteY0" fmla="*/ 0 h 950595"/>
                <a:gd name="connsiteX1" fmla="*/ 440055 w 470535"/>
                <a:gd name="connsiteY1" fmla="*/ 0 h 950595"/>
                <a:gd name="connsiteX2" fmla="*/ 441960 w 470535"/>
                <a:gd name="connsiteY2" fmla="*/ 180975 h 950595"/>
                <a:gd name="connsiteX3" fmla="*/ 470535 w 470535"/>
                <a:gd name="connsiteY3" fmla="*/ 704850 h 950595"/>
                <a:gd name="connsiteX4" fmla="*/ 70485 w 470535"/>
                <a:gd name="connsiteY4" fmla="*/ 950595 h 950595"/>
                <a:gd name="connsiteX5" fmla="*/ 17145 w 470535"/>
                <a:gd name="connsiteY5" fmla="*/ 741045 h 950595"/>
                <a:gd name="connsiteX6" fmla="*/ 0 w 470535"/>
                <a:gd name="connsiteY6" fmla="*/ 0 h 950595"/>
                <a:gd name="connsiteX0" fmla="*/ 0 w 470535"/>
                <a:gd name="connsiteY0" fmla="*/ 0 h 741045"/>
                <a:gd name="connsiteX1" fmla="*/ 440055 w 470535"/>
                <a:gd name="connsiteY1" fmla="*/ 0 h 741045"/>
                <a:gd name="connsiteX2" fmla="*/ 441960 w 470535"/>
                <a:gd name="connsiteY2" fmla="*/ 180975 h 741045"/>
                <a:gd name="connsiteX3" fmla="*/ 470535 w 470535"/>
                <a:gd name="connsiteY3" fmla="*/ 704850 h 741045"/>
                <a:gd name="connsiteX4" fmla="*/ 17145 w 470535"/>
                <a:gd name="connsiteY4" fmla="*/ 741045 h 741045"/>
                <a:gd name="connsiteX5" fmla="*/ 0 w 470535"/>
                <a:gd name="connsiteY5" fmla="*/ 0 h 741045"/>
                <a:gd name="connsiteX0" fmla="*/ 0 w 470535"/>
                <a:gd name="connsiteY0" fmla="*/ 0 h 741045"/>
                <a:gd name="connsiteX1" fmla="*/ 440055 w 470535"/>
                <a:gd name="connsiteY1" fmla="*/ 0 h 741045"/>
                <a:gd name="connsiteX2" fmla="*/ 441960 w 470535"/>
                <a:gd name="connsiteY2" fmla="*/ 180975 h 741045"/>
                <a:gd name="connsiteX3" fmla="*/ 470535 w 470535"/>
                <a:gd name="connsiteY3" fmla="*/ 704850 h 741045"/>
                <a:gd name="connsiteX4" fmla="*/ 19050 w 470535"/>
                <a:gd name="connsiteY4" fmla="*/ 741045 h 741045"/>
                <a:gd name="connsiteX5" fmla="*/ 0 w 470535"/>
                <a:gd name="connsiteY5" fmla="*/ 0 h 74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0535" h="741045">
                  <a:moveTo>
                    <a:pt x="0" y="0"/>
                  </a:moveTo>
                  <a:lnTo>
                    <a:pt x="440055" y="0"/>
                  </a:lnTo>
                  <a:lnTo>
                    <a:pt x="441960" y="180975"/>
                  </a:lnTo>
                  <a:lnTo>
                    <a:pt x="470535" y="704850"/>
                  </a:lnTo>
                  <a:lnTo>
                    <a:pt x="19050" y="7410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A9E8FFEC-39A8-4162-85F9-B1D4A40853DD}"/>
                </a:ext>
              </a:extLst>
            </p:cNvPr>
            <p:cNvSpPr/>
            <p:nvPr/>
          </p:nvSpPr>
          <p:spPr>
            <a:xfrm>
              <a:off x="4203076" y="3704433"/>
              <a:ext cx="790575" cy="521970"/>
            </a:xfrm>
            <a:custGeom>
              <a:avLst/>
              <a:gdLst>
                <a:gd name="connsiteX0" fmla="*/ 0 w 790575"/>
                <a:gd name="connsiteY0" fmla="*/ 203835 h 521970"/>
                <a:gd name="connsiteX1" fmla="*/ 5715 w 790575"/>
                <a:gd name="connsiteY1" fmla="*/ 93345 h 521970"/>
                <a:gd name="connsiteX2" fmla="*/ 121920 w 790575"/>
                <a:gd name="connsiteY2" fmla="*/ 32385 h 521970"/>
                <a:gd name="connsiteX3" fmla="*/ 226695 w 790575"/>
                <a:gd name="connsiteY3" fmla="*/ 0 h 521970"/>
                <a:gd name="connsiteX4" fmla="*/ 777240 w 790575"/>
                <a:gd name="connsiteY4" fmla="*/ 93345 h 521970"/>
                <a:gd name="connsiteX5" fmla="*/ 777240 w 790575"/>
                <a:gd name="connsiteY5" fmla="*/ 93345 h 521970"/>
                <a:gd name="connsiteX6" fmla="*/ 790575 w 790575"/>
                <a:gd name="connsiteY6" fmla="*/ 520065 h 521970"/>
                <a:gd name="connsiteX7" fmla="*/ 651510 w 790575"/>
                <a:gd name="connsiteY7" fmla="*/ 521970 h 521970"/>
                <a:gd name="connsiteX8" fmla="*/ 205740 w 790575"/>
                <a:gd name="connsiteY8" fmla="*/ 276225 h 521970"/>
                <a:gd name="connsiteX9" fmla="*/ 0 w 790575"/>
                <a:gd name="connsiteY9" fmla="*/ 203835 h 52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5" h="521970">
                  <a:moveTo>
                    <a:pt x="0" y="203835"/>
                  </a:moveTo>
                  <a:lnTo>
                    <a:pt x="5715" y="93345"/>
                  </a:lnTo>
                  <a:lnTo>
                    <a:pt x="121920" y="32385"/>
                  </a:lnTo>
                  <a:lnTo>
                    <a:pt x="226695" y="0"/>
                  </a:lnTo>
                  <a:lnTo>
                    <a:pt x="777240" y="93345"/>
                  </a:lnTo>
                  <a:lnTo>
                    <a:pt x="777240" y="93345"/>
                  </a:lnTo>
                  <a:lnTo>
                    <a:pt x="790575" y="520065"/>
                  </a:lnTo>
                  <a:lnTo>
                    <a:pt x="651510" y="521970"/>
                  </a:lnTo>
                  <a:lnTo>
                    <a:pt x="205740" y="276225"/>
                  </a:lnTo>
                  <a:lnTo>
                    <a:pt x="0" y="20383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6FC8D16C-9DC2-4F86-8451-E08E3C2D99E3}"/>
                </a:ext>
              </a:extLst>
            </p:cNvPr>
            <p:cNvSpPr/>
            <p:nvPr/>
          </p:nvSpPr>
          <p:spPr>
            <a:xfrm>
              <a:off x="3820171" y="3498693"/>
              <a:ext cx="510540" cy="533400"/>
            </a:xfrm>
            <a:custGeom>
              <a:avLst/>
              <a:gdLst>
                <a:gd name="connsiteX0" fmla="*/ 0 w 510540"/>
                <a:gd name="connsiteY0" fmla="*/ 5715 h 533400"/>
                <a:gd name="connsiteX1" fmla="*/ 329565 w 510540"/>
                <a:gd name="connsiteY1" fmla="*/ 0 h 533400"/>
                <a:gd name="connsiteX2" fmla="*/ 331470 w 510540"/>
                <a:gd name="connsiteY2" fmla="*/ 116205 h 533400"/>
                <a:gd name="connsiteX3" fmla="*/ 419100 w 510540"/>
                <a:gd name="connsiteY3" fmla="*/ 114300 h 533400"/>
                <a:gd name="connsiteX4" fmla="*/ 422910 w 510540"/>
                <a:gd name="connsiteY4" fmla="*/ 283845 h 533400"/>
                <a:gd name="connsiteX5" fmla="*/ 390525 w 510540"/>
                <a:gd name="connsiteY5" fmla="*/ 297180 h 533400"/>
                <a:gd name="connsiteX6" fmla="*/ 382905 w 510540"/>
                <a:gd name="connsiteY6" fmla="*/ 415290 h 533400"/>
                <a:gd name="connsiteX7" fmla="*/ 510540 w 510540"/>
                <a:gd name="connsiteY7" fmla="*/ 453390 h 533400"/>
                <a:gd name="connsiteX8" fmla="*/ 504825 w 510540"/>
                <a:gd name="connsiteY8" fmla="*/ 516255 h 533400"/>
                <a:gd name="connsiteX9" fmla="*/ 26670 w 510540"/>
                <a:gd name="connsiteY9" fmla="*/ 533400 h 533400"/>
                <a:gd name="connsiteX10" fmla="*/ 0 w 510540"/>
                <a:gd name="connsiteY10" fmla="*/ 5715 h 533400"/>
                <a:gd name="connsiteX0" fmla="*/ 0 w 510540"/>
                <a:gd name="connsiteY0" fmla="*/ 5715 h 533400"/>
                <a:gd name="connsiteX1" fmla="*/ 329565 w 510540"/>
                <a:gd name="connsiteY1" fmla="*/ 0 h 533400"/>
                <a:gd name="connsiteX2" fmla="*/ 331470 w 510540"/>
                <a:gd name="connsiteY2" fmla="*/ 116205 h 533400"/>
                <a:gd name="connsiteX3" fmla="*/ 419100 w 510540"/>
                <a:gd name="connsiteY3" fmla="*/ 114300 h 533400"/>
                <a:gd name="connsiteX4" fmla="*/ 422910 w 510540"/>
                <a:gd name="connsiteY4" fmla="*/ 283845 h 533400"/>
                <a:gd name="connsiteX5" fmla="*/ 390525 w 510540"/>
                <a:gd name="connsiteY5" fmla="*/ 297180 h 533400"/>
                <a:gd name="connsiteX6" fmla="*/ 386715 w 510540"/>
                <a:gd name="connsiteY6" fmla="*/ 413385 h 533400"/>
                <a:gd name="connsiteX7" fmla="*/ 510540 w 510540"/>
                <a:gd name="connsiteY7" fmla="*/ 453390 h 533400"/>
                <a:gd name="connsiteX8" fmla="*/ 504825 w 510540"/>
                <a:gd name="connsiteY8" fmla="*/ 516255 h 533400"/>
                <a:gd name="connsiteX9" fmla="*/ 26670 w 510540"/>
                <a:gd name="connsiteY9" fmla="*/ 533400 h 533400"/>
                <a:gd name="connsiteX10" fmla="*/ 0 w 510540"/>
                <a:gd name="connsiteY10" fmla="*/ 5715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0540" h="533400">
                  <a:moveTo>
                    <a:pt x="0" y="5715"/>
                  </a:moveTo>
                  <a:lnTo>
                    <a:pt x="329565" y="0"/>
                  </a:lnTo>
                  <a:lnTo>
                    <a:pt x="331470" y="116205"/>
                  </a:lnTo>
                  <a:lnTo>
                    <a:pt x="419100" y="114300"/>
                  </a:lnTo>
                  <a:lnTo>
                    <a:pt x="422910" y="283845"/>
                  </a:lnTo>
                  <a:lnTo>
                    <a:pt x="390525" y="297180"/>
                  </a:lnTo>
                  <a:lnTo>
                    <a:pt x="386715" y="413385"/>
                  </a:lnTo>
                  <a:lnTo>
                    <a:pt x="510540" y="453390"/>
                  </a:lnTo>
                  <a:lnTo>
                    <a:pt x="504825" y="516255"/>
                  </a:lnTo>
                  <a:lnTo>
                    <a:pt x="26670" y="533400"/>
                  </a:lnTo>
                  <a:lnTo>
                    <a:pt x="0" y="571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3CBD2029-5A4D-4D26-A1FC-52EF8494CB8C}"/>
                </a:ext>
              </a:extLst>
            </p:cNvPr>
            <p:cNvSpPr/>
            <p:nvPr/>
          </p:nvSpPr>
          <p:spPr>
            <a:xfrm>
              <a:off x="4130686" y="2677638"/>
              <a:ext cx="1091565" cy="577215"/>
            </a:xfrm>
            <a:custGeom>
              <a:avLst/>
              <a:gdLst>
                <a:gd name="connsiteX0" fmla="*/ 0 w 1091565"/>
                <a:gd name="connsiteY0" fmla="*/ 91440 h 577215"/>
                <a:gd name="connsiteX1" fmla="*/ 9525 w 1091565"/>
                <a:gd name="connsiteY1" fmla="*/ 371475 h 577215"/>
                <a:gd name="connsiteX2" fmla="*/ 213360 w 1091565"/>
                <a:gd name="connsiteY2" fmla="*/ 381000 h 577215"/>
                <a:gd name="connsiteX3" fmla="*/ 217170 w 1091565"/>
                <a:gd name="connsiteY3" fmla="*/ 577215 h 577215"/>
                <a:gd name="connsiteX4" fmla="*/ 1080135 w 1091565"/>
                <a:gd name="connsiteY4" fmla="*/ 491490 h 577215"/>
                <a:gd name="connsiteX5" fmla="*/ 1091565 w 1091565"/>
                <a:gd name="connsiteY5" fmla="*/ 129540 h 577215"/>
                <a:gd name="connsiteX6" fmla="*/ 979170 w 1091565"/>
                <a:gd name="connsiteY6" fmla="*/ 45720 h 577215"/>
                <a:gd name="connsiteX7" fmla="*/ 853440 w 1091565"/>
                <a:gd name="connsiteY7" fmla="*/ 0 h 577215"/>
                <a:gd name="connsiteX8" fmla="*/ 729615 w 1091565"/>
                <a:gd name="connsiteY8" fmla="*/ 13335 h 577215"/>
                <a:gd name="connsiteX9" fmla="*/ 573405 w 1091565"/>
                <a:gd name="connsiteY9" fmla="*/ 78105 h 577215"/>
                <a:gd name="connsiteX10" fmla="*/ 501015 w 1091565"/>
                <a:gd name="connsiteY10" fmla="*/ 133350 h 577215"/>
                <a:gd name="connsiteX11" fmla="*/ 356235 w 1091565"/>
                <a:gd name="connsiteY11" fmla="*/ 125730 h 577215"/>
                <a:gd name="connsiteX12" fmla="*/ 217170 w 1091565"/>
                <a:gd name="connsiteY12" fmla="*/ 110490 h 577215"/>
                <a:gd name="connsiteX13" fmla="*/ 123825 w 1091565"/>
                <a:gd name="connsiteY13" fmla="*/ 60960 h 577215"/>
                <a:gd name="connsiteX14" fmla="*/ 78105 w 1091565"/>
                <a:gd name="connsiteY14" fmla="*/ 72390 h 577215"/>
                <a:gd name="connsiteX15" fmla="*/ 0 w 1091565"/>
                <a:gd name="connsiteY15" fmla="*/ 91440 h 57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91565" h="577215">
                  <a:moveTo>
                    <a:pt x="0" y="91440"/>
                  </a:moveTo>
                  <a:lnTo>
                    <a:pt x="9525" y="371475"/>
                  </a:lnTo>
                  <a:lnTo>
                    <a:pt x="213360" y="381000"/>
                  </a:lnTo>
                  <a:lnTo>
                    <a:pt x="217170" y="577215"/>
                  </a:lnTo>
                  <a:lnTo>
                    <a:pt x="1080135" y="491490"/>
                  </a:lnTo>
                  <a:lnTo>
                    <a:pt x="1091565" y="129540"/>
                  </a:lnTo>
                  <a:lnTo>
                    <a:pt x="979170" y="45720"/>
                  </a:lnTo>
                  <a:lnTo>
                    <a:pt x="853440" y="0"/>
                  </a:lnTo>
                  <a:lnTo>
                    <a:pt x="729615" y="13335"/>
                  </a:lnTo>
                  <a:lnTo>
                    <a:pt x="573405" y="78105"/>
                  </a:lnTo>
                  <a:lnTo>
                    <a:pt x="501015" y="133350"/>
                  </a:lnTo>
                  <a:lnTo>
                    <a:pt x="356235" y="125730"/>
                  </a:lnTo>
                  <a:lnTo>
                    <a:pt x="217170" y="110490"/>
                  </a:lnTo>
                  <a:lnTo>
                    <a:pt x="123825" y="60960"/>
                  </a:lnTo>
                  <a:lnTo>
                    <a:pt x="78105" y="7239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16FB8B4B-CFE8-4646-B96C-F7C0413EF04C}"/>
                </a:ext>
              </a:extLst>
            </p:cNvPr>
            <p:cNvSpPr/>
            <p:nvPr/>
          </p:nvSpPr>
          <p:spPr>
            <a:xfrm>
              <a:off x="4147831" y="3169128"/>
              <a:ext cx="1070610" cy="628650"/>
            </a:xfrm>
            <a:custGeom>
              <a:avLst/>
              <a:gdLst>
                <a:gd name="connsiteX0" fmla="*/ 192405 w 1066800"/>
                <a:gd name="connsiteY0" fmla="*/ 85725 h 624840"/>
                <a:gd name="connsiteX1" fmla="*/ 1061085 w 1066800"/>
                <a:gd name="connsiteY1" fmla="*/ 0 h 624840"/>
                <a:gd name="connsiteX2" fmla="*/ 1066800 w 1066800"/>
                <a:gd name="connsiteY2" fmla="*/ 304800 h 624840"/>
                <a:gd name="connsiteX3" fmla="*/ 794385 w 1066800"/>
                <a:gd name="connsiteY3" fmla="*/ 624840 h 624840"/>
                <a:gd name="connsiteX4" fmla="*/ 281940 w 1066800"/>
                <a:gd name="connsiteY4" fmla="*/ 535305 h 624840"/>
                <a:gd name="connsiteX5" fmla="*/ 171450 w 1066800"/>
                <a:gd name="connsiteY5" fmla="*/ 569595 h 624840"/>
                <a:gd name="connsiteX6" fmla="*/ 91440 w 1066800"/>
                <a:gd name="connsiteY6" fmla="*/ 611505 h 624840"/>
                <a:gd name="connsiteX7" fmla="*/ 89535 w 1066800"/>
                <a:gd name="connsiteY7" fmla="*/ 443865 h 624840"/>
                <a:gd name="connsiteX8" fmla="*/ 0 w 1066800"/>
                <a:gd name="connsiteY8" fmla="*/ 447675 h 624840"/>
                <a:gd name="connsiteX9" fmla="*/ 1905 w 1066800"/>
                <a:gd name="connsiteY9" fmla="*/ 327660 h 624840"/>
                <a:gd name="connsiteX10" fmla="*/ 76200 w 1066800"/>
                <a:gd name="connsiteY10" fmla="*/ 329565 h 624840"/>
                <a:gd name="connsiteX11" fmla="*/ 192405 w 1066800"/>
                <a:gd name="connsiteY11" fmla="*/ 85725 h 624840"/>
                <a:gd name="connsiteX0" fmla="*/ 196215 w 1070610"/>
                <a:gd name="connsiteY0" fmla="*/ 85725 h 624840"/>
                <a:gd name="connsiteX1" fmla="*/ 1064895 w 1070610"/>
                <a:gd name="connsiteY1" fmla="*/ 0 h 624840"/>
                <a:gd name="connsiteX2" fmla="*/ 1070610 w 1070610"/>
                <a:gd name="connsiteY2" fmla="*/ 304800 h 624840"/>
                <a:gd name="connsiteX3" fmla="*/ 798195 w 1070610"/>
                <a:gd name="connsiteY3" fmla="*/ 624840 h 624840"/>
                <a:gd name="connsiteX4" fmla="*/ 285750 w 1070610"/>
                <a:gd name="connsiteY4" fmla="*/ 535305 h 624840"/>
                <a:gd name="connsiteX5" fmla="*/ 175260 w 1070610"/>
                <a:gd name="connsiteY5" fmla="*/ 569595 h 624840"/>
                <a:gd name="connsiteX6" fmla="*/ 95250 w 1070610"/>
                <a:gd name="connsiteY6" fmla="*/ 611505 h 624840"/>
                <a:gd name="connsiteX7" fmla="*/ 93345 w 1070610"/>
                <a:gd name="connsiteY7" fmla="*/ 443865 h 624840"/>
                <a:gd name="connsiteX8" fmla="*/ 3810 w 1070610"/>
                <a:gd name="connsiteY8" fmla="*/ 447675 h 624840"/>
                <a:gd name="connsiteX9" fmla="*/ 0 w 1070610"/>
                <a:gd name="connsiteY9" fmla="*/ 325755 h 624840"/>
                <a:gd name="connsiteX10" fmla="*/ 80010 w 1070610"/>
                <a:gd name="connsiteY10" fmla="*/ 329565 h 624840"/>
                <a:gd name="connsiteX11" fmla="*/ 196215 w 1070610"/>
                <a:gd name="connsiteY11" fmla="*/ 85725 h 624840"/>
                <a:gd name="connsiteX0" fmla="*/ 196215 w 1070610"/>
                <a:gd name="connsiteY0" fmla="*/ 85725 h 628650"/>
                <a:gd name="connsiteX1" fmla="*/ 1064895 w 1070610"/>
                <a:gd name="connsiteY1" fmla="*/ 0 h 628650"/>
                <a:gd name="connsiteX2" fmla="*/ 1070610 w 1070610"/>
                <a:gd name="connsiteY2" fmla="*/ 304800 h 628650"/>
                <a:gd name="connsiteX3" fmla="*/ 830580 w 1070610"/>
                <a:gd name="connsiteY3" fmla="*/ 628650 h 628650"/>
                <a:gd name="connsiteX4" fmla="*/ 285750 w 1070610"/>
                <a:gd name="connsiteY4" fmla="*/ 535305 h 628650"/>
                <a:gd name="connsiteX5" fmla="*/ 175260 w 1070610"/>
                <a:gd name="connsiteY5" fmla="*/ 569595 h 628650"/>
                <a:gd name="connsiteX6" fmla="*/ 95250 w 1070610"/>
                <a:gd name="connsiteY6" fmla="*/ 611505 h 628650"/>
                <a:gd name="connsiteX7" fmla="*/ 93345 w 1070610"/>
                <a:gd name="connsiteY7" fmla="*/ 443865 h 628650"/>
                <a:gd name="connsiteX8" fmla="*/ 3810 w 1070610"/>
                <a:gd name="connsiteY8" fmla="*/ 447675 h 628650"/>
                <a:gd name="connsiteX9" fmla="*/ 0 w 1070610"/>
                <a:gd name="connsiteY9" fmla="*/ 325755 h 628650"/>
                <a:gd name="connsiteX10" fmla="*/ 80010 w 1070610"/>
                <a:gd name="connsiteY10" fmla="*/ 329565 h 628650"/>
                <a:gd name="connsiteX11" fmla="*/ 196215 w 1070610"/>
                <a:gd name="connsiteY11" fmla="*/ 85725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70610" h="628650">
                  <a:moveTo>
                    <a:pt x="196215" y="85725"/>
                  </a:moveTo>
                  <a:lnTo>
                    <a:pt x="1064895" y="0"/>
                  </a:lnTo>
                  <a:lnTo>
                    <a:pt x="1070610" y="304800"/>
                  </a:lnTo>
                  <a:lnTo>
                    <a:pt x="830580" y="628650"/>
                  </a:lnTo>
                  <a:lnTo>
                    <a:pt x="285750" y="535305"/>
                  </a:lnTo>
                  <a:lnTo>
                    <a:pt x="175260" y="569595"/>
                  </a:lnTo>
                  <a:lnTo>
                    <a:pt x="95250" y="611505"/>
                  </a:lnTo>
                  <a:lnTo>
                    <a:pt x="93345" y="443865"/>
                  </a:lnTo>
                  <a:lnTo>
                    <a:pt x="3810" y="447675"/>
                  </a:lnTo>
                  <a:lnTo>
                    <a:pt x="0" y="325755"/>
                  </a:lnTo>
                  <a:lnTo>
                    <a:pt x="80010" y="329565"/>
                  </a:lnTo>
                  <a:lnTo>
                    <a:pt x="196215" y="8572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67F08B94-DF8D-4BBC-A020-BF8BDD3E7ECE}"/>
                </a:ext>
              </a:extLst>
            </p:cNvPr>
            <p:cNvSpPr/>
            <p:nvPr/>
          </p:nvSpPr>
          <p:spPr>
            <a:xfrm>
              <a:off x="5210821" y="2746218"/>
              <a:ext cx="716280" cy="727710"/>
            </a:xfrm>
            <a:custGeom>
              <a:avLst/>
              <a:gdLst>
                <a:gd name="connsiteX0" fmla="*/ 7620 w 716280"/>
                <a:gd name="connsiteY0" fmla="*/ 59055 h 727710"/>
                <a:gd name="connsiteX1" fmla="*/ 146685 w 716280"/>
                <a:gd name="connsiteY1" fmla="*/ 60960 h 727710"/>
                <a:gd name="connsiteX2" fmla="*/ 219075 w 716280"/>
                <a:gd name="connsiteY2" fmla="*/ 26670 h 727710"/>
                <a:gd name="connsiteX3" fmla="*/ 316230 w 716280"/>
                <a:gd name="connsiteY3" fmla="*/ 0 h 727710"/>
                <a:gd name="connsiteX4" fmla="*/ 365760 w 716280"/>
                <a:gd name="connsiteY4" fmla="*/ 5715 h 727710"/>
                <a:gd name="connsiteX5" fmla="*/ 586740 w 716280"/>
                <a:gd name="connsiteY5" fmla="*/ 60960 h 727710"/>
                <a:gd name="connsiteX6" fmla="*/ 600075 w 716280"/>
                <a:gd name="connsiteY6" fmla="*/ 518160 h 727710"/>
                <a:gd name="connsiteX7" fmla="*/ 710565 w 716280"/>
                <a:gd name="connsiteY7" fmla="*/ 514350 h 727710"/>
                <a:gd name="connsiteX8" fmla="*/ 716280 w 716280"/>
                <a:gd name="connsiteY8" fmla="*/ 643890 h 727710"/>
                <a:gd name="connsiteX9" fmla="*/ 7620 w 716280"/>
                <a:gd name="connsiteY9" fmla="*/ 727710 h 727710"/>
                <a:gd name="connsiteX10" fmla="*/ 0 w 716280"/>
                <a:gd name="connsiteY10" fmla="*/ 421005 h 727710"/>
                <a:gd name="connsiteX11" fmla="*/ 7620 w 716280"/>
                <a:gd name="connsiteY11" fmla="*/ 59055 h 727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6280" h="727710">
                  <a:moveTo>
                    <a:pt x="7620" y="59055"/>
                  </a:moveTo>
                  <a:lnTo>
                    <a:pt x="146685" y="60960"/>
                  </a:lnTo>
                  <a:lnTo>
                    <a:pt x="219075" y="26670"/>
                  </a:lnTo>
                  <a:lnTo>
                    <a:pt x="316230" y="0"/>
                  </a:lnTo>
                  <a:lnTo>
                    <a:pt x="365760" y="5715"/>
                  </a:lnTo>
                  <a:lnTo>
                    <a:pt x="586740" y="60960"/>
                  </a:lnTo>
                  <a:lnTo>
                    <a:pt x="600075" y="518160"/>
                  </a:lnTo>
                  <a:lnTo>
                    <a:pt x="710565" y="514350"/>
                  </a:lnTo>
                  <a:lnTo>
                    <a:pt x="716280" y="643890"/>
                  </a:lnTo>
                  <a:lnTo>
                    <a:pt x="7620" y="727710"/>
                  </a:lnTo>
                  <a:lnTo>
                    <a:pt x="0" y="421005"/>
                  </a:lnTo>
                  <a:lnTo>
                    <a:pt x="7620" y="5905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81D91E57-478B-4699-8F8F-B01F708BB122}"/>
                </a:ext>
              </a:extLst>
            </p:cNvPr>
            <p:cNvSpPr/>
            <p:nvPr/>
          </p:nvSpPr>
          <p:spPr>
            <a:xfrm>
              <a:off x="3393451" y="3950177"/>
              <a:ext cx="1604010" cy="489585"/>
            </a:xfrm>
            <a:custGeom>
              <a:avLst/>
              <a:gdLst>
                <a:gd name="connsiteX0" fmla="*/ 0 w 1602105"/>
                <a:gd name="connsiteY0" fmla="*/ 55245 h 426720"/>
                <a:gd name="connsiteX1" fmla="*/ 451485 w 1602105"/>
                <a:gd name="connsiteY1" fmla="*/ 19050 h 426720"/>
                <a:gd name="connsiteX2" fmla="*/ 927735 w 1602105"/>
                <a:gd name="connsiteY2" fmla="*/ 0 h 426720"/>
                <a:gd name="connsiteX3" fmla="*/ 1183005 w 1602105"/>
                <a:gd name="connsiteY3" fmla="*/ 60960 h 426720"/>
                <a:gd name="connsiteX4" fmla="*/ 1461135 w 1602105"/>
                <a:gd name="connsiteY4" fmla="*/ 213360 h 426720"/>
                <a:gd name="connsiteX5" fmla="*/ 1598295 w 1602105"/>
                <a:gd name="connsiteY5" fmla="*/ 213360 h 426720"/>
                <a:gd name="connsiteX6" fmla="*/ 1602105 w 1602105"/>
                <a:gd name="connsiteY6" fmla="*/ 426720 h 426720"/>
                <a:gd name="connsiteX7" fmla="*/ 600075 w 1602105"/>
                <a:gd name="connsiteY7" fmla="*/ 411480 h 426720"/>
                <a:gd name="connsiteX8" fmla="*/ 592455 w 1602105"/>
                <a:gd name="connsiteY8" fmla="*/ 264795 h 426720"/>
                <a:gd name="connsiteX9" fmla="*/ 47625 w 1602105"/>
                <a:gd name="connsiteY9" fmla="*/ 260985 h 426720"/>
                <a:gd name="connsiteX10" fmla="*/ 5715 w 1602105"/>
                <a:gd name="connsiteY10" fmla="*/ 148590 h 426720"/>
                <a:gd name="connsiteX11" fmla="*/ 0 w 1602105"/>
                <a:gd name="connsiteY11" fmla="*/ 55245 h 426720"/>
                <a:gd name="connsiteX0" fmla="*/ 0 w 1604010"/>
                <a:gd name="connsiteY0" fmla="*/ 53340 h 426720"/>
                <a:gd name="connsiteX1" fmla="*/ 453390 w 1604010"/>
                <a:gd name="connsiteY1" fmla="*/ 19050 h 426720"/>
                <a:gd name="connsiteX2" fmla="*/ 929640 w 1604010"/>
                <a:gd name="connsiteY2" fmla="*/ 0 h 426720"/>
                <a:gd name="connsiteX3" fmla="*/ 1184910 w 1604010"/>
                <a:gd name="connsiteY3" fmla="*/ 60960 h 426720"/>
                <a:gd name="connsiteX4" fmla="*/ 1463040 w 1604010"/>
                <a:gd name="connsiteY4" fmla="*/ 213360 h 426720"/>
                <a:gd name="connsiteX5" fmla="*/ 1600200 w 1604010"/>
                <a:gd name="connsiteY5" fmla="*/ 213360 h 426720"/>
                <a:gd name="connsiteX6" fmla="*/ 1604010 w 1604010"/>
                <a:gd name="connsiteY6" fmla="*/ 426720 h 426720"/>
                <a:gd name="connsiteX7" fmla="*/ 601980 w 1604010"/>
                <a:gd name="connsiteY7" fmla="*/ 411480 h 426720"/>
                <a:gd name="connsiteX8" fmla="*/ 594360 w 1604010"/>
                <a:gd name="connsiteY8" fmla="*/ 264795 h 426720"/>
                <a:gd name="connsiteX9" fmla="*/ 49530 w 1604010"/>
                <a:gd name="connsiteY9" fmla="*/ 260985 h 426720"/>
                <a:gd name="connsiteX10" fmla="*/ 7620 w 1604010"/>
                <a:gd name="connsiteY10" fmla="*/ 148590 h 426720"/>
                <a:gd name="connsiteX11" fmla="*/ 0 w 1604010"/>
                <a:gd name="connsiteY11" fmla="*/ 53340 h 426720"/>
                <a:gd name="connsiteX0" fmla="*/ 0 w 1604010"/>
                <a:gd name="connsiteY0" fmla="*/ 53340 h 426720"/>
                <a:gd name="connsiteX1" fmla="*/ 453390 w 1604010"/>
                <a:gd name="connsiteY1" fmla="*/ 19050 h 426720"/>
                <a:gd name="connsiteX2" fmla="*/ 929640 w 1604010"/>
                <a:gd name="connsiteY2" fmla="*/ 0 h 426720"/>
                <a:gd name="connsiteX3" fmla="*/ 996315 w 1604010"/>
                <a:gd name="connsiteY3" fmla="*/ 17145 h 426720"/>
                <a:gd name="connsiteX4" fmla="*/ 1184910 w 1604010"/>
                <a:gd name="connsiteY4" fmla="*/ 60960 h 426720"/>
                <a:gd name="connsiteX5" fmla="*/ 1463040 w 1604010"/>
                <a:gd name="connsiteY5" fmla="*/ 213360 h 426720"/>
                <a:gd name="connsiteX6" fmla="*/ 1600200 w 1604010"/>
                <a:gd name="connsiteY6" fmla="*/ 213360 h 426720"/>
                <a:gd name="connsiteX7" fmla="*/ 1604010 w 1604010"/>
                <a:gd name="connsiteY7" fmla="*/ 426720 h 426720"/>
                <a:gd name="connsiteX8" fmla="*/ 601980 w 1604010"/>
                <a:gd name="connsiteY8" fmla="*/ 411480 h 426720"/>
                <a:gd name="connsiteX9" fmla="*/ 594360 w 1604010"/>
                <a:gd name="connsiteY9" fmla="*/ 264795 h 426720"/>
                <a:gd name="connsiteX10" fmla="*/ 49530 w 1604010"/>
                <a:gd name="connsiteY10" fmla="*/ 260985 h 426720"/>
                <a:gd name="connsiteX11" fmla="*/ 7620 w 1604010"/>
                <a:gd name="connsiteY11" fmla="*/ 148590 h 426720"/>
                <a:gd name="connsiteX12" fmla="*/ 0 w 1604010"/>
                <a:gd name="connsiteY12" fmla="*/ 53340 h 426720"/>
                <a:gd name="connsiteX0" fmla="*/ 0 w 1604010"/>
                <a:gd name="connsiteY0" fmla="*/ 53340 h 426720"/>
                <a:gd name="connsiteX1" fmla="*/ 453390 w 1604010"/>
                <a:gd name="connsiteY1" fmla="*/ 19050 h 426720"/>
                <a:gd name="connsiteX2" fmla="*/ 929640 w 1604010"/>
                <a:gd name="connsiteY2" fmla="*/ 0 h 426720"/>
                <a:gd name="connsiteX3" fmla="*/ 996315 w 1604010"/>
                <a:gd name="connsiteY3" fmla="*/ 17145 h 426720"/>
                <a:gd name="connsiteX4" fmla="*/ 1095375 w 1604010"/>
                <a:gd name="connsiteY4" fmla="*/ 43815 h 426720"/>
                <a:gd name="connsiteX5" fmla="*/ 1184910 w 1604010"/>
                <a:gd name="connsiteY5" fmla="*/ 60960 h 426720"/>
                <a:gd name="connsiteX6" fmla="*/ 1463040 w 1604010"/>
                <a:gd name="connsiteY6" fmla="*/ 213360 h 426720"/>
                <a:gd name="connsiteX7" fmla="*/ 1600200 w 1604010"/>
                <a:gd name="connsiteY7" fmla="*/ 213360 h 426720"/>
                <a:gd name="connsiteX8" fmla="*/ 1604010 w 1604010"/>
                <a:gd name="connsiteY8" fmla="*/ 426720 h 426720"/>
                <a:gd name="connsiteX9" fmla="*/ 601980 w 1604010"/>
                <a:gd name="connsiteY9" fmla="*/ 411480 h 426720"/>
                <a:gd name="connsiteX10" fmla="*/ 594360 w 1604010"/>
                <a:gd name="connsiteY10" fmla="*/ 264795 h 426720"/>
                <a:gd name="connsiteX11" fmla="*/ 49530 w 1604010"/>
                <a:gd name="connsiteY11" fmla="*/ 260985 h 426720"/>
                <a:gd name="connsiteX12" fmla="*/ 7620 w 1604010"/>
                <a:gd name="connsiteY12" fmla="*/ 148590 h 426720"/>
                <a:gd name="connsiteX13" fmla="*/ 0 w 1604010"/>
                <a:gd name="connsiteY13" fmla="*/ 53340 h 426720"/>
                <a:gd name="connsiteX0" fmla="*/ 0 w 1604010"/>
                <a:gd name="connsiteY0" fmla="*/ 116205 h 489585"/>
                <a:gd name="connsiteX1" fmla="*/ 453390 w 1604010"/>
                <a:gd name="connsiteY1" fmla="*/ 81915 h 489585"/>
                <a:gd name="connsiteX2" fmla="*/ 929640 w 1604010"/>
                <a:gd name="connsiteY2" fmla="*/ 62865 h 489585"/>
                <a:gd name="connsiteX3" fmla="*/ 933450 w 1604010"/>
                <a:gd name="connsiteY3" fmla="*/ 0 h 489585"/>
                <a:gd name="connsiteX4" fmla="*/ 1095375 w 1604010"/>
                <a:gd name="connsiteY4" fmla="*/ 106680 h 489585"/>
                <a:gd name="connsiteX5" fmla="*/ 1184910 w 1604010"/>
                <a:gd name="connsiteY5" fmla="*/ 123825 h 489585"/>
                <a:gd name="connsiteX6" fmla="*/ 1463040 w 1604010"/>
                <a:gd name="connsiteY6" fmla="*/ 276225 h 489585"/>
                <a:gd name="connsiteX7" fmla="*/ 1600200 w 1604010"/>
                <a:gd name="connsiteY7" fmla="*/ 276225 h 489585"/>
                <a:gd name="connsiteX8" fmla="*/ 1604010 w 1604010"/>
                <a:gd name="connsiteY8" fmla="*/ 489585 h 489585"/>
                <a:gd name="connsiteX9" fmla="*/ 601980 w 1604010"/>
                <a:gd name="connsiteY9" fmla="*/ 474345 h 489585"/>
                <a:gd name="connsiteX10" fmla="*/ 594360 w 1604010"/>
                <a:gd name="connsiteY10" fmla="*/ 327660 h 489585"/>
                <a:gd name="connsiteX11" fmla="*/ 49530 w 1604010"/>
                <a:gd name="connsiteY11" fmla="*/ 323850 h 489585"/>
                <a:gd name="connsiteX12" fmla="*/ 7620 w 1604010"/>
                <a:gd name="connsiteY12" fmla="*/ 211455 h 489585"/>
                <a:gd name="connsiteX13" fmla="*/ 0 w 1604010"/>
                <a:gd name="connsiteY13" fmla="*/ 116205 h 489585"/>
                <a:gd name="connsiteX0" fmla="*/ 0 w 1604010"/>
                <a:gd name="connsiteY0" fmla="*/ 116205 h 489585"/>
                <a:gd name="connsiteX1" fmla="*/ 453390 w 1604010"/>
                <a:gd name="connsiteY1" fmla="*/ 81915 h 489585"/>
                <a:gd name="connsiteX2" fmla="*/ 929640 w 1604010"/>
                <a:gd name="connsiteY2" fmla="*/ 62865 h 489585"/>
                <a:gd name="connsiteX3" fmla="*/ 933450 w 1604010"/>
                <a:gd name="connsiteY3" fmla="*/ 0 h 489585"/>
                <a:gd name="connsiteX4" fmla="*/ 1017270 w 1604010"/>
                <a:gd name="connsiteY4" fmla="*/ 28575 h 489585"/>
                <a:gd name="connsiteX5" fmla="*/ 1184910 w 1604010"/>
                <a:gd name="connsiteY5" fmla="*/ 123825 h 489585"/>
                <a:gd name="connsiteX6" fmla="*/ 1463040 w 1604010"/>
                <a:gd name="connsiteY6" fmla="*/ 276225 h 489585"/>
                <a:gd name="connsiteX7" fmla="*/ 1600200 w 1604010"/>
                <a:gd name="connsiteY7" fmla="*/ 276225 h 489585"/>
                <a:gd name="connsiteX8" fmla="*/ 1604010 w 1604010"/>
                <a:gd name="connsiteY8" fmla="*/ 489585 h 489585"/>
                <a:gd name="connsiteX9" fmla="*/ 601980 w 1604010"/>
                <a:gd name="connsiteY9" fmla="*/ 474345 h 489585"/>
                <a:gd name="connsiteX10" fmla="*/ 594360 w 1604010"/>
                <a:gd name="connsiteY10" fmla="*/ 327660 h 489585"/>
                <a:gd name="connsiteX11" fmla="*/ 49530 w 1604010"/>
                <a:gd name="connsiteY11" fmla="*/ 323850 h 489585"/>
                <a:gd name="connsiteX12" fmla="*/ 7620 w 1604010"/>
                <a:gd name="connsiteY12" fmla="*/ 211455 h 489585"/>
                <a:gd name="connsiteX13" fmla="*/ 0 w 1604010"/>
                <a:gd name="connsiteY13" fmla="*/ 116205 h 489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04010" h="489585">
                  <a:moveTo>
                    <a:pt x="0" y="116205"/>
                  </a:moveTo>
                  <a:lnTo>
                    <a:pt x="453390" y="81915"/>
                  </a:lnTo>
                  <a:lnTo>
                    <a:pt x="929640" y="62865"/>
                  </a:lnTo>
                  <a:lnTo>
                    <a:pt x="933450" y="0"/>
                  </a:lnTo>
                  <a:lnTo>
                    <a:pt x="1017270" y="28575"/>
                  </a:lnTo>
                  <a:lnTo>
                    <a:pt x="1184910" y="123825"/>
                  </a:lnTo>
                  <a:lnTo>
                    <a:pt x="1463040" y="276225"/>
                  </a:lnTo>
                  <a:lnTo>
                    <a:pt x="1600200" y="276225"/>
                  </a:lnTo>
                  <a:lnTo>
                    <a:pt x="1604010" y="489585"/>
                  </a:lnTo>
                  <a:lnTo>
                    <a:pt x="601980" y="474345"/>
                  </a:lnTo>
                  <a:lnTo>
                    <a:pt x="594360" y="327660"/>
                  </a:lnTo>
                  <a:lnTo>
                    <a:pt x="49530" y="323850"/>
                  </a:lnTo>
                  <a:lnTo>
                    <a:pt x="7620" y="211455"/>
                  </a:lnTo>
                  <a:lnTo>
                    <a:pt x="0" y="116205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8AD721-DB81-4A25-8268-F3DA959DBFDB}"/>
                </a:ext>
              </a:extLst>
            </p:cNvPr>
            <p:cNvSpPr/>
            <p:nvPr/>
          </p:nvSpPr>
          <p:spPr>
            <a:xfrm>
              <a:off x="4980316" y="2812893"/>
              <a:ext cx="1945640" cy="1628140"/>
            </a:xfrm>
            <a:custGeom>
              <a:avLst/>
              <a:gdLst>
                <a:gd name="connsiteX0" fmla="*/ 820420 w 2001520"/>
                <a:gd name="connsiteY0" fmla="*/ 0 h 1628140"/>
                <a:gd name="connsiteX1" fmla="*/ 1226820 w 2001520"/>
                <a:gd name="connsiteY1" fmla="*/ 160020 h 1628140"/>
                <a:gd name="connsiteX2" fmla="*/ 1353820 w 2001520"/>
                <a:gd name="connsiteY2" fmla="*/ 203200 h 1628140"/>
                <a:gd name="connsiteX3" fmla="*/ 1457960 w 2001520"/>
                <a:gd name="connsiteY3" fmla="*/ 190500 h 1628140"/>
                <a:gd name="connsiteX4" fmla="*/ 1531620 w 2001520"/>
                <a:gd name="connsiteY4" fmla="*/ 137160 h 1628140"/>
                <a:gd name="connsiteX5" fmla="*/ 1765300 w 2001520"/>
                <a:gd name="connsiteY5" fmla="*/ 137160 h 1628140"/>
                <a:gd name="connsiteX6" fmla="*/ 1920240 w 2001520"/>
                <a:gd name="connsiteY6" fmla="*/ 152400 h 1628140"/>
                <a:gd name="connsiteX7" fmla="*/ 2001520 w 2001520"/>
                <a:gd name="connsiteY7" fmla="*/ 1612900 h 1628140"/>
                <a:gd name="connsiteX8" fmla="*/ 15240 w 2001520"/>
                <a:gd name="connsiteY8" fmla="*/ 1628140 h 1628140"/>
                <a:gd name="connsiteX9" fmla="*/ 0 w 2001520"/>
                <a:gd name="connsiteY9" fmla="*/ 985520 h 1628140"/>
                <a:gd name="connsiteX10" fmla="*/ 241300 w 2001520"/>
                <a:gd name="connsiteY10" fmla="*/ 662940 h 1628140"/>
                <a:gd name="connsiteX11" fmla="*/ 947420 w 2001520"/>
                <a:gd name="connsiteY11" fmla="*/ 576580 h 1628140"/>
                <a:gd name="connsiteX12" fmla="*/ 942340 w 2001520"/>
                <a:gd name="connsiteY12" fmla="*/ 447040 h 1628140"/>
                <a:gd name="connsiteX13" fmla="*/ 830580 w 2001520"/>
                <a:gd name="connsiteY13" fmla="*/ 449580 h 1628140"/>
                <a:gd name="connsiteX14" fmla="*/ 820420 w 2001520"/>
                <a:gd name="connsiteY14" fmla="*/ 0 h 1628140"/>
                <a:gd name="connsiteX0" fmla="*/ 820420 w 1945640"/>
                <a:gd name="connsiteY0" fmla="*/ 0 h 1628140"/>
                <a:gd name="connsiteX1" fmla="*/ 1226820 w 1945640"/>
                <a:gd name="connsiteY1" fmla="*/ 160020 h 1628140"/>
                <a:gd name="connsiteX2" fmla="*/ 1353820 w 1945640"/>
                <a:gd name="connsiteY2" fmla="*/ 203200 h 1628140"/>
                <a:gd name="connsiteX3" fmla="*/ 1457960 w 1945640"/>
                <a:gd name="connsiteY3" fmla="*/ 190500 h 1628140"/>
                <a:gd name="connsiteX4" fmla="*/ 1531620 w 1945640"/>
                <a:gd name="connsiteY4" fmla="*/ 137160 h 1628140"/>
                <a:gd name="connsiteX5" fmla="*/ 1765300 w 1945640"/>
                <a:gd name="connsiteY5" fmla="*/ 137160 h 1628140"/>
                <a:gd name="connsiteX6" fmla="*/ 1920240 w 1945640"/>
                <a:gd name="connsiteY6" fmla="*/ 152400 h 1628140"/>
                <a:gd name="connsiteX7" fmla="*/ 1945640 w 1945640"/>
                <a:gd name="connsiteY7" fmla="*/ 1612900 h 1628140"/>
                <a:gd name="connsiteX8" fmla="*/ 15240 w 1945640"/>
                <a:gd name="connsiteY8" fmla="*/ 1628140 h 1628140"/>
                <a:gd name="connsiteX9" fmla="*/ 0 w 1945640"/>
                <a:gd name="connsiteY9" fmla="*/ 985520 h 1628140"/>
                <a:gd name="connsiteX10" fmla="*/ 241300 w 1945640"/>
                <a:gd name="connsiteY10" fmla="*/ 662940 h 1628140"/>
                <a:gd name="connsiteX11" fmla="*/ 947420 w 1945640"/>
                <a:gd name="connsiteY11" fmla="*/ 576580 h 1628140"/>
                <a:gd name="connsiteX12" fmla="*/ 942340 w 1945640"/>
                <a:gd name="connsiteY12" fmla="*/ 447040 h 1628140"/>
                <a:gd name="connsiteX13" fmla="*/ 830580 w 1945640"/>
                <a:gd name="connsiteY13" fmla="*/ 449580 h 1628140"/>
                <a:gd name="connsiteX14" fmla="*/ 820420 w 1945640"/>
                <a:gd name="connsiteY14" fmla="*/ 0 h 162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45640" h="1628140">
                  <a:moveTo>
                    <a:pt x="820420" y="0"/>
                  </a:moveTo>
                  <a:lnTo>
                    <a:pt x="1226820" y="160020"/>
                  </a:lnTo>
                  <a:lnTo>
                    <a:pt x="1353820" y="203200"/>
                  </a:lnTo>
                  <a:lnTo>
                    <a:pt x="1457960" y="190500"/>
                  </a:lnTo>
                  <a:lnTo>
                    <a:pt x="1531620" y="137160"/>
                  </a:lnTo>
                  <a:lnTo>
                    <a:pt x="1765300" y="137160"/>
                  </a:lnTo>
                  <a:lnTo>
                    <a:pt x="1920240" y="152400"/>
                  </a:lnTo>
                  <a:lnTo>
                    <a:pt x="1945640" y="1612900"/>
                  </a:lnTo>
                  <a:lnTo>
                    <a:pt x="15240" y="1628140"/>
                  </a:lnTo>
                  <a:lnTo>
                    <a:pt x="0" y="985520"/>
                  </a:lnTo>
                  <a:lnTo>
                    <a:pt x="241300" y="662940"/>
                  </a:lnTo>
                  <a:lnTo>
                    <a:pt x="947420" y="576580"/>
                  </a:lnTo>
                  <a:lnTo>
                    <a:pt x="942340" y="447040"/>
                  </a:lnTo>
                  <a:lnTo>
                    <a:pt x="830580" y="449580"/>
                  </a:lnTo>
                  <a:lnTo>
                    <a:pt x="82042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AD381C74-17BD-4B3D-9CC0-37299F5829B0}"/>
                </a:ext>
              </a:extLst>
            </p:cNvPr>
            <p:cNvSpPr/>
            <p:nvPr/>
          </p:nvSpPr>
          <p:spPr>
            <a:xfrm>
              <a:off x="4271010" y="4066382"/>
              <a:ext cx="123825" cy="118110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 w="63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71DB461F-7D8E-4B05-B5B4-D0BA5E343B5A}"/>
                </a:ext>
              </a:extLst>
            </p:cNvPr>
            <p:cNvSpPr/>
            <p:nvPr/>
          </p:nvSpPr>
          <p:spPr>
            <a:xfrm>
              <a:off x="3314393" y="3996850"/>
              <a:ext cx="123825" cy="118110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 w="63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0DE7E63B-6640-4D26-8C66-C9C37A0555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934" y="1372010"/>
            <a:ext cx="2833694" cy="118920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7214964-6F20-4E64-AF29-2B6E2343B0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86" y="3011724"/>
            <a:ext cx="2833694" cy="1882383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D88959A7-78AD-4A5E-84C8-68AE6808966D}"/>
              </a:ext>
            </a:extLst>
          </p:cNvPr>
          <p:cNvSpPr/>
          <p:nvPr/>
        </p:nvSpPr>
        <p:spPr>
          <a:xfrm>
            <a:off x="640592" y="2145440"/>
            <a:ext cx="335280" cy="34671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C8D7F2B-1077-48F1-8A6D-B344E10C6AB6}"/>
              </a:ext>
            </a:extLst>
          </p:cNvPr>
          <p:cNvSpPr/>
          <p:nvPr/>
        </p:nvSpPr>
        <p:spPr>
          <a:xfrm>
            <a:off x="2522732" y="2114960"/>
            <a:ext cx="335280" cy="34671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F06FA2A-7E9D-4304-B580-845CA513CAE7}"/>
              </a:ext>
            </a:extLst>
          </p:cNvPr>
          <p:cNvSpPr/>
          <p:nvPr/>
        </p:nvSpPr>
        <p:spPr>
          <a:xfrm>
            <a:off x="1875316" y="3155090"/>
            <a:ext cx="411195" cy="40385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166CB46D-6822-41D8-95D1-5CB2241AF1C5}"/>
              </a:ext>
            </a:extLst>
          </p:cNvPr>
          <p:cNvCxnSpPr>
            <a:cxnSpLocks/>
            <a:stCxn id="27" idx="3"/>
          </p:cNvCxnSpPr>
          <p:nvPr/>
        </p:nvCxnSpPr>
        <p:spPr>
          <a:xfrm flipH="1">
            <a:off x="2211511" y="2410895"/>
            <a:ext cx="360322" cy="803338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1E046379-A897-4803-A499-6CDD75A93B79}"/>
              </a:ext>
            </a:extLst>
          </p:cNvPr>
          <p:cNvSpPr txBox="1"/>
          <p:nvPr/>
        </p:nvSpPr>
        <p:spPr>
          <a:xfrm>
            <a:off x="3785237" y="1254880"/>
            <a:ext cx="4696452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2 blocs rocheux métriques instables :</a:t>
            </a:r>
          </a:p>
          <a:p>
            <a:pPr marL="92075" indent="-92075">
              <a:lnSpc>
                <a:spcPct val="150000"/>
              </a:lnSpc>
              <a:buFontTx/>
              <a:buChar char="-"/>
            </a:pP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1 bloc à ancrer sur place (habitations en contrebas)</a:t>
            </a:r>
          </a:p>
          <a:p>
            <a:pPr marL="92075" indent="-92075">
              <a:lnSpc>
                <a:spcPct val="150000"/>
              </a:lnSpc>
              <a:buFontTx/>
              <a:buChar char="-"/>
            </a:pP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1 bloc à évacuer </a:t>
            </a:r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id="{3D064051-9DB2-4D99-A4B9-7EE7AA4BD095}"/>
              </a:ext>
            </a:extLst>
          </p:cNvPr>
          <p:cNvSpPr txBox="1">
            <a:spLocks/>
          </p:cNvSpPr>
          <p:nvPr/>
        </p:nvSpPr>
        <p:spPr>
          <a:xfrm>
            <a:off x="0" y="87314"/>
            <a:ext cx="9143999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 – S.P.W. (phase 3)</a:t>
            </a:r>
            <a:endParaRPr lang="fr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5688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Espace réservé du contenu 4">
            <a:extLst>
              <a:ext uri="{FF2B5EF4-FFF2-40B4-BE49-F238E27FC236}">
                <a16:creationId xmlns:a16="http://schemas.microsoft.com/office/drawing/2014/main" id="{151C13C3-B51B-4CE7-9A7F-6A8C45BBD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113" y="2279866"/>
            <a:ext cx="7296143" cy="2587082"/>
          </a:xfrm>
        </p:spPr>
      </p:pic>
      <p:sp>
        <p:nvSpPr>
          <p:cNvPr id="33" name="Forme libre : forme 32">
            <a:extLst>
              <a:ext uri="{FF2B5EF4-FFF2-40B4-BE49-F238E27FC236}">
                <a16:creationId xmlns:a16="http://schemas.microsoft.com/office/drawing/2014/main" id="{08BD82C8-84C1-4D56-BBD8-D937D012E097}"/>
              </a:ext>
            </a:extLst>
          </p:cNvPr>
          <p:cNvSpPr/>
          <p:nvPr/>
        </p:nvSpPr>
        <p:spPr>
          <a:xfrm>
            <a:off x="2277756" y="2731613"/>
            <a:ext cx="1854200" cy="452120"/>
          </a:xfrm>
          <a:custGeom>
            <a:avLst/>
            <a:gdLst>
              <a:gd name="connsiteX0" fmla="*/ 0 w 1833880"/>
              <a:gd name="connsiteY0" fmla="*/ 452120 h 452120"/>
              <a:gd name="connsiteX1" fmla="*/ 238760 w 1833880"/>
              <a:gd name="connsiteY1" fmla="*/ 452120 h 452120"/>
              <a:gd name="connsiteX2" fmla="*/ 259080 w 1833880"/>
              <a:gd name="connsiteY2" fmla="*/ 309880 h 452120"/>
              <a:gd name="connsiteX3" fmla="*/ 1092200 w 1833880"/>
              <a:gd name="connsiteY3" fmla="*/ 320040 h 452120"/>
              <a:gd name="connsiteX4" fmla="*/ 1833880 w 1833880"/>
              <a:gd name="connsiteY4" fmla="*/ 284480 h 452120"/>
              <a:gd name="connsiteX5" fmla="*/ 1823720 w 1833880"/>
              <a:gd name="connsiteY5" fmla="*/ 10160 h 452120"/>
              <a:gd name="connsiteX6" fmla="*/ 1711960 w 1833880"/>
              <a:gd name="connsiteY6" fmla="*/ 5080 h 452120"/>
              <a:gd name="connsiteX7" fmla="*/ 1656080 w 1833880"/>
              <a:gd name="connsiteY7" fmla="*/ 0 h 452120"/>
              <a:gd name="connsiteX8" fmla="*/ 1508760 w 1833880"/>
              <a:gd name="connsiteY8" fmla="*/ 45720 h 452120"/>
              <a:gd name="connsiteX9" fmla="*/ 1346200 w 1833880"/>
              <a:gd name="connsiteY9" fmla="*/ 96520 h 452120"/>
              <a:gd name="connsiteX10" fmla="*/ 1259840 w 1833880"/>
              <a:gd name="connsiteY10" fmla="*/ 147320 h 452120"/>
              <a:gd name="connsiteX11" fmla="*/ 1112520 w 1833880"/>
              <a:gd name="connsiteY11" fmla="*/ 147320 h 452120"/>
              <a:gd name="connsiteX12" fmla="*/ 899160 w 1833880"/>
              <a:gd name="connsiteY12" fmla="*/ 106680 h 452120"/>
              <a:gd name="connsiteX13" fmla="*/ 792480 w 1833880"/>
              <a:gd name="connsiteY13" fmla="*/ 137160 h 452120"/>
              <a:gd name="connsiteX14" fmla="*/ 680720 w 1833880"/>
              <a:gd name="connsiteY14" fmla="*/ 101600 h 452120"/>
              <a:gd name="connsiteX15" fmla="*/ 609600 w 1833880"/>
              <a:gd name="connsiteY15" fmla="*/ 60960 h 452120"/>
              <a:gd name="connsiteX16" fmla="*/ 472440 w 1833880"/>
              <a:gd name="connsiteY16" fmla="*/ 91440 h 452120"/>
              <a:gd name="connsiteX17" fmla="*/ 360680 w 1833880"/>
              <a:gd name="connsiteY17" fmla="*/ 127000 h 452120"/>
              <a:gd name="connsiteX18" fmla="*/ 304800 w 1833880"/>
              <a:gd name="connsiteY18" fmla="*/ 203200 h 452120"/>
              <a:gd name="connsiteX19" fmla="*/ 238760 w 1833880"/>
              <a:gd name="connsiteY19" fmla="*/ 279400 h 452120"/>
              <a:gd name="connsiteX20" fmla="*/ 147320 w 1833880"/>
              <a:gd name="connsiteY20" fmla="*/ 340360 h 452120"/>
              <a:gd name="connsiteX21" fmla="*/ 45720 w 1833880"/>
              <a:gd name="connsiteY21" fmla="*/ 365760 h 452120"/>
              <a:gd name="connsiteX22" fmla="*/ 0 w 1833880"/>
              <a:gd name="connsiteY22" fmla="*/ 452120 h 452120"/>
              <a:gd name="connsiteX0" fmla="*/ 0 w 1854200"/>
              <a:gd name="connsiteY0" fmla="*/ 449580 h 452120"/>
              <a:gd name="connsiteX1" fmla="*/ 259080 w 1854200"/>
              <a:gd name="connsiteY1" fmla="*/ 452120 h 452120"/>
              <a:gd name="connsiteX2" fmla="*/ 279400 w 1854200"/>
              <a:gd name="connsiteY2" fmla="*/ 309880 h 452120"/>
              <a:gd name="connsiteX3" fmla="*/ 1112520 w 1854200"/>
              <a:gd name="connsiteY3" fmla="*/ 320040 h 452120"/>
              <a:gd name="connsiteX4" fmla="*/ 1854200 w 1854200"/>
              <a:gd name="connsiteY4" fmla="*/ 284480 h 452120"/>
              <a:gd name="connsiteX5" fmla="*/ 1844040 w 1854200"/>
              <a:gd name="connsiteY5" fmla="*/ 10160 h 452120"/>
              <a:gd name="connsiteX6" fmla="*/ 1732280 w 1854200"/>
              <a:gd name="connsiteY6" fmla="*/ 5080 h 452120"/>
              <a:gd name="connsiteX7" fmla="*/ 1676400 w 1854200"/>
              <a:gd name="connsiteY7" fmla="*/ 0 h 452120"/>
              <a:gd name="connsiteX8" fmla="*/ 1529080 w 1854200"/>
              <a:gd name="connsiteY8" fmla="*/ 45720 h 452120"/>
              <a:gd name="connsiteX9" fmla="*/ 1366520 w 1854200"/>
              <a:gd name="connsiteY9" fmla="*/ 96520 h 452120"/>
              <a:gd name="connsiteX10" fmla="*/ 1280160 w 1854200"/>
              <a:gd name="connsiteY10" fmla="*/ 147320 h 452120"/>
              <a:gd name="connsiteX11" fmla="*/ 1132840 w 1854200"/>
              <a:gd name="connsiteY11" fmla="*/ 147320 h 452120"/>
              <a:gd name="connsiteX12" fmla="*/ 919480 w 1854200"/>
              <a:gd name="connsiteY12" fmla="*/ 106680 h 452120"/>
              <a:gd name="connsiteX13" fmla="*/ 812800 w 1854200"/>
              <a:gd name="connsiteY13" fmla="*/ 137160 h 452120"/>
              <a:gd name="connsiteX14" fmla="*/ 701040 w 1854200"/>
              <a:gd name="connsiteY14" fmla="*/ 101600 h 452120"/>
              <a:gd name="connsiteX15" fmla="*/ 629920 w 1854200"/>
              <a:gd name="connsiteY15" fmla="*/ 60960 h 452120"/>
              <a:gd name="connsiteX16" fmla="*/ 492760 w 1854200"/>
              <a:gd name="connsiteY16" fmla="*/ 91440 h 452120"/>
              <a:gd name="connsiteX17" fmla="*/ 381000 w 1854200"/>
              <a:gd name="connsiteY17" fmla="*/ 127000 h 452120"/>
              <a:gd name="connsiteX18" fmla="*/ 325120 w 1854200"/>
              <a:gd name="connsiteY18" fmla="*/ 203200 h 452120"/>
              <a:gd name="connsiteX19" fmla="*/ 259080 w 1854200"/>
              <a:gd name="connsiteY19" fmla="*/ 279400 h 452120"/>
              <a:gd name="connsiteX20" fmla="*/ 167640 w 1854200"/>
              <a:gd name="connsiteY20" fmla="*/ 340360 h 452120"/>
              <a:gd name="connsiteX21" fmla="*/ 66040 w 1854200"/>
              <a:gd name="connsiteY21" fmla="*/ 365760 h 452120"/>
              <a:gd name="connsiteX22" fmla="*/ 0 w 1854200"/>
              <a:gd name="connsiteY22" fmla="*/ 449580 h 45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54200" h="452120">
                <a:moveTo>
                  <a:pt x="0" y="449580"/>
                </a:moveTo>
                <a:lnTo>
                  <a:pt x="259080" y="452120"/>
                </a:lnTo>
                <a:lnTo>
                  <a:pt x="279400" y="309880"/>
                </a:lnTo>
                <a:lnTo>
                  <a:pt x="1112520" y="320040"/>
                </a:lnTo>
                <a:lnTo>
                  <a:pt x="1854200" y="284480"/>
                </a:lnTo>
                <a:lnTo>
                  <a:pt x="1844040" y="10160"/>
                </a:lnTo>
                <a:lnTo>
                  <a:pt x="1732280" y="5080"/>
                </a:lnTo>
                <a:lnTo>
                  <a:pt x="1676400" y="0"/>
                </a:lnTo>
                <a:lnTo>
                  <a:pt x="1529080" y="45720"/>
                </a:lnTo>
                <a:lnTo>
                  <a:pt x="1366520" y="96520"/>
                </a:lnTo>
                <a:lnTo>
                  <a:pt x="1280160" y="147320"/>
                </a:lnTo>
                <a:lnTo>
                  <a:pt x="1132840" y="147320"/>
                </a:lnTo>
                <a:lnTo>
                  <a:pt x="919480" y="106680"/>
                </a:lnTo>
                <a:lnTo>
                  <a:pt x="812800" y="137160"/>
                </a:lnTo>
                <a:lnTo>
                  <a:pt x="701040" y="101600"/>
                </a:lnTo>
                <a:lnTo>
                  <a:pt x="629920" y="60960"/>
                </a:lnTo>
                <a:lnTo>
                  <a:pt x="492760" y="91440"/>
                </a:lnTo>
                <a:lnTo>
                  <a:pt x="381000" y="127000"/>
                </a:lnTo>
                <a:lnTo>
                  <a:pt x="325120" y="203200"/>
                </a:lnTo>
                <a:lnTo>
                  <a:pt x="259080" y="279400"/>
                </a:lnTo>
                <a:lnTo>
                  <a:pt x="167640" y="340360"/>
                </a:lnTo>
                <a:lnTo>
                  <a:pt x="66040" y="365760"/>
                </a:lnTo>
                <a:lnTo>
                  <a:pt x="0" y="44958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158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6" name="Forme libre : forme 35">
            <a:extLst>
              <a:ext uri="{FF2B5EF4-FFF2-40B4-BE49-F238E27FC236}">
                <a16:creationId xmlns:a16="http://schemas.microsoft.com/office/drawing/2014/main" id="{258C43DB-6300-48B7-9FBD-07E6F0D41164}"/>
              </a:ext>
            </a:extLst>
          </p:cNvPr>
          <p:cNvSpPr/>
          <p:nvPr/>
        </p:nvSpPr>
        <p:spPr>
          <a:xfrm>
            <a:off x="2021216" y="3041493"/>
            <a:ext cx="679450" cy="1178560"/>
          </a:xfrm>
          <a:custGeom>
            <a:avLst/>
            <a:gdLst>
              <a:gd name="connsiteX0" fmla="*/ 254000 w 716280"/>
              <a:gd name="connsiteY0" fmla="*/ 139700 h 1178560"/>
              <a:gd name="connsiteX1" fmla="*/ 518160 w 716280"/>
              <a:gd name="connsiteY1" fmla="*/ 139700 h 1178560"/>
              <a:gd name="connsiteX2" fmla="*/ 538480 w 716280"/>
              <a:gd name="connsiteY2" fmla="*/ 0 h 1178560"/>
              <a:gd name="connsiteX3" fmla="*/ 708660 w 716280"/>
              <a:gd name="connsiteY3" fmla="*/ 0 h 1178560"/>
              <a:gd name="connsiteX4" fmla="*/ 716280 w 716280"/>
              <a:gd name="connsiteY4" fmla="*/ 1016000 h 1178560"/>
              <a:gd name="connsiteX5" fmla="*/ 624840 w 716280"/>
              <a:gd name="connsiteY5" fmla="*/ 1008380 h 1178560"/>
              <a:gd name="connsiteX6" fmla="*/ 596900 w 716280"/>
              <a:gd name="connsiteY6" fmla="*/ 1178560 h 1178560"/>
              <a:gd name="connsiteX7" fmla="*/ 284480 w 716280"/>
              <a:gd name="connsiteY7" fmla="*/ 1173480 h 1178560"/>
              <a:gd name="connsiteX8" fmla="*/ 279400 w 716280"/>
              <a:gd name="connsiteY8" fmla="*/ 1150620 h 1178560"/>
              <a:gd name="connsiteX9" fmla="*/ 0 w 716280"/>
              <a:gd name="connsiteY9" fmla="*/ 1150620 h 1178560"/>
              <a:gd name="connsiteX10" fmla="*/ 7620 w 716280"/>
              <a:gd name="connsiteY10" fmla="*/ 789940 h 1178560"/>
              <a:gd name="connsiteX11" fmla="*/ 48260 w 716280"/>
              <a:gd name="connsiteY11" fmla="*/ 617220 h 1178560"/>
              <a:gd name="connsiteX12" fmla="*/ 149860 w 716280"/>
              <a:gd name="connsiteY12" fmla="*/ 340360 h 1178560"/>
              <a:gd name="connsiteX13" fmla="*/ 254000 w 716280"/>
              <a:gd name="connsiteY13" fmla="*/ 139700 h 1178560"/>
              <a:gd name="connsiteX0" fmla="*/ 254000 w 713740"/>
              <a:gd name="connsiteY0" fmla="*/ 139700 h 1178560"/>
              <a:gd name="connsiteX1" fmla="*/ 518160 w 713740"/>
              <a:gd name="connsiteY1" fmla="*/ 139700 h 1178560"/>
              <a:gd name="connsiteX2" fmla="*/ 538480 w 713740"/>
              <a:gd name="connsiteY2" fmla="*/ 0 h 1178560"/>
              <a:gd name="connsiteX3" fmla="*/ 708660 w 713740"/>
              <a:gd name="connsiteY3" fmla="*/ 0 h 1178560"/>
              <a:gd name="connsiteX4" fmla="*/ 713740 w 713740"/>
              <a:gd name="connsiteY4" fmla="*/ 1005840 h 1178560"/>
              <a:gd name="connsiteX5" fmla="*/ 624840 w 713740"/>
              <a:gd name="connsiteY5" fmla="*/ 1008380 h 1178560"/>
              <a:gd name="connsiteX6" fmla="*/ 596900 w 713740"/>
              <a:gd name="connsiteY6" fmla="*/ 1178560 h 1178560"/>
              <a:gd name="connsiteX7" fmla="*/ 284480 w 713740"/>
              <a:gd name="connsiteY7" fmla="*/ 1173480 h 1178560"/>
              <a:gd name="connsiteX8" fmla="*/ 279400 w 713740"/>
              <a:gd name="connsiteY8" fmla="*/ 1150620 h 1178560"/>
              <a:gd name="connsiteX9" fmla="*/ 0 w 713740"/>
              <a:gd name="connsiteY9" fmla="*/ 1150620 h 1178560"/>
              <a:gd name="connsiteX10" fmla="*/ 7620 w 713740"/>
              <a:gd name="connsiteY10" fmla="*/ 789940 h 1178560"/>
              <a:gd name="connsiteX11" fmla="*/ 48260 w 713740"/>
              <a:gd name="connsiteY11" fmla="*/ 617220 h 1178560"/>
              <a:gd name="connsiteX12" fmla="*/ 149860 w 713740"/>
              <a:gd name="connsiteY12" fmla="*/ 340360 h 1178560"/>
              <a:gd name="connsiteX13" fmla="*/ 254000 w 713740"/>
              <a:gd name="connsiteY13" fmla="*/ 139700 h 11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3740" h="1178560">
                <a:moveTo>
                  <a:pt x="254000" y="139700"/>
                </a:moveTo>
                <a:lnTo>
                  <a:pt x="518160" y="139700"/>
                </a:lnTo>
                <a:lnTo>
                  <a:pt x="538480" y="0"/>
                </a:lnTo>
                <a:lnTo>
                  <a:pt x="708660" y="0"/>
                </a:lnTo>
                <a:cubicBezTo>
                  <a:pt x="710353" y="335280"/>
                  <a:pt x="712047" y="670560"/>
                  <a:pt x="713740" y="1005840"/>
                </a:cubicBezTo>
                <a:lnTo>
                  <a:pt x="624840" y="1008380"/>
                </a:lnTo>
                <a:lnTo>
                  <a:pt x="596900" y="1178560"/>
                </a:lnTo>
                <a:lnTo>
                  <a:pt x="284480" y="1173480"/>
                </a:lnTo>
                <a:lnTo>
                  <a:pt x="279400" y="1150620"/>
                </a:lnTo>
                <a:lnTo>
                  <a:pt x="0" y="1150620"/>
                </a:lnTo>
                <a:lnTo>
                  <a:pt x="7620" y="789940"/>
                </a:lnTo>
                <a:lnTo>
                  <a:pt x="48260" y="617220"/>
                </a:lnTo>
                <a:lnTo>
                  <a:pt x="149860" y="340360"/>
                </a:lnTo>
                <a:lnTo>
                  <a:pt x="254000" y="139700"/>
                </a:lnTo>
                <a:close/>
              </a:path>
            </a:pathLst>
          </a:custGeom>
          <a:solidFill>
            <a:schemeClr val="tx1"/>
          </a:solidFill>
          <a:ln w="158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082A9805-DB48-4B49-B95F-3CB9C800CB50}"/>
              </a:ext>
            </a:extLst>
          </p:cNvPr>
          <p:cNvSpPr/>
          <p:nvPr/>
        </p:nvSpPr>
        <p:spPr>
          <a:xfrm>
            <a:off x="2731147" y="3443448"/>
            <a:ext cx="397510" cy="685165"/>
          </a:xfrm>
          <a:custGeom>
            <a:avLst/>
            <a:gdLst>
              <a:gd name="connsiteX0" fmla="*/ 28695 w 422395"/>
              <a:gd name="connsiteY0" fmla="*/ 16914 h 756054"/>
              <a:gd name="connsiteX1" fmla="*/ 422395 w 422395"/>
              <a:gd name="connsiteY1" fmla="*/ 212494 h 756054"/>
              <a:gd name="connsiteX2" fmla="*/ 419855 w 422395"/>
              <a:gd name="connsiteY2" fmla="*/ 756054 h 756054"/>
              <a:gd name="connsiteX3" fmla="*/ 336035 w 422395"/>
              <a:gd name="connsiteY3" fmla="*/ 745894 h 756054"/>
              <a:gd name="connsiteX4" fmla="*/ 336035 w 422395"/>
              <a:gd name="connsiteY4" fmla="*/ 745894 h 756054"/>
              <a:gd name="connsiteX5" fmla="*/ 290315 w 422395"/>
              <a:gd name="connsiteY5" fmla="*/ 690014 h 756054"/>
              <a:gd name="connsiteX6" fmla="*/ 31235 w 422395"/>
              <a:gd name="connsiteY6" fmla="*/ 674774 h 756054"/>
              <a:gd name="connsiteX7" fmla="*/ 28695 w 422395"/>
              <a:gd name="connsiteY7" fmla="*/ 16914 h 756054"/>
              <a:gd name="connsiteX0" fmla="*/ 0 w 393700"/>
              <a:gd name="connsiteY0" fmla="*/ 16914 h 756054"/>
              <a:gd name="connsiteX1" fmla="*/ 393700 w 393700"/>
              <a:gd name="connsiteY1" fmla="*/ 212494 h 756054"/>
              <a:gd name="connsiteX2" fmla="*/ 391160 w 393700"/>
              <a:gd name="connsiteY2" fmla="*/ 756054 h 756054"/>
              <a:gd name="connsiteX3" fmla="*/ 307340 w 393700"/>
              <a:gd name="connsiteY3" fmla="*/ 745894 h 756054"/>
              <a:gd name="connsiteX4" fmla="*/ 307340 w 393700"/>
              <a:gd name="connsiteY4" fmla="*/ 745894 h 756054"/>
              <a:gd name="connsiteX5" fmla="*/ 261620 w 393700"/>
              <a:gd name="connsiteY5" fmla="*/ 690014 h 756054"/>
              <a:gd name="connsiteX6" fmla="*/ 2540 w 393700"/>
              <a:gd name="connsiteY6" fmla="*/ 674774 h 756054"/>
              <a:gd name="connsiteX7" fmla="*/ 0 w 393700"/>
              <a:gd name="connsiteY7" fmla="*/ 16914 h 756054"/>
              <a:gd name="connsiteX0" fmla="*/ 0 w 393700"/>
              <a:gd name="connsiteY0" fmla="*/ 0 h 739140"/>
              <a:gd name="connsiteX1" fmla="*/ 393700 w 393700"/>
              <a:gd name="connsiteY1" fmla="*/ 195580 h 739140"/>
              <a:gd name="connsiteX2" fmla="*/ 391160 w 393700"/>
              <a:gd name="connsiteY2" fmla="*/ 739140 h 739140"/>
              <a:gd name="connsiteX3" fmla="*/ 307340 w 393700"/>
              <a:gd name="connsiteY3" fmla="*/ 728980 h 739140"/>
              <a:gd name="connsiteX4" fmla="*/ 307340 w 393700"/>
              <a:gd name="connsiteY4" fmla="*/ 728980 h 739140"/>
              <a:gd name="connsiteX5" fmla="*/ 261620 w 393700"/>
              <a:gd name="connsiteY5" fmla="*/ 673100 h 739140"/>
              <a:gd name="connsiteX6" fmla="*/ 2540 w 393700"/>
              <a:gd name="connsiteY6" fmla="*/ 657860 h 739140"/>
              <a:gd name="connsiteX7" fmla="*/ 0 w 393700"/>
              <a:gd name="connsiteY7" fmla="*/ 0 h 739140"/>
              <a:gd name="connsiteX0" fmla="*/ 0 w 393700"/>
              <a:gd name="connsiteY0" fmla="*/ 0 h 739140"/>
              <a:gd name="connsiteX1" fmla="*/ 393700 w 393700"/>
              <a:gd name="connsiteY1" fmla="*/ 195580 h 739140"/>
              <a:gd name="connsiteX2" fmla="*/ 391160 w 393700"/>
              <a:gd name="connsiteY2" fmla="*/ 739140 h 739140"/>
              <a:gd name="connsiteX3" fmla="*/ 307340 w 393700"/>
              <a:gd name="connsiteY3" fmla="*/ 728980 h 739140"/>
              <a:gd name="connsiteX4" fmla="*/ 307340 w 393700"/>
              <a:gd name="connsiteY4" fmla="*/ 728980 h 739140"/>
              <a:gd name="connsiteX5" fmla="*/ 261620 w 393700"/>
              <a:gd name="connsiteY5" fmla="*/ 673100 h 739140"/>
              <a:gd name="connsiteX6" fmla="*/ 2540 w 393700"/>
              <a:gd name="connsiteY6" fmla="*/ 657860 h 739140"/>
              <a:gd name="connsiteX7" fmla="*/ 0 w 393700"/>
              <a:gd name="connsiteY7" fmla="*/ 0 h 739140"/>
              <a:gd name="connsiteX0" fmla="*/ 0 w 395605"/>
              <a:gd name="connsiteY0" fmla="*/ 0 h 737235"/>
              <a:gd name="connsiteX1" fmla="*/ 395605 w 395605"/>
              <a:gd name="connsiteY1" fmla="*/ 193675 h 737235"/>
              <a:gd name="connsiteX2" fmla="*/ 393065 w 395605"/>
              <a:gd name="connsiteY2" fmla="*/ 737235 h 737235"/>
              <a:gd name="connsiteX3" fmla="*/ 309245 w 395605"/>
              <a:gd name="connsiteY3" fmla="*/ 727075 h 737235"/>
              <a:gd name="connsiteX4" fmla="*/ 309245 w 395605"/>
              <a:gd name="connsiteY4" fmla="*/ 727075 h 737235"/>
              <a:gd name="connsiteX5" fmla="*/ 263525 w 395605"/>
              <a:gd name="connsiteY5" fmla="*/ 671195 h 737235"/>
              <a:gd name="connsiteX6" fmla="*/ 4445 w 395605"/>
              <a:gd name="connsiteY6" fmla="*/ 655955 h 737235"/>
              <a:gd name="connsiteX7" fmla="*/ 0 w 395605"/>
              <a:gd name="connsiteY7" fmla="*/ 0 h 737235"/>
              <a:gd name="connsiteX0" fmla="*/ 0 w 399415"/>
              <a:gd name="connsiteY0" fmla="*/ 0 h 742950"/>
              <a:gd name="connsiteX1" fmla="*/ 399415 w 399415"/>
              <a:gd name="connsiteY1" fmla="*/ 199390 h 742950"/>
              <a:gd name="connsiteX2" fmla="*/ 396875 w 399415"/>
              <a:gd name="connsiteY2" fmla="*/ 742950 h 742950"/>
              <a:gd name="connsiteX3" fmla="*/ 313055 w 399415"/>
              <a:gd name="connsiteY3" fmla="*/ 732790 h 742950"/>
              <a:gd name="connsiteX4" fmla="*/ 313055 w 399415"/>
              <a:gd name="connsiteY4" fmla="*/ 732790 h 742950"/>
              <a:gd name="connsiteX5" fmla="*/ 267335 w 399415"/>
              <a:gd name="connsiteY5" fmla="*/ 676910 h 742950"/>
              <a:gd name="connsiteX6" fmla="*/ 8255 w 399415"/>
              <a:gd name="connsiteY6" fmla="*/ 661670 h 742950"/>
              <a:gd name="connsiteX7" fmla="*/ 0 w 399415"/>
              <a:gd name="connsiteY7" fmla="*/ 0 h 742950"/>
              <a:gd name="connsiteX0" fmla="*/ 0 w 399415"/>
              <a:gd name="connsiteY0" fmla="*/ 0 h 742950"/>
              <a:gd name="connsiteX1" fmla="*/ 399415 w 399415"/>
              <a:gd name="connsiteY1" fmla="*/ 199390 h 742950"/>
              <a:gd name="connsiteX2" fmla="*/ 396875 w 399415"/>
              <a:gd name="connsiteY2" fmla="*/ 742950 h 742950"/>
              <a:gd name="connsiteX3" fmla="*/ 313055 w 399415"/>
              <a:gd name="connsiteY3" fmla="*/ 732790 h 742950"/>
              <a:gd name="connsiteX4" fmla="*/ 318770 w 399415"/>
              <a:gd name="connsiteY4" fmla="*/ 740410 h 742950"/>
              <a:gd name="connsiteX5" fmla="*/ 267335 w 399415"/>
              <a:gd name="connsiteY5" fmla="*/ 676910 h 742950"/>
              <a:gd name="connsiteX6" fmla="*/ 8255 w 399415"/>
              <a:gd name="connsiteY6" fmla="*/ 661670 h 742950"/>
              <a:gd name="connsiteX7" fmla="*/ 0 w 399415"/>
              <a:gd name="connsiteY7" fmla="*/ 0 h 742950"/>
              <a:gd name="connsiteX0" fmla="*/ 0 w 397510"/>
              <a:gd name="connsiteY0" fmla="*/ 0 h 741045"/>
              <a:gd name="connsiteX1" fmla="*/ 397510 w 397510"/>
              <a:gd name="connsiteY1" fmla="*/ 197485 h 741045"/>
              <a:gd name="connsiteX2" fmla="*/ 394970 w 397510"/>
              <a:gd name="connsiteY2" fmla="*/ 741045 h 741045"/>
              <a:gd name="connsiteX3" fmla="*/ 311150 w 397510"/>
              <a:gd name="connsiteY3" fmla="*/ 730885 h 741045"/>
              <a:gd name="connsiteX4" fmla="*/ 316865 w 397510"/>
              <a:gd name="connsiteY4" fmla="*/ 738505 h 741045"/>
              <a:gd name="connsiteX5" fmla="*/ 265430 w 397510"/>
              <a:gd name="connsiteY5" fmla="*/ 675005 h 741045"/>
              <a:gd name="connsiteX6" fmla="*/ 6350 w 397510"/>
              <a:gd name="connsiteY6" fmla="*/ 659765 h 741045"/>
              <a:gd name="connsiteX7" fmla="*/ 0 w 397510"/>
              <a:gd name="connsiteY7" fmla="*/ 0 h 74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510" h="741045">
                <a:moveTo>
                  <a:pt x="0" y="0"/>
                </a:moveTo>
                <a:cubicBezTo>
                  <a:pt x="62653" y="29633"/>
                  <a:pt x="266277" y="132292"/>
                  <a:pt x="397510" y="197485"/>
                </a:cubicBezTo>
                <a:cubicBezTo>
                  <a:pt x="396663" y="378672"/>
                  <a:pt x="395817" y="559858"/>
                  <a:pt x="394970" y="741045"/>
                </a:cubicBezTo>
                <a:cubicBezTo>
                  <a:pt x="367030" y="737658"/>
                  <a:pt x="324167" y="731308"/>
                  <a:pt x="311150" y="730885"/>
                </a:cubicBezTo>
                <a:cubicBezTo>
                  <a:pt x="298133" y="730462"/>
                  <a:pt x="314960" y="735965"/>
                  <a:pt x="316865" y="738505"/>
                </a:cubicBezTo>
                <a:lnTo>
                  <a:pt x="265430" y="675005"/>
                </a:lnTo>
                <a:lnTo>
                  <a:pt x="6350" y="659765"/>
                </a:lnTo>
                <a:cubicBezTo>
                  <a:pt x="4657" y="440478"/>
                  <a:pt x="1270" y="32893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158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id="{127EC0F4-E204-4185-8A66-0451D14C0393}"/>
              </a:ext>
            </a:extLst>
          </p:cNvPr>
          <p:cNvSpPr/>
          <p:nvPr/>
        </p:nvSpPr>
        <p:spPr>
          <a:xfrm>
            <a:off x="3124211" y="3049113"/>
            <a:ext cx="222896" cy="1083945"/>
          </a:xfrm>
          <a:custGeom>
            <a:avLst/>
            <a:gdLst>
              <a:gd name="connsiteX0" fmla="*/ 0 w 299085"/>
              <a:gd name="connsiteY0" fmla="*/ 0 h 1083945"/>
              <a:gd name="connsiteX1" fmla="*/ 281940 w 299085"/>
              <a:gd name="connsiteY1" fmla="*/ 0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6195 w 299085"/>
              <a:gd name="connsiteY5" fmla="*/ 1078230 h 1083945"/>
              <a:gd name="connsiteX6" fmla="*/ 38100 w 299085"/>
              <a:gd name="connsiteY6" fmla="*/ 537210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1940 w 299085"/>
              <a:gd name="connsiteY1" fmla="*/ 0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6195 w 299085"/>
              <a:gd name="connsiteY5" fmla="*/ 1078230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1940 w 299085"/>
              <a:gd name="connsiteY1" fmla="*/ 0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5750 w 299085"/>
              <a:gd name="connsiteY1" fmla="*/ 0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1940 w 299085"/>
              <a:gd name="connsiteY1" fmla="*/ 1905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7655 w 299085"/>
              <a:gd name="connsiteY1" fmla="*/ 1905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3845 w 299085"/>
              <a:gd name="connsiteY1" fmla="*/ 1905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5750 w 299085"/>
              <a:gd name="connsiteY1" fmla="*/ 0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5750 w 299085"/>
              <a:gd name="connsiteY1" fmla="*/ 1905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5750 w 299085"/>
              <a:gd name="connsiteY1" fmla="*/ 1905 h 1083945"/>
              <a:gd name="connsiteX2" fmla="*/ 276225 w 299085"/>
              <a:gd name="connsiteY2" fmla="*/ 245745 h 1083945"/>
              <a:gd name="connsiteX3" fmla="*/ 295275 w 299085"/>
              <a:gd name="connsiteY3" fmla="*/ 906780 h 1083945"/>
              <a:gd name="connsiteX4" fmla="*/ 299085 w 299085"/>
              <a:gd name="connsiteY4" fmla="*/ 1083945 h 1083945"/>
              <a:gd name="connsiteX5" fmla="*/ 125730 w 299085"/>
              <a:gd name="connsiteY5" fmla="*/ 1080135 h 1083945"/>
              <a:gd name="connsiteX6" fmla="*/ 34290 w 299085"/>
              <a:gd name="connsiteY6" fmla="*/ 1076325 h 1083945"/>
              <a:gd name="connsiteX7" fmla="*/ 36195 w 299085"/>
              <a:gd name="connsiteY7" fmla="*/ 535305 h 1083945"/>
              <a:gd name="connsiteX8" fmla="*/ 0 w 299085"/>
              <a:gd name="connsiteY8" fmla="*/ 0 h 108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" h="1083945">
                <a:moveTo>
                  <a:pt x="0" y="0"/>
                </a:moveTo>
                <a:lnTo>
                  <a:pt x="285750" y="1905"/>
                </a:lnTo>
                <a:lnTo>
                  <a:pt x="276225" y="245745"/>
                </a:lnTo>
                <a:lnTo>
                  <a:pt x="295275" y="906780"/>
                </a:lnTo>
                <a:lnTo>
                  <a:pt x="299085" y="1083945"/>
                </a:lnTo>
                <a:lnTo>
                  <a:pt x="125730" y="1080135"/>
                </a:lnTo>
                <a:cubicBezTo>
                  <a:pt x="81598" y="1078865"/>
                  <a:pt x="64770" y="1077595"/>
                  <a:pt x="34290" y="1076325"/>
                </a:cubicBezTo>
                <a:lnTo>
                  <a:pt x="36195" y="53530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58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1" name="Forme libre : forme 40">
            <a:extLst>
              <a:ext uri="{FF2B5EF4-FFF2-40B4-BE49-F238E27FC236}">
                <a16:creationId xmlns:a16="http://schemas.microsoft.com/office/drawing/2014/main" id="{BBFA6B9A-8B04-4ED2-A07B-D3D4E5702914}"/>
              </a:ext>
            </a:extLst>
          </p:cNvPr>
          <p:cNvSpPr/>
          <p:nvPr/>
        </p:nvSpPr>
        <p:spPr>
          <a:xfrm>
            <a:off x="3368686" y="3294857"/>
            <a:ext cx="470535" cy="741045"/>
          </a:xfrm>
          <a:custGeom>
            <a:avLst/>
            <a:gdLst>
              <a:gd name="connsiteX0" fmla="*/ 0 w 481965"/>
              <a:gd name="connsiteY0" fmla="*/ 0 h 960120"/>
              <a:gd name="connsiteX1" fmla="*/ 440055 w 481965"/>
              <a:gd name="connsiteY1" fmla="*/ 0 h 960120"/>
              <a:gd name="connsiteX2" fmla="*/ 441960 w 481965"/>
              <a:gd name="connsiteY2" fmla="*/ 180975 h 960120"/>
              <a:gd name="connsiteX3" fmla="*/ 481965 w 481965"/>
              <a:gd name="connsiteY3" fmla="*/ 960120 h 960120"/>
              <a:gd name="connsiteX4" fmla="*/ 70485 w 481965"/>
              <a:gd name="connsiteY4" fmla="*/ 950595 h 960120"/>
              <a:gd name="connsiteX5" fmla="*/ 24765 w 481965"/>
              <a:gd name="connsiteY5" fmla="*/ 836295 h 960120"/>
              <a:gd name="connsiteX6" fmla="*/ 0 w 481965"/>
              <a:gd name="connsiteY6" fmla="*/ 0 h 960120"/>
              <a:gd name="connsiteX0" fmla="*/ 0 w 470535"/>
              <a:gd name="connsiteY0" fmla="*/ 0 h 950595"/>
              <a:gd name="connsiteX1" fmla="*/ 440055 w 470535"/>
              <a:gd name="connsiteY1" fmla="*/ 0 h 950595"/>
              <a:gd name="connsiteX2" fmla="*/ 441960 w 470535"/>
              <a:gd name="connsiteY2" fmla="*/ 180975 h 950595"/>
              <a:gd name="connsiteX3" fmla="*/ 470535 w 470535"/>
              <a:gd name="connsiteY3" fmla="*/ 704850 h 950595"/>
              <a:gd name="connsiteX4" fmla="*/ 70485 w 470535"/>
              <a:gd name="connsiteY4" fmla="*/ 950595 h 950595"/>
              <a:gd name="connsiteX5" fmla="*/ 24765 w 470535"/>
              <a:gd name="connsiteY5" fmla="*/ 836295 h 950595"/>
              <a:gd name="connsiteX6" fmla="*/ 0 w 470535"/>
              <a:gd name="connsiteY6" fmla="*/ 0 h 950595"/>
              <a:gd name="connsiteX0" fmla="*/ 0 w 470535"/>
              <a:gd name="connsiteY0" fmla="*/ 0 h 950595"/>
              <a:gd name="connsiteX1" fmla="*/ 440055 w 470535"/>
              <a:gd name="connsiteY1" fmla="*/ 0 h 950595"/>
              <a:gd name="connsiteX2" fmla="*/ 441960 w 470535"/>
              <a:gd name="connsiteY2" fmla="*/ 180975 h 950595"/>
              <a:gd name="connsiteX3" fmla="*/ 470535 w 470535"/>
              <a:gd name="connsiteY3" fmla="*/ 704850 h 950595"/>
              <a:gd name="connsiteX4" fmla="*/ 70485 w 470535"/>
              <a:gd name="connsiteY4" fmla="*/ 950595 h 950595"/>
              <a:gd name="connsiteX5" fmla="*/ 17145 w 470535"/>
              <a:gd name="connsiteY5" fmla="*/ 741045 h 950595"/>
              <a:gd name="connsiteX6" fmla="*/ 0 w 470535"/>
              <a:gd name="connsiteY6" fmla="*/ 0 h 950595"/>
              <a:gd name="connsiteX0" fmla="*/ 0 w 470535"/>
              <a:gd name="connsiteY0" fmla="*/ 0 h 741045"/>
              <a:gd name="connsiteX1" fmla="*/ 440055 w 470535"/>
              <a:gd name="connsiteY1" fmla="*/ 0 h 741045"/>
              <a:gd name="connsiteX2" fmla="*/ 441960 w 470535"/>
              <a:gd name="connsiteY2" fmla="*/ 180975 h 741045"/>
              <a:gd name="connsiteX3" fmla="*/ 470535 w 470535"/>
              <a:gd name="connsiteY3" fmla="*/ 704850 h 741045"/>
              <a:gd name="connsiteX4" fmla="*/ 17145 w 470535"/>
              <a:gd name="connsiteY4" fmla="*/ 741045 h 741045"/>
              <a:gd name="connsiteX5" fmla="*/ 0 w 470535"/>
              <a:gd name="connsiteY5" fmla="*/ 0 h 741045"/>
              <a:gd name="connsiteX0" fmla="*/ 0 w 470535"/>
              <a:gd name="connsiteY0" fmla="*/ 0 h 741045"/>
              <a:gd name="connsiteX1" fmla="*/ 440055 w 470535"/>
              <a:gd name="connsiteY1" fmla="*/ 0 h 741045"/>
              <a:gd name="connsiteX2" fmla="*/ 441960 w 470535"/>
              <a:gd name="connsiteY2" fmla="*/ 180975 h 741045"/>
              <a:gd name="connsiteX3" fmla="*/ 470535 w 470535"/>
              <a:gd name="connsiteY3" fmla="*/ 704850 h 741045"/>
              <a:gd name="connsiteX4" fmla="*/ 19050 w 470535"/>
              <a:gd name="connsiteY4" fmla="*/ 741045 h 741045"/>
              <a:gd name="connsiteX5" fmla="*/ 0 w 470535"/>
              <a:gd name="connsiteY5" fmla="*/ 0 h 74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0535" h="741045">
                <a:moveTo>
                  <a:pt x="0" y="0"/>
                </a:moveTo>
                <a:lnTo>
                  <a:pt x="440055" y="0"/>
                </a:lnTo>
                <a:lnTo>
                  <a:pt x="441960" y="180975"/>
                </a:lnTo>
                <a:lnTo>
                  <a:pt x="470535" y="704850"/>
                </a:lnTo>
                <a:lnTo>
                  <a:pt x="19050" y="74104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58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2" name="Forme libre : forme 41">
            <a:extLst>
              <a:ext uri="{FF2B5EF4-FFF2-40B4-BE49-F238E27FC236}">
                <a16:creationId xmlns:a16="http://schemas.microsoft.com/office/drawing/2014/main" id="{F86F3831-3C02-4055-830F-B96C6167FE99}"/>
              </a:ext>
            </a:extLst>
          </p:cNvPr>
          <p:cNvSpPr/>
          <p:nvPr/>
        </p:nvSpPr>
        <p:spPr>
          <a:xfrm>
            <a:off x="4224020" y="3674267"/>
            <a:ext cx="762011" cy="521655"/>
          </a:xfrm>
          <a:custGeom>
            <a:avLst/>
            <a:gdLst>
              <a:gd name="connsiteX0" fmla="*/ 0 w 790575"/>
              <a:gd name="connsiteY0" fmla="*/ 203835 h 521970"/>
              <a:gd name="connsiteX1" fmla="*/ 5715 w 790575"/>
              <a:gd name="connsiteY1" fmla="*/ 93345 h 521970"/>
              <a:gd name="connsiteX2" fmla="*/ 121920 w 790575"/>
              <a:gd name="connsiteY2" fmla="*/ 32385 h 521970"/>
              <a:gd name="connsiteX3" fmla="*/ 226695 w 790575"/>
              <a:gd name="connsiteY3" fmla="*/ 0 h 521970"/>
              <a:gd name="connsiteX4" fmla="*/ 777240 w 790575"/>
              <a:gd name="connsiteY4" fmla="*/ 93345 h 521970"/>
              <a:gd name="connsiteX5" fmla="*/ 777240 w 790575"/>
              <a:gd name="connsiteY5" fmla="*/ 93345 h 521970"/>
              <a:gd name="connsiteX6" fmla="*/ 790575 w 790575"/>
              <a:gd name="connsiteY6" fmla="*/ 520065 h 521970"/>
              <a:gd name="connsiteX7" fmla="*/ 651510 w 790575"/>
              <a:gd name="connsiteY7" fmla="*/ 521970 h 521970"/>
              <a:gd name="connsiteX8" fmla="*/ 205740 w 790575"/>
              <a:gd name="connsiteY8" fmla="*/ 276225 h 521970"/>
              <a:gd name="connsiteX9" fmla="*/ 0 w 790575"/>
              <a:gd name="connsiteY9" fmla="*/ 203835 h 521970"/>
              <a:gd name="connsiteX0" fmla="*/ 15870 w 806445"/>
              <a:gd name="connsiteY0" fmla="*/ 203835 h 521970"/>
              <a:gd name="connsiteX1" fmla="*/ 0 w 806445"/>
              <a:gd name="connsiteY1" fmla="*/ 90804 h 521970"/>
              <a:gd name="connsiteX2" fmla="*/ 137790 w 806445"/>
              <a:gd name="connsiteY2" fmla="*/ 32385 h 521970"/>
              <a:gd name="connsiteX3" fmla="*/ 242565 w 806445"/>
              <a:gd name="connsiteY3" fmla="*/ 0 h 521970"/>
              <a:gd name="connsiteX4" fmla="*/ 793110 w 806445"/>
              <a:gd name="connsiteY4" fmla="*/ 93345 h 521970"/>
              <a:gd name="connsiteX5" fmla="*/ 793110 w 806445"/>
              <a:gd name="connsiteY5" fmla="*/ 93345 h 521970"/>
              <a:gd name="connsiteX6" fmla="*/ 806445 w 806445"/>
              <a:gd name="connsiteY6" fmla="*/ 520065 h 521970"/>
              <a:gd name="connsiteX7" fmla="*/ 667380 w 806445"/>
              <a:gd name="connsiteY7" fmla="*/ 521970 h 521970"/>
              <a:gd name="connsiteX8" fmla="*/ 221610 w 806445"/>
              <a:gd name="connsiteY8" fmla="*/ 276225 h 521970"/>
              <a:gd name="connsiteX9" fmla="*/ 15870 w 806445"/>
              <a:gd name="connsiteY9" fmla="*/ 203835 h 521970"/>
              <a:gd name="connsiteX0" fmla="*/ 0 w 809462"/>
              <a:gd name="connsiteY0" fmla="*/ 198752 h 521970"/>
              <a:gd name="connsiteX1" fmla="*/ 3017 w 809462"/>
              <a:gd name="connsiteY1" fmla="*/ 90804 h 521970"/>
              <a:gd name="connsiteX2" fmla="*/ 140807 w 809462"/>
              <a:gd name="connsiteY2" fmla="*/ 32385 h 521970"/>
              <a:gd name="connsiteX3" fmla="*/ 245582 w 809462"/>
              <a:gd name="connsiteY3" fmla="*/ 0 h 521970"/>
              <a:gd name="connsiteX4" fmla="*/ 796127 w 809462"/>
              <a:gd name="connsiteY4" fmla="*/ 93345 h 521970"/>
              <a:gd name="connsiteX5" fmla="*/ 796127 w 809462"/>
              <a:gd name="connsiteY5" fmla="*/ 93345 h 521970"/>
              <a:gd name="connsiteX6" fmla="*/ 809462 w 809462"/>
              <a:gd name="connsiteY6" fmla="*/ 520065 h 521970"/>
              <a:gd name="connsiteX7" fmla="*/ 670397 w 809462"/>
              <a:gd name="connsiteY7" fmla="*/ 521970 h 521970"/>
              <a:gd name="connsiteX8" fmla="*/ 224627 w 809462"/>
              <a:gd name="connsiteY8" fmla="*/ 276225 h 521970"/>
              <a:gd name="connsiteX9" fmla="*/ 0 w 809462"/>
              <a:gd name="connsiteY9" fmla="*/ 198752 h 52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9462" h="521970">
                <a:moveTo>
                  <a:pt x="0" y="198752"/>
                </a:moveTo>
                <a:cubicBezTo>
                  <a:pt x="1006" y="162769"/>
                  <a:pt x="2011" y="126787"/>
                  <a:pt x="3017" y="90804"/>
                </a:cubicBezTo>
                <a:lnTo>
                  <a:pt x="140807" y="32385"/>
                </a:lnTo>
                <a:lnTo>
                  <a:pt x="245582" y="0"/>
                </a:lnTo>
                <a:lnTo>
                  <a:pt x="796127" y="93345"/>
                </a:lnTo>
                <a:lnTo>
                  <a:pt x="796127" y="93345"/>
                </a:lnTo>
                <a:lnTo>
                  <a:pt x="809462" y="520065"/>
                </a:lnTo>
                <a:lnTo>
                  <a:pt x="670397" y="521970"/>
                </a:lnTo>
                <a:lnTo>
                  <a:pt x="224627" y="276225"/>
                </a:lnTo>
                <a:lnTo>
                  <a:pt x="0" y="19875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58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3" name="Forme libre : forme 42">
            <a:extLst>
              <a:ext uri="{FF2B5EF4-FFF2-40B4-BE49-F238E27FC236}">
                <a16:creationId xmlns:a16="http://schemas.microsoft.com/office/drawing/2014/main" id="{B7402BE2-7660-4062-8E6B-6E4CCE3AFCEF}"/>
              </a:ext>
            </a:extLst>
          </p:cNvPr>
          <p:cNvSpPr/>
          <p:nvPr/>
        </p:nvSpPr>
        <p:spPr>
          <a:xfrm>
            <a:off x="3812551" y="3468213"/>
            <a:ext cx="510540" cy="533400"/>
          </a:xfrm>
          <a:custGeom>
            <a:avLst/>
            <a:gdLst>
              <a:gd name="connsiteX0" fmla="*/ 0 w 510540"/>
              <a:gd name="connsiteY0" fmla="*/ 5715 h 533400"/>
              <a:gd name="connsiteX1" fmla="*/ 329565 w 510540"/>
              <a:gd name="connsiteY1" fmla="*/ 0 h 533400"/>
              <a:gd name="connsiteX2" fmla="*/ 331470 w 510540"/>
              <a:gd name="connsiteY2" fmla="*/ 116205 h 533400"/>
              <a:gd name="connsiteX3" fmla="*/ 419100 w 510540"/>
              <a:gd name="connsiteY3" fmla="*/ 114300 h 533400"/>
              <a:gd name="connsiteX4" fmla="*/ 422910 w 510540"/>
              <a:gd name="connsiteY4" fmla="*/ 283845 h 533400"/>
              <a:gd name="connsiteX5" fmla="*/ 390525 w 510540"/>
              <a:gd name="connsiteY5" fmla="*/ 297180 h 533400"/>
              <a:gd name="connsiteX6" fmla="*/ 382905 w 510540"/>
              <a:gd name="connsiteY6" fmla="*/ 415290 h 533400"/>
              <a:gd name="connsiteX7" fmla="*/ 510540 w 510540"/>
              <a:gd name="connsiteY7" fmla="*/ 453390 h 533400"/>
              <a:gd name="connsiteX8" fmla="*/ 504825 w 510540"/>
              <a:gd name="connsiteY8" fmla="*/ 516255 h 533400"/>
              <a:gd name="connsiteX9" fmla="*/ 26670 w 510540"/>
              <a:gd name="connsiteY9" fmla="*/ 533400 h 533400"/>
              <a:gd name="connsiteX10" fmla="*/ 0 w 510540"/>
              <a:gd name="connsiteY10" fmla="*/ 5715 h 533400"/>
              <a:gd name="connsiteX0" fmla="*/ 0 w 510540"/>
              <a:gd name="connsiteY0" fmla="*/ 5715 h 533400"/>
              <a:gd name="connsiteX1" fmla="*/ 329565 w 510540"/>
              <a:gd name="connsiteY1" fmla="*/ 0 h 533400"/>
              <a:gd name="connsiteX2" fmla="*/ 331470 w 510540"/>
              <a:gd name="connsiteY2" fmla="*/ 116205 h 533400"/>
              <a:gd name="connsiteX3" fmla="*/ 419100 w 510540"/>
              <a:gd name="connsiteY3" fmla="*/ 114300 h 533400"/>
              <a:gd name="connsiteX4" fmla="*/ 422910 w 510540"/>
              <a:gd name="connsiteY4" fmla="*/ 283845 h 533400"/>
              <a:gd name="connsiteX5" fmla="*/ 390525 w 510540"/>
              <a:gd name="connsiteY5" fmla="*/ 297180 h 533400"/>
              <a:gd name="connsiteX6" fmla="*/ 386715 w 510540"/>
              <a:gd name="connsiteY6" fmla="*/ 413385 h 533400"/>
              <a:gd name="connsiteX7" fmla="*/ 510540 w 510540"/>
              <a:gd name="connsiteY7" fmla="*/ 453390 h 533400"/>
              <a:gd name="connsiteX8" fmla="*/ 504825 w 510540"/>
              <a:gd name="connsiteY8" fmla="*/ 516255 h 533400"/>
              <a:gd name="connsiteX9" fmla="*/ 26670 w 510540"/>
              <a:gd name="connsiteY9" fmla="*/ 533400 h 533400"/>
              <a:gd name="connsiteX10" fmla="*/ 0 w 510540"/>
              <a:gd name="connsiteY10" fmla="*/ 5715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0540" h="533400">
                <a:moveTo>
                  <a:pt x="0" y="5715"/>
                </a:moveTo>
                <a:lnTo>
                  <a:pt x="329565" y="0"/>
                </a:lnTo>
                <a:lnTo>
                  <a:pt x="331470" y="116205"/>
                </a:lnTo>
                <a:lnTo>
                  <a:pt x="419100" y="114300"/>
                </a:lnTo>
                <a:lnTo>
                  <a:pt x="422910" y="283845"/>
                </a:lnTo>
                <a:lnTo>
                  <a:pt x="390525" y="297180"/>
                </a:lnTo>
                <a:lnTo>
                  <a:pt x="386715" y="413385"/>
                </a:lnTo>
                <a:lnTo>
                  <a:pt x="510540" y="453390"/>
                </a:lnTo>
                <a:lnTo>
                  <a:pt x="504825" y="516255"/>
                </a:lnTo>
                <a:lnTo>
                  <a:pt x="26670" y="533400"/>
                </a:lnTo>
                <a:lnTo>
                  <a:pt x="0" y="5715"/>
                </a:lnTo>
                <a:close/>
              </a:path>
            </a:pathLst>
          </a:custGeom>
          <a:solidFill>
            <a:schemeClr val="tx1"/>
          </a:solidFill>
          <a:ln w="158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7" name="Forme libre : forme 46">
            <a:extLst>
              <a:ext uri="{FF2B5EF4-FFF2-40B4-BE49-F238E27FC236}">
                <a16:creationId xmlns:a16="http://schemas.microsoft.com/office/drawing/2014/main" id="{37D4C283-8AC0-4DA3-BDF0-3D613693999F}"/>
              </a:ext>
            </a:extLst>
          </p:cNvPr>
          <p:cNvSpPr/>
          <p:nvPr/>
        </p:nvSpPr>
        <p:spPr>
          <a:xfrm>
            <a:off x="3385831" y="3914789"/>
            <a:ext cx="1604010" cy="494494"/>
          </a:xfrm>
          <a:custGeom>
            <a:avLst/>
            <a:gdLst>
              <a:gd name="connsiteX0" fmla="*/ 0 w 1602105"/>
              <a:gd name="connsiteY0" fmla="*/ 55245 h 426720"/>
              <a:gd name="connsiteX1" fmla="*/ 451485 w 1602105"/>
              <a:gd name="connsiteY1" fmla="*/ 19050 h 426720"/>
              <a:gd name="connsiteX2" fmla="*/ 927735 w 1602105"/>
              <a:gd name="connsiteY2" fmla="*/ 0 h 426720"/>
              <a:gd name="connsiteX3" fmla="*/ 1183005 w 1602105"/>
              <a:gd name="connsiteY3" fmla="*/ 60960 h 426720"/>
              <a:gd name="connsiteX4" fmla="*/ 1461135 w 1602105"/>
              <a:gd name="connsiteY4" fmla="*/ 213360 h 426720"/>
              <a:gd name="connsiteX5" fmla="*/ 1598295 w 1602105"/>
              <a:gd name="connsiteY5" fmla="*/ 213360 h 426720"/>
              <a:gd name="connsiteX6" fmla="*/ 1602105 w 1602105"/>
              <a:gd name="connsiteY6" fmla="*/ 426720 h 426720"/>
              <a:gd name="connsiteX7" fmla="*/ 600075 w 1602105"/>
              <a:gd name="connsiteY7" fmla="*/ 411480 h 426720"/>
              <a:gd name="connsiteX8" fmla="*/ 592455 w 1602105"/>
              <a:gd name="connsiteY8" fmla="*/ 264795 h 426720"/>
              <a:gd name="connsiteX9" fmla="*/ 47625 w 1602105"/>
              <a:gd name="connsiteY9" fmla="*/ 260985 h 426720"/>
              <a:gd name="connsiteX10" fmla="*/ 5715 w 1602105"/>
              <a:gd name="connsiteY10" fmla="*/ 148590 h 426720"/>
              <a:gd name="connsiteX11" fmla="*/ 0 w 1602105"/>
              <a:gd name="connsiteY11" fmla="*/ 55245 h 426720"/>
              <a:gd name="connsiteX0" fmla="*/ 0 w 1604010"/>
              <a:gd name="connsiteY0" fmla="*/ 53340 h 426720"/>
              <a:gd name="connsiteX1" fmla="*/ 453390 w 1604010"/>
              <a:gd name="connsiteY1" fmla="*/ 19050 h 426720"/>
              <a:gd name="connsiteX2" fmla="*/ 929640 w 1604010"/>
              <a:gd name="connsiteY2" fmla="*/ 0 h 426720"/>
              <a:gd name="connsiteX3" fmla="*/ 1184910 w 1604010"/>
              <a:gd name="connsiteY3" fmla="*/ 60960 h 426720"/>
              <a:gd name="connsiteX4" fmla="*/ 1463040 w 1604010"/>
              <a:gd name="connsiteY4" fmla="*/ 213360 h 426720"/>
              <a:gd name="connsiteX5" fmla="*/ 1600200 w 1604010"/>
              <a:gd name="connsiteY5" fmla="*/ 213360 h 426720"/>
              <a:gd name="connsiteX6" fmla="*/ 1604010 w 1604010"/>
              <a:gd name="connsiteY6" fmla="*/ 426720 h 426720"/>
              <a:gd name="connsiteX7" fmla="*/ 601980 w 1604010"/>
              <a:gd name="connsiteY7" fmla="*/ 411480 h 426720"/>
              <a:gd name="connsiteX8" fmla="*/ 594360 w 1604010"/>
              <a:gd name="connsiteY8" fmla="*/ 264795 h 426720"/>
              <a:gd name="connsiteX9" fmla="*/ 49530 w 1604010"/>
              <a:gd name="connsiteY9" fmla="*/ 260985 h 426720"/>
              <a:gd name="connsiteX10" fmla="*/ 7620 w 1604010"/>
              <a:gd name="connsiteY10" fmla="*/ 148590 h 426720"/>
              <a:gd name="connsiteX11" fmla="*/ 0 w 1604010"/>
              <a:gd name="connsiteY11" fmla="*/ 53340 h 426720"/>
              <a:gd name="connsiteX0" fmla="*/ 0 w 1604010"/>
              <a:gd name="connsiteY0" fmla="*/ 53340 h 426720"/>
              <a:gd name="connsiteX1" fmla="*/ 453390 w 1604010"/>
              <a:gd name="connsiteY1" fmla="*/ 19050 h 426720"/>
              <a:gd name="connsiteX2" fmla="*/ 929640 w 1604010"/>
              <a:gd name="connsiteY2" fmla="*/ 0 h 426720"/>
              <a:gd name="connsiteX3" fmla="*/ 996315 w 1604010"/>
              <a:gd name="connsiteY3" fmla="*/ 17145 h 426720"/>
              <a:gd name="connsiteX4" fmla="*/ 1184910 w 1604010"/>
              <a:gd name="connsiteY4" fmla="*/ 60960 h 426720"/>
              <a:gd name="connsiteX5" fmla="*/ 1463040 w 1604010"/>
              <a:gd name="connsiteY5" fmla="*/ 213360 h 426720"/>
              <a:gd name="connsiteX6" fmla="*/ 1600200 w 1604010"/>
              <a:gd name="connsiteY6" fmla="*/ 213360 h 426720"/>
              <a:gd name="connsiteX7" fmla="*/ 1604010 w 1604010"/>
              <a:gd name="connsiteY7" fmla="*/ 426720 h 426720"/>
              <a:gd name="connsiteX8" fmla="*/ 601980 w 1604010"/>
              <a:gd name="connsiteY8" fmla="*/ 411480 h 426720"/>
              <a:gd name="connsiteX9" fmla="*/ 594360 w 1604010"/>
              <a:gd name="connsiteY9" fmla="*/ 264795 h 426720"/>
              <a:gd name="connsiteX10" fmla="*/ 49530 w 1604010"/>
              <a:gd name="connsiteY10" fmla="*/ 260985 h 426720"/>
              <a:gd name="connsiteX11" fmla="*/ 7620 w 1604010"/>
              <a:gd name="connsiteY11" fmla="*/ 148590 h 426720"/>
              <a:gd name="connsiteX12" fmla="*/ 0 w 1604010"/>
              <a:gd name="connsiteY12" fmla="*/ 53340 h 426720"/>
              <a:gd name="connsiteX0" fmla="*/ 0 w 1604010"/>
              <a:gd name="connsiteY0" fmla="*/ 53340 h 426720"/>
              <a:gd name="connsiteX1" fmla="*/ 453390 w 1604010"/>
              <a:gd name="connsiteY1" fmla="*/ 19050 h 426720"/>
              <a:gd name="connsiteX2" fmla="*/ 929640 w 1604010"/>
              <a:gd name="connsiteY2" fmla="*/ 0 h 426720"/>
              <a:gd name="connsiteX3" fmla="*/ 996315 w 1604010"/>
              <a:gd name="connsiteY3" fmla="*/ 17145 h 426720"/>
              <a:gd name="connsiteX4" fmla="*/ 1095375 w 1604010"/>
              <a:gd name="connsiteY4" fmla="*/ 43815 h 426720"/>
              <a:gd name="connsiteX5" fmla="*/ 1184910 w 1604010"/>
              <a:gd name="connsiteY5" fmla="*/ 60960 h 426720"/>
              <a:gd name="connsiteX6" fmla="*/ 1463040 w 1604010"/>
              <a:gd name="connsiteY6" fmla="*/ 213360 h 426720"/>
              <a:gd name="connsiteX7" fmla="*/ 1600200 w 1604010"/>
              <a:gd name="connsiteY7" fmla="*/ 213360 h 426720"/>
              <a:gd name="connsiteX8" fmla="*/ 1604010 w 1604010"/>
              <a:gd name="connsiteY8" fmla="*/ 426720 h 426720"/>
              <a:gd name="connsiteX9" fmla="*/ 601980 w 1604010"/>
              <a:gd name="connsiteY9" fmla="*/ 411480 h 426720"/>
              <a:gd name="connsiteX10" fmla="*/ 594360 w 1604010"/>
              <a:gd name="connsiteY10" fmla="*/ 264795 h 426720"/>
              <a:gd name="connsiteX11" fmla="*/ 49530 w 1604010"/>
              <a:gd name="connsiteY11" fmla="*/ 260985 h 426720"/>
              <a:gd name="connsiteX12" fmla="*/ 7620 w 1604010"/>
              <a:gd name="connsiteY12" fmla="*/ 148590 h 426720"/>
              <a:gd name="connsiteX13" fmla="*/ 0 w 1604010"/>
              <a:gd name="connsiteY13" fmla="*/ 53340 h 426720"/>
              <a:gd name="connsiteX0" fmla="*/ 0 w 1604010"/>
              <a:gd name="connsiteY0" fmla="*/ 116205 h 489585"/>
              <a:gd name="connsiteX1" fmla="*/ 453390 w 1604010"/>
              <a:gd name="connsiteY1" fmla="*/ 81915 h 489585"/>
              <a:gd name="connsiteX2" fmla="*/ 929640 w 1604010"/>
              <a:gd name="connsiteY2" fmla="*/ 62865 h 489585"/>
              <a:gd name="connsiteX3" fmla="*/ 933450 w 1604010"/>
              <a:gd name="connsiteY3" fmla="*/ 0 h 489585"/>
              <a:gd name="connsiteX4" fmla="*/ 1095375 w 1604010"/>
              <a:gd name="connsiteY4" fmla="*/ 106680 h 489585"/>
              <a:gd name="connsiteX5" fmla="*/ 1184910 w 1604010"/>
              <a:gd name="connsiteY5" fmla="*/ 123825 h 489585"/>
              <a:gd name="connsiteX6" fmla="*/ 1463040 w 1604010"/>
              <a:gd name="connsiteY6" fmla="*/ 276225 h 489585"/>
              <a:gd name="connsiteX7" fmla="*/ 1600200 w 1604010"/>
              <a:gd name="connsiteY7" fmla="*/ 276225 h 489585"/>
              <a:gd name="connsiteX8" fmla="*/ 1604010 w 1604010"/>
              <a:gd name="connsiteY8" fmla="*/ 489585 h 489585"/>
              <a:gd name="connsiteX9" fmla="*/ 601980 w 1604010"/>
              <a:gd name="connsiteY9" fmla="*/ 474345 h 489585"/>
              <a:gd name="connsiteX10" fmla="*/ 594360 w 1604010"/>
              <a:gd name="connsiteY10" fmla="*/ 327660 h 489585"/>
              <a:gd name="connsiteX11" fmla="*/ 49530 w 1604010"/>
              <a:gd name="connsiteY11" fmla="*/ 323850 h 489585"/>
              <a:gd name="connsiteX12" fmla="*/ 7620 w 1604010"/>
              <a:gd name="connsiteY12" fmla="*/ 211455 h 489585"/>
              <a:gd name="connsiteX13" fmla="*/ 0 w 1604010"/>
              <a:gd name="connsiteY13" fmla="*/ 116205 h 489585"/>
              <a:gd name="connsiteX0" fmla="*/ 0 w 1604010"/>
              <a:gd name="connsiteY0" fmla="*/ 116205 h 489585"/>
              <a:gd name="connsiteX1" fmla="*/ 453390 w 1604010"/>
              <a:gd name="connsiteY1" fmla="*/ 81915 h 489585"/>
              <a:gd name="connsiteX2" fmla="*/ 929640 w 1604010"/>
              <a:gd name="connsiteY2" fmla="*/ 62865 h 489585"/>
              <a:gd name="connsiteX3" fmla="*/ 933450 w 1604010"/>
              <a:gd name="connsiteY3" fmla="*/ 0 h 489585"/>
              <a:gd name="connsiteX4" fmla="*/ 1017270 w 1604010"/>
              <a:gd name="connsiteY4" fmla="*/ 28575 h 489585"/>
              <a:gd name="connsiteX5" fmla="*/ 1184910 w 1604010"/>
              <a:gd name="connsiteY5" fmla="*/ 123825 h 489585"/>
              <a:gd name="connsiteX6" fmla="*/ 1463040 w 1604010"/>
              <a:gd name="connsiteY6" fmla="*/ 276225 h 489585"/>
              <a:gd name="connsiteX7" fmla="*/ 1600200 w 1604010"/>
              <a:gd name="connsiteY7" fmla="*/ 276225 h 489585"/>
              <a:gd name="connsiteX8" fmla="*/ 1604010 w 1604010"/>
              <a:gd name="connsiteY8" fmla="*/ 489585 h 489585"/>
              <a:gd name="connsiteX9" fmla="*/ 601980 w 1604010"/>
              <a:gd name="connsiteY9" fmla="*/ 474345 h 489585"/>
              <a:gd name="connsiteX10" fmla="*/ 594360 w 1604010"/>
              <a:gd name="connsiteY10" fmla="*/ 327660 h 489585"/>
              <a:gd name="connsiteX11" fmla="*/ 49530 w 1604010"/>
              <a:gd name="connsiteY11" fmla="*/ 323850 h 489585"/>
              <a:gd name="connsiteX12" fmla="*/ 7620 w 1604010"/>
              <a:gd name="connsiteY12" fmla="*/ 211455 h 489585"/>
              <a:gd name="connsiteX13" fmla="*/ 0 w 1604010"/>
              <a:gd name="connsiteY13" fmla="*/ 116205 h 48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04010" h="489585">
                <a:moveTo>
                  <a:pt x="0" y="116205"/>
                </a:moveTo>
                <a:lnTo>
                  <a:pt x="453390" y="81915"/>
                </a:lnTo>
                <a:lnTo>
                  <a:pt x="929640" y="62865"/>
                </a:lnTo>
                <a:lnTo>
                  <a:pt x="933450" y="0"/>
                </a:lnTo>
                <a:lnTo>
                  <a:pt x="1017270" y="28575"/>
                </a:lnTo>
                <a:lnTo>
                  <a:pt x="1184910" y="123825"/>
                </a:lnTo>
                <a:lnTo>
                  <a:pt x="1463040" y="276225"/>
                </a:lnTo>
                <a:lnTo>
                  <a:pt x="1600200" y="276225"/>
                </a:lnTo>
                <a:lnTo>
                  <a:pt x="1604010" y="489585"/>
                </a:lnTo>
                <a:lnTo>
                  <a:pt x="601980" y="474345"/>
                </a:lnTo>
                <a:lnTo>
                  <a:pt x="594360" y="327660"/>
                </a:lnTo>
                <a:lnTo>
                  <a:pt x="49530" y="323850"/>
                </a:lnTo>
                <a:lnTo>
                  <a:pt x="7620" y="211455"/>
                </a:lnTo>
                <a:lnTo>
                  <a:pt x="0" y="116205"/>
                </a:lnTo>
                <a:close/>
              </a:path>
            </a:pathLst>
          </a:custGeom>
          <a:solidFill>
            <a:schemeClr val="tx1"/>
          </a:solidFill>
          <a:ln w="158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Forme libre : forme 47">
            <a:extLst>
              <a:ext uri="{FF2B5EF4-FFF2-40B4-BE49-F238E27FC236}">
                <a16:creationId xmlns:a16="http://schemas.microsoft.com/office/drawing/2014/main" id="{939433BE-84DF-4E4F-AD09-5D42F8CE2854}"/>
              </a:ext>
            </a:extLst>
          </p:cNvPr>
          <p:cNvSpPr/>
          <p:nvPr/>
        </p:nvSpPr>
        <p:spPr>
          <a:xfrm>
            <a:off x="5006986" y="2782413"/>
            <a:ext cx="1911350" cy="1628140"/>
          </a:xfrm>
          <a:custGeom>
            <a:avLst/>
            <a:gdLst>
              <a:gd name="connsiteX0" fmla="*/ 820420 w 2001520"/>
              <a:gd name="connsiteY0" fmla="*/ 0 h 1628140"/>
              <a:gd name="connsiteX1" fmla="*/ 1226820 w 2001520"/>
              <a:gd name="connsiteY1" fmla="*/ 160020 h 1628140"/>
              <a:gd name="connsiteX2" fmla="*/ 1353820 w 2001520"/>
              <a:gd name="connsiteY2" fmla="*/ 203200 h 1628140"/>
              <a:gd name="connsiteX3" fmla="*/ 1457960 w 2001520"/>
              <a:gd name="connsiteY3" fmla="*/ 190500 h 1628140"/>
              <a:gd name="connsiteX4" fmla="*/ 1531620 w 2001520"/>
              <a:gd name="connsiteY4" fmla="*/ 137160 h 1628140"/>
              <a:gd name="connsiteX5" fmla="*/ 1765300 w 2001520"/>
              <a:gd name="connsiteY5" fmla="*/ 137160 h 1628140"/>
              <a:gd name="connsiteX6" fmla="*/ 1920240 w 2001520"/>
              <a:gd name="connsiteY6" fmla="*/ 152400 h 1628140"/>
              <a:gd name="connsiteX7" fmla="*/ 2001520 w 2001520"/>
              <a:gd name="connsiteY7" fmla="*/ 1612900 h 1628140"/>
              <a:gd name="connsiteX8" fmla="*/ 15240 w 2001520"/>
              <a:gd name="connsiteY8" fmla="*/ 1628140 h 1628140"/>
              <a:gd name="connsiteX9" fmla="*/ 0 w 2001520"/>
              <a:gd name="connsiteY9" fmla="*/ 985520 h 1628140"/>
              <a:gd name="connsiteX10" fmla="*/ 241300 w 2001520"/>
              <a:gd name="connsiteY10" fmla="*/ 662940 h 1628140"/>
              <a:gd name="connsiteX11" fmla="*/ 947420 w 2001520"/>
              <a:gd name="connsiteY11" fmla="*/ 576580 h 1628140"/>
              <a:gd name="connsiteX12" fmla="*/ 942340 w 2001520"/>
              <a:gd name="connsiteY12" fmla="*/ 447040 h 1628140"/>
              <a:gd name="connsiteX13" fmla="*/ 830580 w 2001520"/>
              <a:gd name="connsiteY13" fmla="*/ 449580 h 1628140"/>
              <a:gd name="connsiteX14" fmla="*/ 820420 w 2001520"/>
              <a:gd name="connsiteY14" fmla="*/ 0 h 1628140"/>
              <a:gd name="connsiteX0" fmla="*/ 820420 w 1945640"/>
              <a:gd name="connsiteY0" fmla="*/ 0 h 1628140"/>
              <a:gd name="connsiteX1" fmla="*/ 1226820 w 1945640"/>
              <a:gd name="connsiteY1" fmla="*/ 160020 h 1628140"/>
              <a:gd name="connsiteX2" fmla="*/ 1353820 w 1945640"/>
              <a:gd name="connsiteY2" fmla="*/ 203200 h 1628140"/>
              <a:gd name="connsiteX3" fmla="*/ 1457960 w 1945640"/>
              <a:gd name="connsiteY3" fmla="*/ 190500 h 1628140"/>
              <a:gd name="connsiteX4" fmla="*/ 1531620 w 1945640"/>
              <a:gd name="connsiteY4" fmla="*/ 137160 h 1628140"/>
              <a:gd name="connsiteX5" fmla="*/ 1765300 w 1945640"/>
              <a:gd name="connsiteY5" fmla="*/ 137160 h 1628140"/>
              <a:gd name="connsiteX6" fmla="*/ 1920240 w 1945640"/>
              <a:gd name="connsiteY6" fmla="*/ 152400 h 1628140"/>
              <a:gd name="connsiteX7" fmla="*/ 1945640 w 1945640"/>
              <a:gd name="connsiteY7" fmla="*/ 1612900 h 1628140"/>
              <a:gd name="connsiteX8" fmla="*/ 15240 w 1945640"/>
              <a:gd name="connsiteY8" fmla="*/ 1628140 h 1628140"/>
              <a:gd name="connsiteX9" fmla="*/ 0 w 1945640"/>
              <a:gd name="connsiteY9" fmla="*/ 985520 h 1628140"/>
              <a:gd name="connsiteX10" fmla="*/ 241300 w 1945640"/>
              <a:gd name="connsiteY10" fmla="*/ 662940 h 1628140"/>
              <a:gd name="connsiteX11" fmla="*/ 947420 w 1945640"/>
              <a:gd name="connsiteY11" fmla="*/ 576580 h 1628140"/>
              <a:gd name="connsiteX12" fmla="*/ 942340 w 1945640"/>
              <a:gd name="connsiteY12" fmla="*/ 447040 h 1628140"/>
              <a:gd name="connsiteX13" fmla="*/ 830580 w 1945640"/>
              <a:gd name="connsiteY13" fmla="*/ 449580 h 1628140"/>
              <a:gd name="connsiteX14" fmla="*/ 820420 w 1945640"/>
              <a:gd name="connsiteY14" fmla="*/ 0 h 162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45640" h="1628140">
                <a:moveTo>
                  <a:pt x="820420" y="0"/>
                </a:moveTo>
                <a:lnTo>
                  <a:pt x="1226820" y="160020"/>
                </a:lnTo>
                <a:lnTo>
                  <a:pt x="1353820" y="203200"/>
                </a:lnTo>
                <a:lnTo>
                  <a:pt x="1457960" y="190500"/>
                </a:lnTo>
                <a:lnTo>
                  <a:pt x="1531620" y="137160"/>
                </a:lnTo>
                <a:lnTo>
                  <a:pt x="1765300" y="137160"/>
                </a:lnTo>
                <a:lnTo>
                  <a:pt x="1920240" y="152400"/>
                </a:lnTo>
                <a:lnTo>
                  <a:pt x="1945640" y="1612900"/>
                </a:lnTo>
                <a:lnTo>
                  <a:pt x="15240" y="1628140"/>
                </a:lnTo>
                <a:lnTo>
                  <a:pt x="0" y="985520"/>
                </a:lnTo>
                <a:lnTo>
                  <a:pt x="241300" y="662940"/>
                </a:lnTo>
                <a:lnTo>
                  <a:pt x="947420" y="576580"/>
                </a:lnTo>
                <a:lnTo>
                  <a:pt x="942340" y="447040"/>
                </a:lnTo>
                <a:lnTo>
                  <a:pt x="830580" y="449580"/>
                </a:lnTo>
                <a:lnTo>
                  <a:pt x="82042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58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016AB15-CFEA-4D44-9C67-DC1305DEA596}"/>
              </a:ext>
            </a:extLst>
          </p:cNvPr>
          <p:cNvSpPr/>
          <p:nvPr/>
        </p:nvSpPr>
        <p:spPr>
          <a:xfrm>
            <a:off x="4263390" y="4035902"/>
            <a:ext cx="123825" cy="11811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055FED75-7254-421F-8B68-E9E2F3AF033B}"/>
              </a:ext>
            </a:extLst>
          </p:cNvPr>
          <p:cNvSpPr/>
          <p:nvPr/>
        </p:nvSpPr>
        <p:spPr>
          <a:xfrm>
            <a:off x="3306773" y="3966370"/>
            <a:ext cx="123825" cy="11811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bg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E046379-A897-4803-A499-6CDD75A93B79}"/>
              </a:ext>
            </a:extLst>
          </p:cNvPr>
          <p:cNvSpPr txBox="1"/>
          <p:nvPr/>
        </p:nvSpPr>
        <p:spPr>
          <a:xfrm>
            <a:off x="324328" y="672345"/>
            <a:ext cx="5689599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Classification de la paroi en différents </a:t>
            </a: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niveaux de priorité 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basés sur :</a:t>
            </a:r>
          </a:p>
          <a:p>
            <a:pPr marL="180975" indent="-180975">
              <a:lnSpc>
                <a:spcPct val="150000"/>
              </a:lnSpc>
            </a:pP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- 	Présence ou absence d’</a:t>
            </a: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habitations en contrebas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8E9257-1174-4506-923C-27E7B5D038C6}"/>
              </a:ext>
            </a:extLst>
          </p:cNvPr>
          <p:cNvSpPr/>
          <p:nvPr/>
        </p:nvSpPr>
        <p:spPr>
          <a:xfrm>
            <a:off x="6972442" y="1354333"/>
            <a:ext cx="457200" cy="24153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4C5C50-1867-41C0-9432-089F69D0814F}"/>
              </a:ext>
            </a:extLst>
          </p:cNvPr>
          <p:cNvSpPr/>
          <p:nvPr/>
        </p:nvSpPr>
        <p:spPr>
          <a:xfrm>
            <a:off x="8008037" y="1355484"/>
            <a:ext cx="457200" cy="241539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A7F6F9D-F7EA-4AC5-9A8E-3A639650D5F9}"/>
              </a:ext>
            </a:extLst>
          </p:cNvPr>
          <p:cNvSpPr txBox="1"/>
          <p:nvPr/>
        </p:nvSpPr>
        <p:spPr>
          <a:xfrm>
            <a:off x="6672225" y="682907"/>
            <a:ext cx="1082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b="1" dirty="0"/>
              <a:t>Présence d’habitations (a)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F6214D2-29C3-4CEA-80A4-1AD7121A3FA1}"/>
              </a:ext>
            </a:extLst>
          </p:cNvPr>
          <p:cNvSpPr txBox="1"/>
          <p:nvPr/>
        </p:nvSpPr>
        <p:spPr>
          <a:xfrm>
            <a:off x="7695177" y="674281"/>
            <a:ext cx="1082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b="1" dirty="0"/>
              <a:t>Absence d’habitations (b)</a:t>
            </a:r>
          </a:p>
        </p:txBody>
      </p:sp>
      <p:sp>
        <p:nvSpPr>
          <p:cNvPr id="35" name="Forme libre : forme 34">
            <a:extLst>
              <a:ext uri="{FF2B5EF4-FFF2-40B4-BE49-F238E27FC236}">
                <a16:creationId xmlns:a16="http://schemas.microsoft.com/office/drawing/2014/main" id="{ADA4EA8E-D394-4A72-B086-6FA4CC17B39B}"/>
              </a:ext>
            </a:extLst>
          </p:cNvPr>
          <p:cNvSpPr/>
          <p:nvPr/>
        </p:nvSpPr>
        <p:spPr>
          <a:xfrm>
            <a:off x="2729876" y="3041493"/>
            <a:ext cx="396240" cy="543560"/>
          </a:xfrm>
          <a:custGeom>
            <a:avLst/>
            <a:gdLst>
              <a:gd name="connsiteX0" fmla="*/ 0 w 414020"/>
              <a:gd name="connsiteY0" fmla="*/ 0 h 541020"/>
              <a:gd name="connsiteX1" fmla="*/ 17780 w 414020"/>
              <a:gd name="connsiteY1" fmla="*/ 340360 h 541020"/>
              <a:gd name="connsiteX2" fmla="*/ 414020 w 414020"/>
              <a:gd name="connsiteY2" fmla="*/ 541020 h 541020"/>
              <a:gd name="connsiteX3" fmla="*/ 381000 w 414020"/>
              <a:gd name="connsiteY3" fmla="*/ 5080 h 541020"/>
              <a:gd name="connsiteX4" fmla="*/ 0 w 414020"/>
              <a:gd name="connsiteY4" fmla="*/ 0 h 541020"/>
              <a:gd name="connsiteX0" fmla="*/ 0 w 396240"/>
              <a:gd name="connsiteY0" fmla="*/ 0 h 543560"/>
              <a:gd name="connsiteX1" fmla="*/ 0 w 396240"/>
              <a:gd name="connsiteY1" fmla="*/ 342900 h 543560"/>
              <a:gd name="connsiteX2" fmla="*/ 396240 w 396240"/>
              <a:gd name="connsiteY2" fmla="*/ 543560 h 543560"/>
              <a:gd name="connsiteX3" fmla="*/ 363220 w 396240"/>
              <a:gd name="connsiteY3" fmla="*/ 7620 h 543560"/>
              <a:gd name="connsiteX4" fmla="*/ 0 w 396240"/>
              <a:gd name="connsiteY4" fmla="*/ 0 h 543560"/>
              <a:gd name="connsiteX0" fmla="*/ 0 w 396240"/>
              <a:gd name="connsiteY0" fmla="*/ 0 h 543560"/>
              <a:gd name="connsiteX1" fmla="*/ 0 w 396240"/>
              <a:gd name="connsiteY1" fmla="*/ 369570 h 543560"/>
              <a:gd name="connsiteX2" fmla="*/ 396240 w 396240"/>
              <a:gd name="connsiteY2" fmla="*/ 543560 h 543560"/>
              <a:gd name="connsiteX3" fmla="*/ 363220 w 396240"/>
              <a:gd name="connsiteY3" fmla="*/ 7620 h 543560"/>
              <a:gd name="connsiteX4" fmla="*/ 0 w 396240"/>
              <a:gd name="connsiteY4" fmla="*/ 0 h 54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" h="543560">
                <a:moveTo>
                  <a:pt x="0" y="0"/>
                </a:moveTo>
                <a:lnTo>
                  <a:pt x="0" y="369570"/>
                </a:lnTo>
                <a:lnTo>
                  <a:pt x="396240" y="543560"/>
                </a:lnTo>
                <a:lnTo>
                  <a:pt x="363220" y="762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58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id="{2D39E935-8C53-4D25-B2CA-48C86980072C}"/>
              </a:ext>
            </a:extLst>
          </p:cNvPr>
          <p:cNvSpPr/>
          <p:nvPr/>
        </p:nvSpPr>
        <p:spPr>
          <a:xfrm>
            <a:off x="3368686" y="3030063"/>
            <a:ext cx="441960" cy="238125"/>
          </a:xfrm>
          <a:custGeom>
            <a:avLst/>
            <a:gdLst>
              <a:gd name="connsiteX0" fmla="*/ 3810 w 441960"/>
              <a:gd name="connsiteY0" fmla="*/ 22860 h 262890"/>
              <a:gd name="connsiteX1" fmla="*/ 0 w 441960"/>
              <a:gd name="connsiteY1" fmla="*/ 262890 h 262890"/>
              <a:gd name="connsiteX2" fmla="*/ 440055 w 441960"/>
              <a:gd name="connsiteY2" fmla="*/ 262890 h 262890"/>
              <a:gd name="connsiteX3" fmla="*/ 441960 w 441960"/>
              <a:gd name="connsiteY3" fmla="*/ 0 h 262890"/>
              <a:gd name="connsiteX4" fmla="*/ 97155 w 441960"/>
              <a:gd name="connsiteY4" fmla="*/ 17145 h 262890"/>
              <a:gd name="connsiteX5" fmla="*/ 3810 w 441960"/>
              <a:gd name="connsiteY5" fmla="*/ 22860 h 26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960" h="262890">
                <a:moveTo>
                  <a:pt x="3810" y="22860"/>
                </a:moveTo>
                <a:lnTo>
                  <a:pt x="0" y="262890"/>
                </a:lnTo>
                <a:lnTo>
                  <a:pt x="440055" y="262890"/>
                </a:lnTo>
                <a:lnTo>
                  <a:pt x="441960" y="0"/>
                </a:lnTo>
                <a:lnTo>
                  <a:pt x="97155" y="17145"/>
                </a:lnTo>
                <a:lnTo>
                  <a:pt x="3810" y="22860"/>
                </a:lnTo>
                <a:close/>
              </a:path>
            </a:pathLst>
          </a:custGeom>
          <a:solidFill>
            <a:schemeClr val="tx1"/>
          </a:solidFill>
          <a:ln w="158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Forme libre : forme 38">
            <a:extLst>
              <a:ext uri="{FF2B5EF4-FFF2-40B4-BE49-F238E27FC236}">
                <a16:creationId xmlns:a16="http://schemas.microsoft.com/office/drawing/2014/main" id="{439C6035-3B54-4F35-B1EC-96DD918270E0}"/>
              </a:ext>
            </a:extLst>
          </p:cNvPr>
          <p:cNvSpPr/>
          <p:nvPr/>
        </p:nvSpPr>
        <p:spPr>
          <a:xfrm>
            <a:off x="3808740" y="3016728"/>
            <a:ext cx="514351" cy="426720"/>
          </a:xfrm>
          <a:custGeom>
            <a:avLst/>
            <a:gdLst>
              <a:gd name="connsiteX0" fmla="*/ 0 w 529590"/>
              <a:gd name="connsiteY0" fmla="*/ 15240 h 457200"/>
              <a:gd name="connsiteX1" fmla="*/ 323850 w 529590"/>
              <a:gd name="connsiteY1" fmla="*/ 0 h 457200"/>
              <a:gd name="connsiteX2" fmla="*/ 527685 w 529590"/>
              <a:gd name="connsiteY2" fmla="*/ 11430 h 457200"/>
              <a:gd name="connsiteX3" fmla="*/ 529590 w 529590"/>
              <a:gd name="connsiteY3" fmla="*/ 200025 h 457200"/>
              <a:gd name="connsiteX4" fmla="*/ 409575 w 529590"/>
              <a:gd name="connsiteY4" fmla="*/ 449580 h 457200"/>
              <a:gd name="connsiteX5" fmla="*/ 0 w 529590"/>
              <a:gd name="connsiteY5" fmla="*/ 457200 h 457200"/>
              <a:gd name="connsiteX6" fmla="*/ 0 w 529590"/>
              <a:gd name="connsiteY6" fmla="*/ 276225 h 457200"/>
              <a:gd name="connsiteX7" fmla="*/ 0 w 529590"/>
              <a:gd name="connsiteY7" fmla="*/ 15240 h 457200"/>
              <a:gd name="connsiteX0" fmla="*/ 1905 w 531495"/>
              <a:gd name="connsiteY0" fmla="*/ 15240 h 457200"/>
              <a:gd name="connsiteX1" fmla="*/ 325755 w 531495"/>
              <a:gd name="connsiteY1" fmla="*/ 0 h 457200"/>
              <a:gd name="connsiteX2" fmla="*/ 529590 w 531495"/>
              <a:gd name="connsiteY2" fmla="*/ 11430 h 457200"/>
              <a:gd name="connsiteX3" fmla="*/ 531495 w 531495"/>
              <a:gd name="connsiteY3" fmla="*/ 200025 h 457200"/>
              <a:gd name="connsiteX4" fmla="*/ 411480 w 531495"/>
              <a:gd name="connsiteY4" fmla="*/ 449580 h 457200"/>
              <a:gd name="connsiteX5" fmla="*/ 1905 w 531495"/>
              <a:gd name="connsiteY5" fmla="*/ 457200 h 457200"/>
              <a:gd name="connsiteX6" fmla="*/ 0 w 531495"/>
              <a:gd name="connsiteY6" fmla="*/ 276225 h 457200"/>
              <a:gd name="connsiteX7" fmla="*/ 1905 w 531495"/>
              <a:gd name="connsiteY7" fmla="*/ 1524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1495" h="457200">
                <a:moveTo>
                  <a:pt x="1905" y="15240"/>
                </a:moveTo>
                <a:lnTo>
                  <a:pt x="325755" y="0"/>
                </a:lnTo>
                <a:lnTo>
                  <a:pt x="529590" y="11430"/>
                </a:lnTo>
                <a:lnTo>
                  <a:pt x="531495" y="200025"/>
                </a:lnTo>
                <a:lnTo>
                  <a:pt x="411480" y="449580"/>
                </a:lnTo>
                <a:lnTo>
                  <a:pt x="1905" y="457200"/>
                </a:lnTo>
                <a:lnTo>
                  <a:pt x="0" y="276225"/>
                </a:lnTo>
                <a:lnTo>
                  <a:pt x="1905" y="15240"/>
                </a:lnTo>
                <a:close/>
              </a:path>
            </a:pathLst>
          </a:custGeom>
          <a:solidFill>
            <a:schemeClr val="tx1"/>
          </a:solidFill>
          <a:ln w="158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3" name="Forme libre : forme 52">
            <a:extLst>
              <a:ext uri="{FF2B5EF4-FFF2-40B4-BE49-F238E27FC236}">
                <a16:creationId xmlns:a16="http://schemas.microsoft.com/office/drawing/2014/main" id="{57CEF677-B2B6-47B1-8392-523E0517CD0A}"/>
              </a:ext>
            </a:extLst>
          </p:cNvPr>
          <p:cNvSpPr/>
          <p:nvPr/>
        </p:nvSpPr>
        <p:spPr>
          <a:xfrm>
            <a:off x="4170681" y="3161508"/>
            <a:ext cx="800110" cy="577215"/>
          </a:xfrm>
          <a:custGeom>
            <a:avLst/>
            <a:gdLst>
              <a:gd name="connsiteX0" fmla="*/ 192405 w 1066800"/>
              <a:gd name="connsiteY0" fmla="*/ 85725 h 624840"/>
              <a:gd name="connsiteX1" fmla="*/ 1061085 w 1066800"/>
              <a:gd name="connsiteY1" fmla="*/ 0 h 624840"/>
              <a:gd name="connsiteX2" fmla="*/ 1066800 w 1066800"/>
              <a:gd name="connsiteY2" fmla="*/ 304800 h 624840"/>
              <a:gd name="connsiteX3" fmla="*/ 794385 w 1066800"/>
              <a:gd name="connsiteY3" fmla="*/ 624840 h 624840"/>
              <a:gd name="connsiteX4" fmla="*/ 281940 w 1066800"/>
              <a:gd name="connsiteY4" fmla="*/ 535305 h 624840"/>
              <a:gd name="connsiteX5" fmla="*/ 171450 w 1066800"/>
              <a:gd name="connsiteY5" fmla="*/ 569595 h 624840"/>
              <a:gd name="connsiteX6" fmla="*/ 91440 w 1066800"/>
              <a:gd name="connsiteY6" fmla="*/ 611505 h 624840"/>
              <a:gd name="connsiteX7" fmla="*/ 89535 w 1066800"/>
              <a:gd name="connsiteY7" fmla="*/ 443865 h 624840"/>
              <a:gd name="connsiteX8" fmla="*/ 0 w 1066800"/>
              <a:gd name="connsiteY8" fmla="*/ 447675 h 624840"/>
              <a:gd name="connsiteX9" fmla="*/ 1905 w 1066800"/>
              <a:gd name="connsiteY9" fmla="*/ 327660 h 624840"/>
              <a:gd name="connsiteX10" fmla="*/ 76200 w 1066800"/>
              <a:gd name="connsiteY10" fmla="*/ 329565 h 624840"/>
              <a:gd name="connsiteX11" fmla="*/ 192405 w 1066800"/>
              <a:gd name="connsiteY11" fmla="*/ 85725 h 624840"/>
              <a:gd name="connsiteX0" fmla="*/ 196215 w 1070610"/>
              <a:gd name="connsiteY0" fmla="*/ 85725 h 624840"/>
              <a:gd name="connsiteX1" fmla="*/ 1064895 w 1070610"/>
              <a:gd name="connsiteY1" fmla="*/ 0 h 624840"/>
              <a:gd name="connsiteX2" fmla="*/ 1070610 w 1070610"/>
              <a:gd name="connsiteY2" fmla="*/ 304800 h 624840"/>
              <a:gd name="connsiteX3" fmla="*/ 798195 w 1070610"/>
              <a:gd name="connsiteY3" fmla="*/ 624840 h 624840"/>
              <a:gd name="connsiteX4" fmla="*/ 285750 w 1070610"/>
              <a:gd name="connsiteY4" fmla="*/ 535305 h 624840"/>
              <a:gd name="connsiteX5" fmla="*/ 175260 w 1070610"/>
              <a:gd name="connsiteY5" fmla="*/ 569595 h 624840"/>
              <a:gd name="connsiteX6" fmla="*/ 95250 w 1070610"/>
              <a:gd name="connsiteY6" fmla="*/ 611505 h 624840"/>
              <a:gd name="connsiteX7" fmla="*/ 93345 w 1070610"/>
              <a:gd name="connsiteY7" fmla="*/ 443865 h 624840"/>
              <a:gd name="connsiteX8" fmla="*/ 3810 w 1070610"/>
              <a:gd name="connsiteY8" fmla="*/ 447675 h 624840"/>
              <a:gd name="connsiteX9" fmla="*/ 0 w 1070610"/>
              <a:gd name="connsiteY9" fmla="*/ 325755 h 624840"/>
              <a:gd name="connsiteX10" fmla="*/ 80010 w 1070610"/>
              <a:gd name="connsiteY10" fmla="*/ 329565 h 624840"/>
              <a:gd name="connsiteX11" fmla="*/ 196215 w 1070610"/>
              <a:gd name="connsiteY11" fmla="*/ 85725 h 624840"/>
              <a:gd name="connsiteX0" fmla="*/ 196215 w 1070610"/>
              <a:gd name="connsiteY0" fmla="*/ 85725 h 628650"/>
              <a:gd name="connsiteX1" fmla="*/ 1064895 w 1070610"/>
              <a:gd name="connsiteY1" fmla="*/ 0 h 628650"/>
              <a:gd name="connsiteX2" fmla="*/ 1070610 w 1070610"/>
              <a:gd name="connsiteY2" fmla="*/ 304800 h 628650"/>
              <a:gd name="connsiteX3" fmla="*/ 830580 w 1070610"/>
              <a:gd name="connsiteY3" fmla="*/ 628650 h 628650"/>
              <a:gd name="connsiteX4" fmla="*/ 285750 w 1070610"/>
              <a:gd name="connsiteY4" fmla="*/ 535305 h 628650"/>
              <a:gd name="connsiteX5" fmla="*/ 175260 w 1070610"/>
              <a:gd name="connsiteY5" fmla="*/ 569595 h 628650"/>
              <a:gd name="connsiteX6" fmla="*/ 95250 w 1070610"/>
              <a:gd name="connsiteY6" fmla="*/ 611505 h 628650"/>
              <a:gd name="connsiteX7" fmla="*/ 93345 w 1070610"/>
              <a:gd name="connsiteY7" fmla="*/ 443865 h 628650"/>
              <a:gd name="connsiteX8" fmla="*/ 3810 w 1070610"/>
              <a:gd name="connsiteY8" fmla="*/ 447675 h 628650"/>
              <a:gd name="connsiteX9" fmla="*/ 0 w 1070610"/>
              <a:gd name="connsiteY9" fmla="*/ 325755 h 628650"/>
              <a:gd name="connsiteX10" fmla="*/ 80010 w 1070610"/>
              <a:gd name="connsiteY10" fmla="*/ 329565 h 628650"/>
              <a:gd name="connsiteX11" fmla="*/ 196215 w 1070610"/>
              <a:gd name="connsiteY11" fmla="*/ 85725 h 628650"/>
              <a:gd name="connsiteX0" fmla="*/ 196215 w 1070610"/>
              <a:gd name="connsiteY0" fmla="*/ 62865 h 605790"/>
              <a:gd name="connsiteX1" fmla="*/ 823595 w 1070610"/>
              <a:gd name="connsiteY1" fmla="*/ 0 h 605790"/>
              <a:gd name="connsiteX2" fmla="*/ 1070610 w 1070610"/>
              <a:gd name="connsiteY2" fmla="*/ 281940 h 605790"/>
              <a:gd name="connsiteX3" fmla="*/ 830580 w 1070610"/>
              <a:gd name="connsiteY3" fmla="*/ 605790 h 605790"/>
              <a:gd name="connsiteX4" fmla="*/ 285750 w 1070610"/>
              <a:gd name="connsiteY4" fmla="*/ 512445 h 605790"/>
              <a:gd name="connsiteX5" fmla="*/ 175260 w 1070610"/>
              <a:gd name="connsiteY5" fmla="*/ 546735 h 605790"/>
              <a:gd name="connsiteX6" fmla="*/ 95250 w 1070610"/>
              <a:gd name="connsiteY6" fmla="*/ 588645 h 605790"/>
              <a:gd name="connsiteX7" fmla="*/ 93345 w 1070610"/>
              <a:gd name="connsiteY7" fmla="*/ 421005 h 605790"/>
              <a:gd name="connsiteX8" fmla="*/ 3810 w 1070610"/>
              <a:gd name="connsiteY8" fmla="*/ 424815 h 605790"/>
              <a:gd name="connsiteX9" fmla="*/ 0 w 1070610"/>
              <a:gd name="connsiteY9" fmla="*/ 302895 h 605790"/>
              <a:gd name="connsiteX10" fmla="*/ 80010 w 1070610"/>
              <a:gd name="connsiteY10" fmla="*/ 306705 h 605790"/>
              <a:gd name="connsiteX11" fmla="*/ 196215 w 1070610"/>
              <a:gd name="connsiteY11" fmla="*/ 62865 h 605790"/>
              <a:gd name="connsiteX0" fmla="*/ 196215 w 830580"/>
              <a:gd name="connsiteY0" fmla="*/ 62865 h 605790"/>
              <a:gd name="connsiteX1" fmla="*/ 823595 w 830580"/>
              <a:gd name="connsiteY1" fmla="*/ 0 h 605790"/>
              <a:gd name="connsiteX2" fmla="*/ 829310 w 830580"/>
              <a:gd name="connsiteY2" fmla="*/ 287020 h 605790"/>
              <a:gd name="connsiteX3" fmla="*/ 830580 w 830580"/>
              <a:gd name="connsiteY3" fmla="*/ 605790 h 605790"/>
              <a:gd name="connsiteX4" fmla="*/ 285750 w 830580"/>
              <a:gd name="connsiteY4" fmla="*/ 512445 h 605790"/>
              <a:gd name="connsiteX5" fmla="*/ 175260 w 830580"/>
              <a:gd name="connsiteY5" fmla="*/ 546735 h 605790"/>
              <a:gd name="connsiteX6" fmla="*/ 95250 w 830580"/>
              <a:gd name="connsiteY6" fmla="*/ 588645 h 605790"/>
              <a:gd name="connsiteX7" fmla="*/ 93345 w 830580"/>
              <a:gd name="connsiteY7" fmla="*/ 421005 h 605790"/>
              <a:gd name="connsiteX8" fmla="*/ 3810 w 830580"/>
              <a:gd name="connsiteY8" fmla="*/ 424815 h 605790"/>
              <a:gd name="connsiteX9" fmla="*/ 0 w 830580"/>
              <a:gd name="connsiteY9" fmla="*/ 302895 h 605790"/>
              <a:gd name="connsiteX10" fmla="*/ 80010 w 830580"/>
              <a:gd name="connsiteY10" fmla="*/ 306705 h 605790"/>
              <a:gd name="connsiteX11" fmla="*/ 196215 w 830580"/>
              <a:gd name="connsiteY11" fmla="*/ 62865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0580" h="605790">
                <a:moveTo>
                  <a:pt x="196215" y="62865"/>
                </a:moveTo>
                <a:lnTo>
                  <a:pt x="823595" y="0"/>
                </a:lnTo>
                <a:lnTo>
                  <a:pt x="829310" y="287020"/>
                </a:lnTo>
                <a:cubicBezTo>
                  <a:pt x="829733" y="393277"/>
                  <a:pt x="830157" y="499533"/>
                  <a:pt x="830580" y="605790"/>
                </a:cubicBezTo>
                <a:lnTo>
                  <a:pt x="285750" y="512445"/>
                </a:lnTo>
                <a:lnTo>
                  <a:pt x="175260" y="546735"/>
                </a:lnTo>
                <a:lnTo>
                  <a:pt x="95250" y="588645"/>
                </a:lnTo>
                <a:lnTo>
                  <a:pt x="93345" y="421005"/>
                </a:lnTo>
                <a:lnTo>
                  <a:pt x="3810" y="424815"/>
                </a:lnTo>
                <a:lnTo>
                  <a:pt x="0" y="302895"/>
                </a:lnTo>
                <a:lnTo>
                  <a:pt x="80010" y="306705"/>
                </a:lnTo>
                <a:lnTo>
                  <a:pt x="196215" y="62865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58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4" name="Forme libre : forme 43">
            <a:extLst>
              <a:ext uri="{FF2B5EF4-FFF2-40B4-BE49-F238E27FC236}">
                <a16:creationId xmlns:a16="http://schemas.microsoft.com/office/drawing/2014/main" id="{017670E8-03A4-46BC-BAF2-D04BAF1E1E87}"/>
              </a:ext>
            </a:extLst>
          </p:cNvPr>
          <p:cNvSpPr/>
          <p:nvPr/>
        </p:nvSpPr>
        <p:spPr>
          <a:xfrm>
            <a:off x="4123066" y="2647158"/>
            <a:ext cx="1091565" cy="536575"/>
          </a:xfrm>
          <a:custGeom>
            <a:avLst/>
            <a:gdLst>
              <a:gd name="connsiteX0" fmla="*/ 0 w 1091565"/>
              <a:gd name="connsiteY0" fmla="*/ 91440 h 577215"/>
              <a:gd name="connsiteX1" fmla="*/ 9525 w 1091565"/>
              <a:gd name="connsiteY1" fmla="*/ 371475 h 577215"/>
              <a:gd name="connsiteX2" fmla="*/ 213360 w 1091565"/>
              <a:gd name="connsiteY2" fmla="*/ 381000 h 577215"/>
              <a:gd name="connsiteX3" fmla="*/ 217170 w 1091565"/>
              <a:gd name="connsiteY3" fmla="*/ 577215 h 577215"/>
              <a:gd name="connsiteX4" fmla="*/ 1080135 w 1091565"/>
              <a:gd name="connsiteY4" fmla="*/ 491490 h 577215"/>
              <a:gd name="connsiteX5" fmla="*/ 1091565 w 1091565"/>
              <a:gd name="connsiteY5" fmla="*/ 129540 h 577215"/>
              <a:gd name="connsiteX6" fmla="*/ 979170 w 1091565"/>
              <a:gd name="connsiteY6" fmla="*/ 45720 h 577215"/>
              <a:gd name="connsiteX7" fmla="*/ 853440 w 1091565"/>
              <a:gd name="connsiteY7" fmla="*/ 0 h 577215"/>
              <a:gd name="connsiteX8" fmla="*/ 729615 w 1091565"/>
              <a:gd name="connsiteY8" fmla="*/ 13335 h 577215"/>
              <a:gd name="connsiteX9" fmla="*/ 573405 w 1091565"/>
              <a:gd name="connsiteY9" fmla="*/ 78105 h 577215"/>
              <a:gd name="connsiteX10" fmla="*/ 501015 w 1091565"/>
              <a:gd name="connsiteY10" fmla="*/ 133350 h 577215"/>
              <a:gd name="connsiteX11" fmla="*/ 356235 w 1091565"/>
              <a:gd name="connsiteY11" fmla="*/ 125730 h 577215"/>
              <a:gd name="connsiteX12" fmla="*/ 217170 w 1091565"/>
              <a:gd name="connsiteY12" fmla="*/ 110490 h 577215"/>
              <a:gd name="connsiteX13" fmla="*/ 123825 w 1091565"/>
              <a:gd name="connsiteY13" fmla="*/ 60960 h 577215"/>
              <a:gd name="connsiteX14" fmla="*/ 78105 w 1091565"/>
              <a:gd name="connsiteY14" fmla="*/ 72390 h 577215"/>
              <a:gd name="connsiteX15" fmla="*/ 0 w 1091565"/>
              <a:gd name="connsiteY15" fmla="*/ 91440 h 57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91565" h="577215">
                <a:moveTo>
                  <a:pt x="0" y="91440"/>
                </a:moveTo>
                <a:lnTo>
                  <a:pt x="9525" y="371475"/>
                </a:lnTo>
                <a:lnTo>
                  <a:pt x="213360" y="381000"/>
                </a:lnTo>
                <a:lnTo>
                  <a:pt x="217170" y="577215"/>
                </a:lnTo>
                <a:lnTo>
                  <a:pt x="1080135" y="491490"/>
                </a:lnTo>
                <a:lnTo>
                  <a:pt x="1091565" y="129540"/>
                </a:lnTo>
                <a:lnTo>
                  <a:pt x="979170" y="45720"/>
                </a:lnTo>
                <a:lnTo>
                  <a:pt x="853440" y="0"/>
                </a:lnTo>
                <a:lnTo>
                  <a:pt x="729615" y="13335"/>
                </a:lnTo>
                <a:lnTo>
                  <a:pt x="573405" y="78105"/>
                </a:lnTo>
                <a:lnTo>
                  <a:pt x="501015" y="133350"/>
                </a:lnTo>
                <a:lnTo>
                  <a:pt x="356235" y="125730"/>
                </a:lnTo>
                <a:lnTo>
                  <a:pt x="217170" y="110490"/>
                </a:lnTo>
                <a:lnTo>
                  <a:pt x="123825" y="60960"/>
                </a:lnTo>
                <a:lnTo>
                  <a:pt x="78105" y="72390"/>
                </a:lnTo>
                <a:lnTo>
                  <a:pt x="0" y="9144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58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66B24880-B7E7-421F-96FF-A67870BB8D06}"/>
              </a:ext>
            </a:extLst>
          </p:cNvPr>
          <p:cNvSpPr/>
          <p:nvPr/>
        </p:nvSpPr>
        <p:spPr>
          <a:xfrm>
            <a:off x="5203201" y="2715738"/>
            <a:ext cx="695314" cy="715252"/>
          </a:xfrm>
          <a:custGeom>
            <a:avLst/>
            <a:gdLst>
              <a:gd name="connsiteX0" fmla="*/ 7620 w 716280"/>
              <a:gd name="connsiteY0" fmla="*/ 59055 h 727710"/>
              <a:gd name="connsiteX1" fmla="*/ 146685 w 716280"/>
              <a:gd name="connsiteY1" fmla="*/ 60960 h 727710"/>
              <a:gd name="connsiteX2" fmla="*/ 219075 w 716280"/>
              <a:gd name="connsiteY2" fmla="*/ 26670 h 727710"/>
              <a:gd name="connsiteX3" fmla="*/ 316230 w 716280"/>
              <a:gd name="connsiteY3" fmla="*/ 0 h 727710"/>
              <a:gd name="connsiteX4" fmla="*/ 365760 w 716280"/>
              <a:gd name="connsiteY4" fmla="*/ 5715 h 727710"/>
              <a:gd name="connsiteX5" fmla="*/ 586740 w 716280"/>
              <a:gd name="connsiteY5" fmla="*/ 60960 h 727710"/>
              <a:gd name="connsiteX6" fmla="*/ 600075 w 716280"/>
              <a:gd name="connsiteY6" fmla="*/ 518160 h 727710"/>
              <a:gd name="connsiteX7" fmla="*/ 710565 w 716280"/>
              <a:gd name="connsiteY7" fmla="*/ 514350 h 727710"/>
              <a:gd name="connsiteX8" fmla="*/ 716280 w 716280"/>
              <a:gd name="connsiteY8" fmla="*/ 643890 h 727710"/>
              <a:gd name="connsiteX9" fmla="*/ 7620 w 716280"/>
              <a:gd name="connsiteY9" fmla="*/ 727710 h 727710"/>
              <a:gd name="connsiteX10" fmla="*/ 0 w 716280"/>
              <a:gd name="connsiteY10" fmla="*/ 421005 h 727710"/>
              <a:gd name="connsiteX11" fmla="*/ 7620 w 716280"/>
              <a:gd name="connsiteY11" fmla="*/ 59055 h 72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6280" h="727710">
                <a:moveTo>
                  <a:pt x="7620" y="59055"/>
                </a:moveTo>
                <a:lnTo>
                  <a:pt x="146685" y="60960"/>
                </a:lnTo>
                <a:lnTo>
                  <a:pt x="219075" y="26670"/>
                </a:lnTo>
                <a:lnTo>
                  <a:pt x="316230" y="0"/>
                </a:lnTo>
                <a:lnTo>
                  <a:pt x="365760" y="5715"/>
                </a:lnTo>
                <a:lnTo>
                  <a:pt x="586740" y="60960"/>
                </a:lnTo>
                <a:lnTo>
                  <a:pt x="600075" y="518160"/>
                </a:lnTo>
                <a:lnTo>
                  <a:pt x="710565" y="514350"/>
                </a:lnTo>
                <a:lnTo>
                  <a:pt x="716280" y="643890"/>
                </a:lnTo>
                <a:lnTo>
                  <a:pt x="7620" y="727710"/>
                </a:lnTo>
                <a:lnTo>
                  <a:pt x="0" y="421005"/>
                </a:lnTo>
                <a:lnTo>
                  <a:pt x="7620" y="59055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58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4" name="Forme libre : forme 53">
            <a:extLst>
              <a:ext uri="{FF2B5EF4-FFF2-40B4-BE49-F238E27FC236}">
                <a16:creationId xmlns:a16="http://schemas.microsoft.com/office/drawing/2014/main" id="{5AC16B87-B568-47D4-A1D0-4B707517E156}"/>
              </a:ext>
            </a:extLst>
          </p:cNvPr>
          <p:cNvSpPr/>
          <p:nvPr/>
        </p:nvSpPr>
        <p:spPr>
          <a:xfrm>
            <a:off x="4993640" y="3136900"/>
            <a:ext cx="220980" cy="601823"/>
          </a:xfrm>
          <a:custGeom>
            <a:avLst/>
            <a:gdLst>
              <a:gd name="connsiteX0" fmla="*/ 0 w 251460"/>
              <a:gd name="connsiteY0" fmla="*/ 22860 h 632460"/>
              <a:gd name="connsiteX1" fmla="*/ 241300 w 251460"/>
              <a:gd name="connsiteY1" fmla="*/ 0 h 632460"/>
              <a:gd name="connsiteX2" fmla="*/ 251460 w 251460"/>
              <a:gd name="connsiteY2" fmla="*/ 309880 h 632460"/>
              <a:gd name="connsiteX3" fmla="*/ 10160 w 251460"/>
              <a:gd name="connsiteY3" fmla="*/ 632460 h 632460"/>
              <a:gd name="connsiteX4" fmla="*/ 0 w 251460"/>
              <a:gd name="connsiteY4" fmla="*/ 22860 h 632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60" h="632460">
                <a:moveTo>
                  <a:pt x="0" y="22860"/>
                </a:moveTo>
                <a:lnTo>
                  <a:pt x="241300" y="0"/>
                </a:lnTo>
                <a:lnTo>
                  <a:pt x="251460" y="309880"/>
                </a:lnTo>
                <a:lnTo>
                  <a:pt x="10160" y="632460"/>
                </a:lnTo>
                <a:lnTo>
                  <a:pt x="0" y="2286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58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EC4BD93-F2E5-41FE-AAC7-CD0E4877F388}"/>
              </a:ext>
            </a:extLst>
          </p:cNvPr>
          <p:cNvSpPr/>
          <p:nvPr/>
        </p:nvSpPr>
        <p:spPr>
          <a:xfrm>
            <a:off x="4572000" y="2209800"/>
            <a:ext cx="647700" cy="169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Titre 1">
            <a:extLst>
              <a:ext uri="{FF2B5EF4-FFF2-40B4-BE49-F238E27FC236}">
                <a16:creationId xmlns:a16="http://schemas.microsoft.com/office/drawing/2014/main" id="{3F114A4D-C035-4665-A843-6E1F2DB05644}"/>
              </a:ext>
            </a:extLst>
          </p:cNvPr>
          <p:cNvSpPr txBox="1">
            <a:spLocks/>
          </p:cNvSpPr>
          <p:nvPr/>
        </p:nvSpPr>
        <p:spPr>
          <a:xfrm>
            <a:off x="0" y="87314"/>
            <a:ext cx="9143999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 – S.P.W. (phase 3)</a:t>
            </a:r>
            <a:endParaRPr lang="fr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9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0" grpId="0" animBg="1"/>
      <p:bldP spid="41" grpId="0" animBg="1"/>
      <p:bldP spid="42" grpId="0" animBg="1"/>
      <p:bldP spid="43" grpId="0" animBg="1"/>
      <p:bldP spid="47" grpId="0" animBg="1"/>
      <p:bldP spid="48" grpId="0" animBg="1"/>
      <p:bldP spid="49" grpId="0" animBg="1"/>
      <p:bldP spid="50" grpId="0" animBg="1"/>
      <p:bldP spid="3" grpId="0" animBg="1"/>
      <p:bldP spid="24" grpId="0" animBg="1"/>
      <p:bldP spid="4" grpId="0"/>
      <p:bldP spid="26" grpId="0"/>
      <p:bldP spid="35" grpId="0" animBg="1"/>
      <p:bldP spid="38" grpId="0" animBg="1"/>
      <p:bldP spid="39" grpId="0" animBg="1"/>
      <p:bldP spid="53" grpId="0" animBg="1"/>
      <p:bldP spid="44" grpId="0" animBg="1"/>
      <p:bldP spid="46" grpId="0" animBg="1"/>
      <p:bldP spid="5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5A3D02D8-1C59-4E88-A0D5-02376D15F598}"/>
              </a:ext>
            </a:extLst>
          </p:cNvPr>
          <p:cNvSpPr/>
          <p:nvPr/>
        </p:nvSpPr>
        <p:spPr>
          <a:xfrm>
            <a:off x="6972442" y="1354333"/>
            <a:ext cx="457200" cy="24153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2899F00-AFB4-4061-BBE6-EDBE1B385466}"/>
              </a:ext>
            </a:extLst>
          </p:cNvPr>
          <p:cNvSpPr/>
          <p:nvPr/>
        </p:nvSpPr>
        <p:spPr>
          <a:xfrm>
            <a:off x="8008037" y="1355484"/>
            <a:ext cx="457200" cy="241539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2" name="Espace réservé du contenu 4">
            <a:extLst>
              <a:ext uri="{FF2B5EF4-FFF2-40B4-BE49-F238E27FC236}">
                <a16:creationId xmlns:a16="http://schemas.microsoft.com/office/drawing/2014/main" id="{151C13C3-B51B-4CE7-9A7F-6A8C45BBD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113" y="2279866"/>
            <a:ext cx="7296143" cy="2587082"/>
          </a:xfrm>
        </p:spPr>
      </p:pic>
      <p:sp>
        <p:nvSpPr>
          <p:cNvPr id="33" name="Forme libre : forme 32">
            <a:extLst>
              <a:ext uri="{FF2B5EF4-FFF2-40B4-BE49-F238E27FC236}">
                <a16:creationId xmlns:a16="http://schemas.microsoft.com/office/drawing/2014/main" id="{08BD82C8-84C1-4D56-BBD8-D937D012E097}"/>
              </a:ext>
            </a:extLst>
          </p:cNvPr>
          <p:cNvSpPr/>
          <p:nvPr/>
        </p:nvSpPr>
        <p:spPr>
          <a:xfrm>
            <a:off x="2277756" y="2731613"/>
            <a:ext cx="1854200" cy="452120"/>
          </a:xfrm>
          <a:custGeom>
            <a:avLst/>
            <a:gdLst>
              <a:gd name="connsiteX0" fmla="*/ 0 w 1833880"/>
              <a:gd name="connsiteY0" fmla="*/ 452120 h 452120"/>
              <a:gd name="connsiteX1" fmla="*/ 238760 w 1833880"/>
              <a:gd name="connsiteY1" fmla="*/ 452120 h 452120"/>
              <a:gd name="connsiteX2" fmla="*/ 259080 w 1833880"/>
              <a:gd name="connsiteY2" fmla="*/ 309880 h 452120"/>
              <a:gd name="connsiteX3" fmla="*/ 1092200 w 1833880"/>
              <a:gd name="connsiteY3" fmla="*/ 320040 h 452120"/>
              <a:gd name="connsiteX4" fmla="*/ 1833880 w 1833880"/>
              <a:gd name="connsiteY4" fmla="*/ 284480 h 452120"/>
              <a:gd name="connsiteX5" fmla="*/ 1823720 w 1833880"/>
              <a:gd name="connsiteY5" fmla="*/ 10160 h 452120"/>
              <a:gd name="connsiteX6" fmla="*/ 1711960 w 1833880"/>
              <a:gd name="connsiteY6" fmla="*/ 5080 h 452120"/>
              <a:gd name="connsiteX7" fmla="*/ 1656080 w 1833880"/>
              <a:gd name="connsiteY7" fmla="*/ 0 h 452120"/>
              <a:gd name="connsiteX8" fmla="*/ 1508760 w 1833880"/>
              <a:gd name="connsiteY8" fmla="*/ 45720 h 452120"/>
              <a:gd name="connsiteX9" fmla="*/ 1346200 w 1833880"/>
              <a:gd name="connsiteY9" fmla="*/ 96520 h 452120"/>
              <a:gd name="connsiteX10" fmla="*/ 1259840 w 1833880"/>
              <a:gd name="connsiteY10" fmla="*/ 147320 h 452120"/>
              <a:gd name="connsiteX11" fmla="*/ 1112520 w 1833880"/>
              <a:gd name="connsiteY11" fmla="*/ 147320 h 452120"/>
              <a:gd name="connsiteX12" fmla="*/ 899160 w 1833880"/>
              <a:gd name="connsiteY12" fmla="*/ 106680 h 452120"/>
              <a:gd name="connsiteX13" fmla="*/ 792480 w 1833880"/>
              <a:gd name="connsiteY13" fmla="*/ 137160 h 452120"/>
              <a:gd name="connsiteX14" fmla="*/ 680720 w 1833880"/>
              <a:gd name="connsiteY14" fmla="*/ 101600 h 452120"/>
              <a:gd name="connsiteX15" fmla="*/ 609600 w 1833880"/>
              <a:gd name="connsiteY15" fmla="*/ 60960 h 452120"/>
              <a:gd name="connsiteX16" fmla="*/ 472440 w 1833880"/>
              <a:gd name="connsiteY16" fmla="*/ 91440 h 452120"/>
              <a:gd name="connsiteX17" fmla="*/ 360680 w 1833880"/>
              <a:gd name="connsiteY17" fmla="*/ 127000 h 452120"/>
              <a:gd name="connsiteX18" fmla="*/ 304800 w 1833880"/>
              <a:gd name="connsiteY18" fmla="*/ 203200 h 452120"/>
              <a:gd name="connsiteX19" fmla="*/ 238760 w 1833880"/>
              <a:gd name="connsiteY19" fmla="*/ 279400 h 452120"/>
              <a:gd name="connsiteX20" fmla="*/ 147320 w 1833880"/>
              <a:gd name="connsiteY20" fmla="*/ 340360 h 452120"/>
              <a:gd name="connsiteX21" fmla="*/ 45720 w 1833880"/>
              <a:gd name="connsiteY21" fmla="*/ 365760 h 452120"/>
              <a:gd name="connsiteX22" fmla="*/ 0 w 1833880"/>
              <a:gd name="connsiteY22" fmla="*/ 452120 h 452120"/>
              <a:gd name="connsiteX0" fmla="*/ 0 w 1854200"/>
              <a:gd name="connsiteY0" fmla="*/ 449580 h 452120"/>
              <a:gd name="connsiteX1" fmla="*/ 259080 w 1854200"/>
              <a:gd name="connsiteY1" fmla="*/ 452120 h 452120"/>
              <a:gd name="connsiteX2" fmla="*/ 279400 w 1854200"/>
              <a:gd name="connsiteY2" fmla="*/ 309880 h 452120"/>
              <a:gd name="connsiteX3" fmla="*/ 1112520 w 1854200"/>
              <a:gd name="connsiteY3" fmla="*/ 320040 h 452120"/>
              <a:gd name="connsiteX4" fmla="*/ 1854200 w 1854200"/>
              <a:gd name="connsiteY4" fmla="*/ 284480 h 452120"/>
              <a:gd name="connsiteX5" fmla="*/ 1844040 w 1854200"/>
              <a:gd name="connsiteY5" fmla="*/ 10160 h 452120"/>
              <a:gd name="connsiteX6" fmla="*/ 1732280 w 1854200"/>
              <a:gd name="connsiteY6" fmla="*/ 5080 h 452120"/>
              <a:gd name="connsiteX7" fmla="*/ 1676400 w 1854200"/>
              <a:gd name="connsiteY7" fmla="*/ 0 h 452120"/>
              <a:gd name="connsiteX8" fmla="*/ 1529080 w 1854200"/>
              <a:gd name="connsiteY8" fmla="*/ 45720 h 452120"/>
              <a:gd name="connsiteX9" fmla="*/ 1366520 w 1854200"/>
              <a:gd name="connsiteY9" fmla="*/ 96520 h 452120"/>
              <a:gd name="connsiteX10" fmla="*/ 1280160 w 1854200"/>
              <a:gd name="connsiteY10" fmla="*/ 147320 h 452120"/>
              <a:gd name="connsiteX11" fmla="*/ 1132840 w 1854200"/>
              <a:gd name="connsiteY11" fmla="*/ 147320 h 452120"/>
              <a:gd name="connsiteX12" fmla="*/ 919480 w 1854200"/>
              <a:gd name="connsiteY12" fmla="*/ 106680 h 452120"/>
              <a:gd name="connsiteX13" fmla="*/ 812800 w 1854200"/>
              <a:gd name="connsiteY13" fmla="*/ 137160 h 452120"/>
              <a:gd name="connsiteX14" fmla="*/ 701040 w 1854200"/>
              <a:gd name="connsiteY14" fmla="*/ 101600 h 452120"/>
              <a:gd name="connsiteX15" fmla="*/ 629920 w 1854200"/>
              <a:gd name="connsiteY15" fmla="*/ 60960 h 452120"/>
              <a:gd name="connsiteX16" fmla="*/ 492760 w 1854200"/>
              <a:gd name="connsiteY16" fmla="*/ 91440 h 452120"/>
              <a:gd name="connsiteX17" fmla="*/ 381000 w 1854200"/>
              <a:gd name="connsiteY17" fmla="*/ 127000 h 452120"/>
              <a:gd name="connsiteX18" fmla="*/ 325120 w 1854200"/>
              <a:gd name="connsiteY18" fmla="*/ 203200 h 452120"/>
              <a:gd name="connsiteX19" fmla="*/ 259080 w 1854200"/>
              <a:gd name="connsiteY19" fmla="*/ 279400 h 452120"/>
              <a:gd name="connsiteX20" fmla="*/ 167640 w 1854200"/>
              <a:gd name="connsiteY20" fmla="*/ 340360 h 452120"/>
              <a:gd name="connsiteX21" fmla="*/ 66040 w 1854200"/>
              <a:gd name="connsiteY21" fmla="*/ 365760 h 452120"/>
              <a:gd name="connsiteX22" fmla="*/ 0 w 1854200"/>
              <a:gd name="connsiteY22" fmla="*/ 449580 h 45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54200" h="452120">
                <a:moveTo>
                  <a:pt x="0" y="449580"/>
                </a:moveTo>
                <a:lnTo>
                  <a:pt x="259080" y="452120"/>
                </a:lnTo>
                <a:lnTo>
                  <a:pt x="279400" y="309880"/>
                </a:lnTo>
                <a:lnTo>
                  <a:pt x="1112520" y="320040"/>
                </a:lnTo>
                <a:lnTo>
                  <a:pt x="1854200" y="284480"/>
                </a:lnTo>
                <a:lnTo>
                  <a:pt x="1844040" y="10160"/>
                </a:lnTo>
                <a:lnTo>
                  <a:pt x="1732280" y="5080"/>
                </a:lnTo>
                <a:lnTo>
                  <a:pt x="1676400" y="0"/>
                </a:lnTo>
                <a:lnTo>
                  <a:pt x="1529080" y="45720"/>
                </a:lnTo>
                <a:lnTo>
                  <a:pt x="1366520" y="96520"/>
                </a:lnTo>
                <a:lnTo>
                  <a:pt x="1280160" y="147320"/>
                </a:lnTo>
                <a:lnTo>
                  <a:pt x="1132840" y="147320"/>
                </a:lnTo>
                <a:lnTo>
                  <a:pt x="919480" y="106680"/>
                </a:lnTo>
                <a:lnTo>
                  <a:pt x="812800" y="137160"/>
                </a:lnTo>
                <a:lnTo>
                  <a:pt x="701040" y="101600"/>
                </a:lnTo>
                <a:lnTo>
                  <a:pt x="629920" y="60960"/>
                </a:lnTo>
                <a:lnTo>
                  <a:pt x="492760" y="91440"/>
                </a:lnTo>
                <a:lnTo>
                  <a:pt x="381000" y="127000"/>
                </a:lnTo>
                <a:lnTo>
                  <a:pt x="325120" y="203200"/>
                </a:lnTo>
                <a:lnTo>
                  <a:pt x="259080" y="279400"/>
                </a:lnTo>
                <a:lnTo>
                  <a:pt x="167640" y="340360"/>
                </a:lnTo>
                <a:lnTo>
                  <a:pt x="66040" y="365760"/>
                </a:lnTo>
                <a:lnTo>
                  <a:pt x="0" y="44958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6" name="Forme libre : forme 35">
            <a:extLst>
              <a:ext uri="{FF2B5EF4-FFF2-40B4-BE49-F238E27FC236}">
                <a16:creationId xmlns:a16="http://schemas.microsoft.com/office/drawing/2014/main" id="{258C43DB-6300-48B7-9FBD-07E6F0D41164}"/>
              </a:ext>
            </a:extLst>
          </p:cNvPr>
          <p:cNvSpPr/>
          <p:nvPr/>
        </p:nvSpPr>
        <p:spPr>
          <a:xfrm>
            <a:off x="2021216" y="3041493"/>
            <a:ext cx="679450" cy="1178560"/>
          </a:xfrm>
          <a:custGeom>
            <a:avLst/>
            <a:gdLst>
              <a:gd name="connsiteX0" fmla="*/ 254000 w 716280"/>
              <a:gd name="connsiteY0" fmla="*/ 139700 h 1178560"/>
              <a:gd name="connsiteX1" fmla="*/ 518160 w 716280"/>
              <a:gd name="connsiteY1" fmla="*/ 139700 h 1178560"/>
              <a:gd name="connsiteX2" fmla="*/ 538480 w 716280"/>
              <a:gd name="connsiteY2" fmla="*/ 0 h 1178560"/>
              <a:gd name="connsiteX3" fmla="*/ 708660 w 716280"/>
              <a:gd name="connsiteY3" fmla="*/ 0 h 1178560"/>
              <a:gd name="connsiteX4" fmla="*/ 716280 w 716280"/>
              <a:gd name="connsiteY4" fmla="*/ 1016000 h 1178560"/>
              <a:gd name="connsiteX5" fmla="*/ 624840 w 716280"/>
              <a:gd name="connsiteY5" fmla="*/ 1008380 h 1178560"/>
              <a:gd name="connsiteX6" fmla="*/ 596900 w 716280"/>
              <a:gd name="connsiteY6" fmla="*/ 1178560 h 1178560"/>
              <a:gd name="connsiteX7" fmla="*/ 284480 w 716280"/>
              <a:gd name="connsiteY7" fmla="*/ 1173480 h 1178560"/>
              <a:gd name="connsiteX8" fmla="*/ 279400 w 716280"/>
              <a:gd name="connsiteY8" fmla="*/ 1150620 h 1178560"/>
              <a:gd name="connsiteX9" fmla="*/ 0 w 716280"/>
              <a:gd name="connsiteY9" fmla="*/ 1150620 h 1178560"/>
              <a:gd name="connsiteX10" fmla="*/ 7620 w 716280"/>
              <a:gd name="connsiteY10" fmla="*/ 789940 h 1178560"/>
              <a:gd name="connsiteX11" fmla="*/ 48260 w 716280"/>
              <a:gd name="connsiteY11" fmla="*/ 617220 h 1178560"/>
              <a:gd name="connsiteX12" fmla="*/ 149860 w 716280"/>
              <a:gd name="connsiteY12" fmla="*/ 340360 h 1178560"/>
              <a:gd name="connsiteX13" fmla="*/ 254000 w 716280"/>
              <a:gd name="connsiteY13" fmla="*/ 139700 h 1178560"/>
              <a:gd name="connsiteX0" fmla="*/ 254000 w 713740"/>
              <a:gd name="connsiteY0" fmla="*/ 139700 h 1178560"/>
              <a:gd name="connsiteX1" fmla="*/ 518160 w 713740"/>
              <a:gd name="connsiteY1" fmla="*/ 139700 h 1178560"/>
              <a:gd name="connsiteX2" fmla="*/ 538480 w 713740"/>
              <a:gd name="connsiteY2" fmla="*/ 0 h 1178560"/>
              <a:gd name="connsiteX3" fmla="*/ 708660 w 713740"/>
              <a:gd name="connsiteY3" fmla="*/ 0 h 1178560"/>
              <a:gd name="connsiteX4" fmla="*/ 713740 w 713740"/>
              <a:gd name="connsiteY4" fmla="*/ 1005840 h 1178560"/>
              <a:gd name="connsiteX5" fmla="*/ 624840 w 713740"/>
              <a:gd name="connsiteY5" fmla="*/ 1008380 h 1178560"/>
              <a:gd name="connsiteX6" fmla="*/ 596900 w 713740"/>
              <a:gd name="connsiteY6" fmla="*/ 1178560 h 1178560"/>
              <a:gd name="connsiteX7" fmla="*/ 284480 w 713740"/>
              <a:gd name="connsiteY7" fmla="*/ 1173480 h 1178560"/>
              <a:gd name="connsiteX8" fmla="*/ 279400 w 713740"/>
              <a:gd name="connsiteY8" fmla="*/ 1150620 h 1178560"/>
              <a:gd name="connsiteX9" fmla="*/ 0 w 713740"/>
              <a:gd name="connsiteY9" fmla="*/ 1150620 h 1178560"/>
              <a:gd name="connsiteX10" fmla="*/ 7620 w 713740"/>
              <a:gd name="connsiteY10" fmla="*/ 789940 h 1178560"/>
              <a:gd name="connsiteX11" fmla="*/ 48260 w 713740"/>
              <a:gd name="connsiteY11" fmla="*/ 617220 h 1178560"/>
              <a:gd name="connsiteX12" fmla="*/ 149860 w 713740"/>
              <a:gd name="connsiteY12" fmla="*/ 340360 h 1178560"/>
              <a:gd name="connsiteX13" fmla="*/ 254000 w 713740"/>
              <a:gd name="connsiteY13" fmla="*/ 139700 h 11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3740" h="1178560">
                <a:moveTo>
                  <a:pt x="254000" y="139700"/>
                </a:moveTo>
                <a:lnTo>
                  <a:pt x="518160" y="139700"/>
                </a:lnTo>
                <a:lnTo>
                  <a:pt x="538480" y="0"/>
                </a:lnTo>
                <a:lnTo>
                  <a:pt x="708660" y="0"/>
                </a:lnTo>
                <a:cubicBezTo>
                  <a:pt x="710353" y="335280"/>
                  <a:pt x="712047" y="670560"/>
                  <a:pt x="713740" y="1005840"/>
                </a:cubicBezTo>
                <a:lnTo>
                  <a:pt x="624840" y="1008380"/>
                </a:lnTo>
                <a:lnTo>
                  <a:pt x="596900" y="1178560"/>
                </a:lnTo>
                <a:lnTo>
                  <a:pt x="284480" y="1173480"/>
                </a:lnTo>
                <a:lnTo>
                  <a:pt x="279400" y="1150620"/>
                </a:lnTo>
                <a:lnTo>
                  <a:pt x="0" y="1150620"/>
                </a:lnTo>
                <a:lnTo>
                  <a:pt x="7620" y="789940"/>
                </a:lnTo>
                <a:lnTo>
                  <a:pt x="48260" y="617220"/>
                </a:lnTo>
                <a:lnTo>
                  <a:pt x="149860" y="340360"/>
                </a:lnTo>
                <a:lnTo>
                  <a:pt x="254000" y="139700"/>
                </a:lnTo>
                <a:close/>
              </a:path>
            </a:pathLst>
          </a:custGeom>
          <a:solidFill>
            <a:schemeClr val="tx1"/>
          </a:solidFill>
          <a:ln w="38100"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082A9805-DB48-4B49-B95F-3CB9C800CB50}"/>
              </a:ext>
            </a:extLst>
          </p:cNvPr>
          <p:cNvSpPr/>
          <p:nvPr/>
        </p:nvSpPr>
        <p:spPr>
          <a:xfrm>
            <a:off x="2731147" y="3443448"/>
            <a:ext cx="397510" cy="685165"/>
          </a:xfrm>
          <a:custGeom>
            <a:avLst/>
            <a:gdLst>
              <a:gd name="connsiteX0" fmla="*/ 28695 w 422395"/>
              <a:gd name="connsiteY0" fmla="*/ 16914 h 756054"/>
              <a:gd name="connsiteX1" fmla="*/ 422395 w 422395"/>
              <a:gd name="connsiteY1" fmla="*/ 212494 h 756054"/>
              <a:gd name="connsiteX2" fmla="*/ 419855 w 422395"/>
              <a:gd name="connsiteY2" fmla="*/ 756054 h 756054"/>
              <a:gd name="connsiteX3" fmla="*/ 336035 w 422395"/>
              <a:gd name="connsiteY3" fmla="*/ 745894 h 756054"/>
              <a:gd name="connsiteX4" fmla="*/ 336035 w 422395"/>
              <a:gd name="connsiteY4" fmla="*/ 745894 h 756054"/>
              <a:gd name="connsiteX5" fmla="*/ 290315 w 422395"/>
              <a:gd name="connsiteY5" fmla="*/ 690014 h 756054"/>
              <a:gd name="connsiteX6" fmla="*/ 31235 w 422395"/>
              <a:gd name="connsiteY6" fmla="*/ 674774 h 756054"/>
              <a:gd name="connsiteX7" fmla="*/ 28695 w 422395"/>
              <a:gd name="connsiteY7" fmla="*/ 16914 h 756054"/>
              <a:gd name="connsiteX0" fmla="*/ 0 w 393700"/>
              <a:gd name="connsiteY0" fmla="*/ 16914 h 756054"/>
              <a:gd name="connsiteX1" fmla="*/ 393700 w 393700"/>
              <a:gd name="connsiteY1" fmla="*/ 212494 h 756054"/>
              <a:gd name="connsiteX2" fmla="*/ 391160 w 393700"/>
              <a:gd name="connsiteY2" fmla="*/ 756054 h 756054"/>
              <a:gd name="connsiteX3" fmla="*/ 307340 w 393700"/>
              <a:gd name="connsiteY3" fmla="*/ 745894 h 756054"/>
              <a:gd name="connsiteX4" fmla="*/ 307340 w 393700"/>
              <a:gd name="connsiteY4" fmla="*/ 745894 h 756054"/>
              <a:gd name="connsiteX5" fmla="*/ 261620 w 393700"/>
              <a:gd name="connsiteY5" fmla="*/ 690014 h 756054"/>
              <a:gd name="connsiteX6" fmla="*/ 2540 w 393700"/>
              <a:gd name="connsiteY6" fmla="*/ 674774 h 756054"/>
              <a:gd name="connsiteX7" fmla="*/ 0 w 393700"/>
              <a:gd name="connsiteY7" fmla="*/ 16914 h 756054"/>
              <a:gd name="connsiteX0" fmla="*/ 0 w 393700"/>
              <a:gd name="connsiteY0" fmla="*/ 0 h 739140"/>
              <a:gd name="connsiteX1" fmla="*/ 393700 w 393700"/>
              <a:gd name="connsiteY1" fmla="*/ 195580 h 739140"/>
              <a:gd name="connsiteX2" fmla="*/ 391160 w 393700"/>
              <a:gd name="connsiteY2" fmla="*/ 739140 h 739140"/>
              <a:gd name="connsiteX3" fmla="*/ 307340 w 393700"/>
              <a:gd name="connsiteY3" fmla="*/ 728980 h 739140"/>
              <a:gd name="connsiteX4" fmla="*/ 307340 w 393700"/>
              <a:gd name="connsiteY4" fmla="*/ 728980 h 739140"/>
              <a:gd name="connsiteX5" fmla="*/ 261620 w 393700"/>
              <a:gd name="connsiteY5" fmla="*/ 673100 h 739140"/>
              <a:gd name="connsiteX6" fmla="*/ 2540 w 393700"/>
              <a:gd name="connsiteY6" fmla="*/ 657860 h 739140"/>
              <a:gd name="connsiteX7" fmla="*/ 0 w 393700"/>
              <a:gd name="connsiteY7" fmla="*/ 0 h 739140"/>
              <a:gd name="connsiteX0" fmla="*/ 0 w 393700"/>
              <a:gd name="connsiteY0" fmla="*/ 0 h 739140"/>
              <a:gd name="connsiteX1" fmla="*/ 393700 w 393700"/>
              <a:gd name="connsiteY1" fmla="*/ 195580 h 739140"/>
              <a:gd name="connsiteX2" fmla="*/ 391160 w 393700"/>
              <a:gd name="connsiteY2" fmla="*/ 739140 h 739140"/>
              <a:gd name="connsiteX3" fmla="*/ 307340 w 393700"/>
              <a:gd name="connsiteY3" fmla="*/ 728980 h 739140"/>
              <a:gd name="connsiteX4" fmla="*/ 307340 w 393700"/>
              <a:gd name="connsiteY4" fmla="*/ 728980 h 739140"/>
              <a:gd name="connsiteX5" fmla="*/ 261620 w 393700"/>
              <a:gd name="connsiteY5" fmla="*/ 673100 h 739140"/>
              <a:gd name="connsiteX6" fmla="*/ 2540 w 393700"/>
              <a:gd name="connsiteY6" fmla="*/ 657860 h 739140"/>
              <a:gd name="connsiteX7" fmla="*/ 0 w 393700"/>
              <a:gd name="connsiteY7" fmla="*/ 0 h 739140"/>
              <a:gd name="connsiteX0" fmla="*/ 0 w 395605"/>
              <a:gd name="connsiteY0" fmla="*/ 0 h 737235"/>
              <a:gd name="connsiteX1" fmla="*/ 395605 w 395605"/>
              <a:gd name="connsiteY1" fmla="*/ 193675 h 737235"/>
              <a:gd name="connsiteX2" fmla="*/ 393065 w 395605"/>
              <a:gd name="connsiteY2" fmla="*/ 737235 h 737235"/>
              <a:gd name="connsiteX3" fmla="*/ 309245 w 395605"/>
              <a:gd name="connsiteY3" fmla="*/ 727075 h 737235"/>
              <a:gd name="connsiteX4" fmla="*/ 309245 w 395605"/>
              <a:gd name="connsiteY4" fmla="*/ 727075 h 737235"/>
              <a:gd name="connsiteX5" fmla="*/ 263525 w 395605"/>
              <a:gd name="connsiteY5" fmla="*/ 671195 h 737235"/>
              <a:gd name="connsiteX6" fmla="*/ 4445 w 395605"/>
              <a:gd name="connsiteY6" fmla="*/ 655955 h 737235"/>
              <a:gd name="connsiteX7" fmla="*/ 0 w 395605"/>
              <a:gd name="connsiteY7" fmla="*/ 0 h 737235"/>
              <a:gd name="connsiteX0" fmla="*/ 0 w 399415"/>
              <a:gd name="connsiteY0" fmla="*/ 0 h 742950"/>
              <a:gd name="connsiteX1" fmla="*/ 399415 w 399415"/>
              <a:gd name="connsiteY1" fmla="*/ 199390 h 742950"/>
              <a:gd name="connsiteX2" fmla="*/ 396875 w 399415"/>
              <a:gd name="connsiteY2" fmla="*/ 742950 h 742950"/>
              <a:gd name="connsiteX3" fmla="*/ 313055 w 399415"/>
              <a:gd name="connsiteY3" fmla="*/ 732790 h 742950"/>
              <a:gd name="connsiteX4" fmla="*/ 313055 w 399415"/>
              <a:gd name="connsiteY4" fmla="*/ 732790 h 742950"/>
              <a:gd name="connsiteX5" fmla="*/ 267335 w 399415"/>
              <a:gd name="connsiteY5" fmla="*/ 676910 h 742950"/>
              <a:gd name="connsiteX6" fmla="*/ 8255 w 399415"/>
              <a:gd name="connsiteY6" fmla="*/ 661670 h 742950"/>
              <a:gd name="connsiteX7" fmla="*/ 0 w 399415"/>
              <a:gd name="connsiteY7" fmla="*/ 0 h 742950"/>
              <a:gd name="connsiteX0" fmla="*/ 0 w 399415"/>
              <a:gd name="connsiteY0" fmla="*/ 0 h 742950"/>
              <a:gd name="connsiteX1" fmla="*/ 399415 w 399415"/>
              <a:gd name="connsiteY1" fmla="*/ 199390 h 742950"/>
              <a:gd name="connsiteX2" fmla="*/ 396875 w 399415"/>
              <a:gd name="connsiteY2" fmla="*/ 742950 h 742950"/>
              <a:gd name="connsiteX3" fmla="*/ 313055 w 399415"/>
              <a:gd name="connsiteY3" fmla="*/ 732790 h 742950"/>
              <a:gd name="connsiteX4" fmla="*/ 318770 w 399415"/>
              <a:gd name="connsiteY4" fmla="*/ 740410 h 742950"/>
              <a:gd name="connsiteX5" fmla="*/ 267335 w 399415"/>
              <a:gd name="connsiteY5" fmla="*/ 676910 h 742950"/>
              <a:gd name="connsiteX6" fmla="*/ 8255 w 399415"/>
              <a:gd name="connsiteY6" fmla="*/ 661670 h 742950"/>
              <a:gd name="connsiteX7" fmla="*/ 0 w 399415"/>
              <a:gd name="connsiteY7" fmla="*/ 0 h 742950"/>
              <a:gd name="connsiteX0" fmla="*/ 0 w 397510"/>
              <a:gd name="connsiteY0" fmla="*/ 0 h 741045"/>
              <a:gd name="connsiteX1" fmla="*/ 397510 w 397510"/>
              <a:gd name="connsiteY1" fmla="*/ 197485 h 741045"/>
              <a:gd name="connsiteX2" fmla="*/ 394970 w 397510"/>
              <a:gd name="connsiteY2" fmla="*/ 741045 h 741045"/>
              <a:gd name="connsiteX3" fmla="*/ 311150 w 397510"/>
              <a:gd name="connsiteY3" fmla="*/ 730885 h 741045"/>
              <a:gd name="connsiteX4" fmla="*/ 316865 w 397510"/>
              <a:gd name="connsiteY4" fmla="*/ 738505 h 741045"/>
              <a:gd name="connsiteX5" fmla="*/ 265430 w 397510"/>
              <a:gd name="connsiteY5" fmla="*/ 675005 h 741045"/>
              <a:gd name="connsiteX6" fmla="*/ 6350 w 397510"/>
              <a:gd name="connsiteY6" fmla="*/ 659765 h 741045"/>
              <a:gd name="connsiteX7" fmla="*/ 0 w 397510"/>
              <a:gd name="connsiteY7" fmla="*/ 0 h 74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510" h="741045">
                <a:moveTo>
                  <a:pt x="0" y="0"/>
                </a:moveTo>
                <a:cubicBezTo>
                  <a:pt x="62653" y="29633"/>
                  <a:pt x="266277" y="132292"/>
                  <a:pt x="397510" y="197485"/>
                </a:cubicBezTo>
                <a:cubicBezTo>
                  <a:pt x="396663" y="378672"/>
                  <a:pt x="395817" y="559858"/>
                  <a:pt x="394970" y="741045"/>
                </a:cubicBezTo>
                <a:cubicBezTo>
                  <a:pt x="367030" y="737658"/>
                  <a:pt x="324167" y="731308"/>
                  <a:pt x="311150" y="730885"/>
                </a:cubicBezTo>
                <a:cubicBezTo>
                  <a:pt x="298133" y="730462"/>
                  <a:pt x="314960" y="735965"/>
                  <a:pt x="316865" y="738505"/>
                </a:cubicBezTo>
                <a:lnTo>
                  <a:pt x="265430" y="675005"/>
                </a:lnTo>
                <a:lnTo>
                  <a:pt x="6350" y="659765"/>
                </a:lnTo>
                <a:cubicBezTo>
                  <a:pt x="4657" y="440478"/>
                  <a:pt x="1270" y="32893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id="{127EC0F4-E204-4185-8A66-0451D14C0393}"/>
              </a:ext>
            </a:extLst>
          </p:cNvPr>
          <p:cNvSpPr/>
          <p:nvPr/>
        </p:nvSpPr>
        <p:spPr>
          <a:xfrm>
            <a:off x="3108981" y="3049113"/>
            <a:ext cx="238126" cy="1083945"/>
          </a:xfrm>
          <a:custGeom>
            <a:avLst/>
            <a:gdLst>
              <a:gd name="connsiteX0" fmla="*/ 0 w 299085"/>
              <a:gd name="connsiteY0" fmla="*/ 0 h 1083945"/>
              <a:gd name="connsiteX1" fmla="*/ 281940 w 299085"/>
              <a:gd name="connsiteY1" fmla="*/ 0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6195 w 299085"/>
              <a:gd name="connsiteY5" fmla="*/ 1078230 h 1083945"/>
              <a:gd name="connsiteX6" fmla="*/ 38100 w 299085"/>
              <a:gd name="connsiteY6" fmla="*/ 537210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1940 w 299085"/>
              <a:gd name="connsiteY1" fmla="*/ 0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6195 w 299085"/>
              <a:gd name="connsiteY5" fmla="*/ 1078230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1940 w 299085"/>
              <a:gd name="connsiteY1" fmla="*/ 0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5750 w 299085"/>
              <a:gd name="connsiteY1" fmla="*/ 0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1940 w 299085"/>
              <a:gd name="connsiteY1" fmla="*/ 1905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7655 w 299085"/>
              <a:gd name="connsiteY1" fmla="*/ 1905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3845 w 299085"/>
              <a:gd name="connsiteY1" fmla="*/ 1905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5750 w 299085"/>
              <a:gd name="connsiteY1" fmla="*/ 0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5750 w 299085"/>
              <a:gd name="connsiteY1" fmla="*/ 1905 h 1083945"/>
              <a:gd name="connsiteX2" fmla="*/ 276225 w 299085"/>
              <a:gd name="connsiteY2" fmla="*/ 245745 h 1083945"/>
              <a:gd name="connsiteX3" fmla="*/ 299085 w 299085"/>
              <a:gd name="connsiteY3" fmla="*/ 1083945 h 1083945"/>
              <a:gd name="connsiteX4" fmla="*/ 125730 w 299085"/>
              <a:gd name="connsiteY4" fmla="*/ 1080135 h 1083945"/>
              <a:gd name="connsiteX5" fmla="*/ 34290 w 299085"/>
              <a:gd name="connsiteY5" fmla="*/ 1076325 h 1083945"/>
              <a:gd name="connsiteX6" fmla="*/ 36195 w 299085"/>
              <a:gd name="connsiteY6" fmla="*/ 535305 h 1083945"/>
              <a:gd name="connsiteX7" fmla="*/ 0 w 299085"/>
              <a:gd name="connsiteY7" fmla="*/ 0 h 1083945"/>
              <a:gd name="connsiteX0" fmla="*/ 0 w 299085"/>
              <a:gd name="connsiteY0" fmla="*/ 0 h 1083945"/>
              <a:gd name="connsiteX1" fmla="*/ 285750 w 299085"/>
              <a:gd name="connsiteY1" fmla="*/ 1905 h 1083945"/>
              <a:gd name="connsiteX2" fmla="*/ 276225 w 299085"/>
              <a:gd name="connsiteY2" fmla="*/ 245745 h 1083945"/>
              <a:gd name="connsiteX3" fmla="*/ 295275 w 299085"/>
              <a:gd name="connsiteY3" fmla="*/ 906780 h 1083945"/>
              <a:gd name="connsiteX4" fmla="*/ 299085 w 299085"/>
              <a:gd name="connsiteY4" fmla="*/ 1083945 h 1083945"/>
              <a:gd name="connsiteX5" fmla="*/ 125730 w 299085"/>
              <a:gd name="connsiteY5" fmla="*/ 1080135 h 1083945"/>
              <a:gd name="connsiteX6" fmla="*/ 34290 w 299085"/>
              <a:gd name="connsiteY6" fmla="*/ 1076325 h 1083945"/>
              <a:gd name="connsiteX7" fmla="*/ 36195 w 299085"/>
              <a:gd name="connsiteY7" fmla="*/ 535305 h 1083945"/>
              <a:gd name="connsiteX8" fmla="*/ 0 w 299085"/>
              <a:gd name="connsiteY8" fmla="*/ 0 h 108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5" h="1083945">
                <a:moveTo>
                  <a:pt x="0" y="0"/>
                </a:moveTo>
                <a:lnTo>
                  <a:pt x="285750" y="1905"/>
                </a:lnTo>
                <a:lnTo>
                  <a:pt x="276225" y="245745"/>
                </a:lnTo>
                <a:lnTo>
                  <a:pt x="295275" y="906780"/>
                </a:lnTo>
                <a:lnTo>
                  <a:pt x="299085" y="1083945"/>
                </a:lnTo>
                <a:lnTo>
                  <a:pt x="125730" y="1080135"/>
                </a:lnTo>
                <a:cubicBezTo>
                  <a:pt x="81598" y="1078865"/>
                  <a:pt x="64770" y="1077595"/>
                  <a:pt x="34290" y="1076325"/>
                </a:cubicBezTo>
                <a:lnTo>
                  <a:pt x="36195" y="53530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38100"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1" name="Forme libre : forme 40">
            <a:extLst>
              <a:ext uri="{FF2B5EF4-FFF2-40B4-BE49-F238E27FC236}">
                <a16:creationId xmlns:a16="http://schemas.microsoft.com/office/drawing/2014/main" id="{BBFA6B9A-8B04-4ED2-A07B-D3D4E5702914}"/>
              </a:ext>
            </a:extLst>
          </p:cNvPr>
          <p:cNvSpPr/>
          <p:nvPr/>
        </p:nvSpPr>
        <p:spPr>
          <a:xfrm>
            <a:off x="3368686" y="3294857"/>
            <a:ext cx="470535" cy="741045"/>
          </a:xfrm>
          <a:custGeom>
            <a:avLst/>
            <a:gdLst>
              <a:gd name="connsiteX0" fmla="*/ 0 w 481965"/>
              <a:gd name="connsiteY0" fmla="*/ 0 h 960120"/>
              <a:gd name="connsiteX1" fmla="*/ 440055 w 481965"/>
              <a:gd name="connsiteY1" fmla="*/ 0 h 960120"/>
              <a:gd name="connsiteX2" fmla="*/ 441960 w 481965"/>
              <a:gd name="connsiteY2" fmla="*/ 180975 h 960120"/>
              <a:gd name="connsiteX3" fmla="*/ 481965 w 481965"/>
              <a:gd name="connsiteY3" fmla="*/ 960120 h 960120"/>
              <a:gd name="connsiteX4" fmla="*/ 70485 w 481965"/>
              <a:gd name="connsiteY4" fmla="*/ 950595 h 960120"/>
              <a:gd name="connsiteX5" fmla="*/ 24765 w 481965"/>
              <a:gd name="connsiteY5" fmla="*/ 836295 h 960120"/>
              <a:gd name="connsiteX6" fmla="*/ 0 w 481965"/>
              <a:gd name="connsiteY6" fmla="*/ 0 h 960120"/>
              <a:gd name="connsiteX0" fmla="*/ 0 w 470535"/>
              <a:gd name="connsiteY0" fmla="*/ 0 h 950595"/>
              <a:gd name="connsiteX1" fmla="*/ 440055 w 470535"/>
              <a:gd name="connsiteY1" fmla="*/ 0 h 950595"/>
              <a:gd name="connsiteX2" fmla="*/ 441960 w 470535"/>
              <a:gd name="connsiteY2" fmla="*/ 180975 h 950595"/>
              <a:gd name="connsiteX3" fmla="*/ 470535 w 470535"/>
              <a:gd name="connsiteY3" fmla="*/ 704850 h 950595"/>
              <a:gd name="connsiteX4" fmla="*/ 70485 w 470535"/>
              <a:gd name="connsiteY4" fmla="*/ 950595 h 950595"/>
              <a:gd name="connsiteX5" fmla="*/ 24765 w 470535"/>
              <a:gd name="connsiteY5" fmla="*/ 836295 h 950595"/>
              <a:gd name="connsiteX6" fmla="*/ 0 w 470535"/>
              <a:gd name="connsiteY6" fmla="*/ 0 h 950595"/>
              <a:gd name="connsiteX0" fmla="*/ 0 w 470535"/>
              <a:gd name="connsiteY0" fmla="*/ 0 h 950595"/>
              <a:gd name="connsiteX1" fmla="*/ 440055 w 470535"/>
              <a:gd name="connsiteY1" fmla="*/ 0 h 950595"/>
              <a:gd name="connsiteX2" fmla="*/ 441960 w 470535"/>
              <a:gd name="connsiteY2" fmla="*/ 180975 h 950595"/>
              <a:gd name="connsiteX3" fmla="*/ 470535 w 470535"/>
              <a:gd name="connsiteY3" fmla="*/ 704850 h 950595"/>
              <a:gd name="connsiteX4" fmla="*/ 70485 w 470535"/>
              <a:gd name="connsiteY4" fmla="*/ 950595 h 950595"/>
              <a:gd name="connsiteX5" fmla="*/ 17145 w 470535"/>
              <a:gd name="connsiteY5" fmla="*/ 741045 h 950595"/>
              <a:gd name="connsiteX6" fmla="*/ 0 w 470535"/>
              <a:gd name="connsiteY6" fmla="*/ 0 h 950595"/>
              <a:gd name="connsiteX0" fmla="*/ 0 w 470535"/>
              <a:gd name="connsiteY0" fmla="*/ 0 h 741045"/>
              <a:gd name="connsiteX1" fmla="*/ 440055 w 470535"/>
              <a:gd name="connsiteY1" fmla="*/ 0 h 741045"/>
              <a:gd name="connsiteX2" fmla="*/ 441960 w 470535"/>
              <a:gd name="connsiteY2" fmla="*/ 180975 h 741045"/>
              <a:gd name="connsiteX3" fmla="*/ 470535 w 470535"/>
              <a:gd name="connsiteY3" fmla="*/ 704850 h 741045"/>
              <a:gd name="connsiteX4" fmla="*/ 17145 w 470535"/>
              <a:gd name="connsiteY4" fmla="*/ 741045 h 741045"/>
              <a:gd name="connsiteX5" fmla="*/ 0 w 470535"/>
              <a:gd name="connsiteY5" fmla="*/ 0 h 741045"/>
              <a:gd name="connsiteX0" fmla="*/ 0 w 470535"/>
              <a:gd name="connsiteY0" fmla="*/ 0 h 741045"/>
              <a:gd name="connsiteX1" fmla="*/ 440055 w 470535"/>
              <a:gd name="connsiteY1" fmla="*/ 0 h 741045"/>
              <a:gd name="connsiteX2" fmla="*/ 441960 w 470535"/>
              <a:gd name="connsiteY2" fmla="*/ 180975 h 741045"/>
              <a:gd name="connsiteX3" fmla="*/ 470535 w 470535"/>
              <a:gd name="connsiteY3" fmla="*/ 704850 h 741045"/>
              <a:gd name="connsiteX4" fmla="*/ 19050 w 470535"/>
              <a:gd name="connsiteY4" fmla="*/ 741045 h 741045"/>
              <a:gd name="connsiteX5" fmla="*/ 0 w 470535"/>
              <a:gd name="connsiteY5" fmla="*/ 0 h 74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0535" h="741045">
                <a:moveTo>
                  <a:pt x="0" y="0"/>
                </a:moveTo>
                <a:lnTo>
                  <a:pt x="440055" y="0"/>
                </a:lnTo>
                <a:lnTo>
                  <a:pt x="441960" y="180975"/>
                </a:lnTo>
                <a:lnTo>
                  <a:pt x="470535" y="704850"/>
                </a:lnTo>
                <a:lnTo>
                  <a:pt x="19050" y="74104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2" name="Forme libre : forme 41">
            <a:extLst>
              <a:ext uri="{FF2B5EF4-FFF2-40B4-BE49-F238E27FC236}">
                <a16:creationId xmlns:a16="http://schemas.microsoft.com/office/drawing/2014/main" id="{F86F3831-3C02-4055-830F-B96C6167FE99}"/>
              </a:ext>
            </a:extLst>
          </p:cNvPr>
          <p:cNvSpPr/>
          <p:nvPr/>
        </p:nvSpPr>
        <p:spPr>
          <a:xfrm>
            <a:off x="4224020" y="3674267"/>
            <a:ext cx="762011" cy="521655"/>
          </a:xfrm>
          <a:custGeom>
            <a:avLst/>
            <a:gdLst>
              <a:gd name="connsiteX0" fmla="*/ 0 w 790575"/>
              <a:gd name="connsiteY0" fmla="*/ 203835 h 521970"/>
              <a:gd name="connsiteX1" fmla="*/ 5715 w 790575"/>
              <a:gd name="connsiteY1" fmla="*/ 93345 h 521970"/>
              <a:gd name="connsiteX2" fmla="*/ 121920 w 790575"/>
              <a:gd name="connsiteY2" fmla="*/ 32385 h 521970"/>
              <a:gd name="connsiteX3" fmla="*/ 226695 w 790575"/>
              <a:gd name="connsiteY3" fmla="*/ 0 h 521970"/>
              <a:gd name="connsiteX4" fmla="*/ 777240 w 790575"/>
              <a:gd name="connsiteY4" fmla="*/ 93345 h 521970"/>
              <a:gd name="connsiteX5" fmla="*/ 777240 w 790575"/>
              <a:gd name="connsiteY5" fmla="*/ 93345 h 521970"/>
              <a:gd name="connsiteX6" fmla="*/ 790575 w 790575"/>
              <a:gd name="connsiteY6" fmla="*/ 520065 h 521970"/>
              <a:gd name="connsiteX7" fmla="*/ 651510 w 790575"/>
              <a:gd name="connsiteY7" fmla="*/ 521970 h 521970"/>
              <a:gd name="connsiteX8" fmla="*/ 205740 w 790575"/>
              <a:gd name="connsiteY8" fmla="*/ 276225 h 521970"/>
              <a:gd name="connsiteX9" fmla="*/ 0 w 790575"/>
              <a:gd name="connsiteY9" fmla="*/ 203835 h 521970"/>
              <a:gd name="connsiteX0" fmla="*/ 15870 w 806445"/>
              <a:gd name="connsiteY0" fmla="*/ 203835 h 521970"/>
              <a:gd name="connsiteX1" fmla="*/ 0 w 806445"/>
              <a:gd name="connsiteY1" fmla="*/ 90804 h 521970"/>
              <a:gd name="connsiteX2" fmla="*/ 137790 w 806445"/>
              <a:gd name="connsiteY2" fmla="*/ 32385 h 521970"/>
              <a:gd name="connsiteX3" fmla="*/ 242565 w 806445"/>
              <a:gd name="connsiteY3" fmla="*/ 0 h 521970"/>
              <a:gd name="connsiteX4" fmla="*/ 793110 w 806445"/>
              <a:gd name="connsiteY4" fmla="*/ 93345 h 521970"/>
              <a:gd name="connsiteX5" fmla="*/ 793110 w 806445"/>
              <a:gd name="connsiteY5" fmla="*/ 93345 h 521970"/>
              <a:gd name="connsiteX6" fmla="*/ 806445 w 806445"/>
              <a:gd name="connsiteY6" fmla="*/ 520065 h 521970"/>
              <a:gd name="connsiteX7" fmla="*/ 667380 w 806445"/>
              <a:gd name="connsiteY7" fmla="*/ 521970 h 521970"/>
              <a:gd name="connsiteX8" fmla="*/ 221610 w 806445"/>
              <a:gd name="connsiteY8" fmla="*/ 276225 h 521970"/>
              <a:gd name="connsiteX9" fmla="*/ 15870 w 806445"/>
              <a:gd name="connsiteY9" fmla="*/ 203835 h 521970"/>
              <a:gd name="connsiteX0" fmla="*/ 0 w 809462"/>
              <a:gd name="connsiteY0" fmla="*/ 198752 h 521970"/>
              <a:gd name="connsiteX1" fmla="*/ 3017 w 809462"/>
              <a:gd name="connsiteY1" fmla="*/ 90804 h 521970"/>
              <a:gd name="connsiteX2" fmla="*/ 140807 w 809462"/>
              <a:gd name="connsiteY2" fmla="*/ 32385 h 521970"/>
              <a:gd name="connsiteX3" fmla="*/ 245582 w 809462"/>
              <a:gd name="connsiteY3" fmla="*/ 0 h 521970"/>
              <a:gd name="connsiteX4" fmla="*/ 796127 w 809462"/>
              <a:gd name="connsiteY4" fmla="*/ 93345 h 521970"/>
              <a:gd name="connsiteX5" fmla="*/ 796127 w 809462"/>
              <a:gd name="connsiteY5" fmla="*/ 93345 h 521970"/>
              <a:gd name="connsiteX6" fmla="*/ 809462 w 809462"/>
              <a:gd name="connsiteY6" fmla="*/ 520065 h 521970"/>
              <a:gd name="connsiteX7" fmla="*/ 670397 w 809462"/>
              <a:gd name="connsiteY7" fmla="*/ 521970 h 521970"/>
              <a:gd name="connsiteX8" fmla="*/ 224627 w 809462"/>
              <a:gd name="connsiteY8" fmla="*/ 276225 h 521970"/>
              <a:gd name="connsiteX9" fmla="*/ 0 w 809462"/>
              <a:gd name="connsiteY9" fmla="*/ 198752 h 52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9462" h="521970">
                <a:moveTo>
                  <a:pt x="0" y="198752"/>
                </a:moveTo>
                <a:cubicBezTo>
                  <a:pt x="1006" y="162769"/>
                  <a:pt x="2011" y="126787"/>
                  <a:pt x="3017" y="90804"/>
                </a:cubicBezTo>
                <a:lnTo>
                  <a:pt x="140807" y="32385"/>
                </a:lnTo>
                <a:lnTo>
                  <a:pt x="245582" y="0"/>
                </a:lnTo>
                <a:lnTo>
                  <a:pt x="796127" y="93345"/>
                </a:lnTo>
                <a:lnTo>
                  <a:pt x="796127" y="93345"/>
                </a:lnTo>
                <a:lnTo>
                  <a:pt x="809462" y="520065"/>
                </a:lnTo>
                <a:lnTo>
                  <a:pt x="670397" y="521970"/>
                </a:lnTo>
                <a:lnTo>
                  <a:pt x="224627" y="276225"/>
                </a:lnTo>
                <a:lnTo>
                  <a:pt x="0" y="19875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3" name="Forme libre : forme 42">
            <a:extLst>
              <a:ext uri="{FF2B5EF4-FFF2-40B4-BE49-F238E27FC236}">
                <a16:creationId xmlns:a16="http://schemas.microsoft.com/office/drawing/2014/main" id="{B7402BE2-7660-4062-8E6B-6E4CCE3AFCEF}"/>
              </a:ext>
            </a:extLst>
          </p:cNvPr>
          <p:cNvSpPr/>
          <p:nvPr/>
        </p:nvSpPr>
        <p:spPr>
          <a:xfrm>
            <a:off x="3812551" y="3468213"/>
            <a:ext cx="510540" cy="533400"/>
          </a:xfrm>
          <a:custGeom>
            <a:avLst/>
            <a:gdLst>
              <a:gd name="connsiteX0" fmla="*/ 0 w 510540"/>
              <a:gd name="connsiteY0" fmla="*/ 5715 h 533400"/>
              <a:gd name="connsiteX1" fmla="*/ 329565 w 510540"/>
              <a:gd name="connsiteY1" fmla="*/ 0 h 533400"/>
              <a:gd name="connsiteX2" fmla="*/ 331470 w 510540"/>
              <a:gd name="connsiteY2" fmla="*/ 116205 h 533400"/>
              <a:gd name="connsiteX3" fmla="*/ 419100 w 510540"/>
              <a:gd name="connsiteY3" fmla="*/ 114300 h 533400"/>
              <a:gd name="connsiteX4" fmla="*/ 422910 w 510540"/>
              <a:gd name="connsiteY4" fmla="*/ 283845 h 533400"/>
              <a:gd name="connsiteX5" fmla="*/ 390525 w 510540"/>
              <a:gd name="connsiteY5" fmla="*/ 297180 h 533400"/>
              <a:gd name="connsiteX6" fmla="*/ 382905 w 510540"/>
              <a:gd name="connsiteY6" fmla="*/ 415290 h 533400"/>
              <a:gd name="connsiteX7" fmla="*/ 510540 w 510540"/>
              <a:gd name="connsiteY7" fmla="*/ 453390 h 533400"/>
              <a:gd name="connsiteX8" fmla="*/ 504825 w 510540"/>
              <a:gd name="connsiteY8" fmla="*/ 516255 h 533400"/>
              <a:gd name="connsiteX9" fmla="*/ 26670 w 510540"/>
              <a:gd name="connsiteY9" fmla="*/ 533400 h 533400"/>
              <a:gd name="connsiteX10" fmla="*/ 0 w 510540"/>
              <a:gd name="connsiteY10" fmla="*/ 5715 h 533400"/>
              <a:gd name="connsiteX0" fmla="*/ 0 w 510540"/>
              <a:gd name="connsiteY0" fmla="*/ 5715 h 533400"/>
              <a:gd name="connsiteX1" fmla="*/ 329565 w 510540"/>
              <a:gd name="connsiteY1" fmla="*/ 0 h 533400"/>
              <a:gd name="connsiteX2" fmla="*/ 331470 w 510540"/>
              <a:gd name="connsiteY2" fmla="*/ 116205 h 533400"/>
              <a:gd name="connsiteX3" fmla="*/ 419100 w 510540"/>
              <a:gd name="connsiteY3" fmla="*/ 114300 h 533400"/>
              <a:gd name="connsiteX4" fmla="*/ 422910 w 510540"/>
              <a:gd name="connsiteY4" fmla="*/ 283845 h 533400"/>
              <a:gd name="connsiteX5" fmla="*/ 390525 w 510540"/>
              <a:gd name="connsiteY5" fmla="*/ 297180 h 533400"/>
              <a:gd name="connsiteX6" fmla="*/ 386715 w 510540"/>
              <a:gd name="connsiteY6" fmla="*/ 413385 h 533400"/>
              <a:gd name="connsiteX7" fmla="*/ 510540 w 510540"/>
              <a:gd name="connsiteY7" fmla="*/ 453390 h 533400"/>
              <a:gd name="connsiteX8" fmla="*/ 504825 w 510540"/>
              <a:gd name="connsiteY8" fmla="*/ 516255 h 533400"/>
              <a:gd name="connsiteX9" fmla="*/ 26670 w 510540"/>
              <a:gd name="connsiteY9" fmla="*/ 533400 h 533400"/>
              <a:gd name="connsiteX10" fmla="*/ 0 w 510540"/>
              <a:gd name="connsiteY10" fmla="*/ 5715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0540" h="533400">
                <a:moveTo>
                  <a:pt x="0" y="5715"/>
                </a:moveTo>
                <a:lnTo>
                  <a:pt x="329565" y="0"/>
                </a:lnTo>
                <a:lnTo>
                  <a:pt x="331470" y="116205"/>
                </a:lnTo>
                <a:lnTo>
                  <a:pt x="419100" y="114300"/>
                </a:lnTo>
                <a:lnTo>
                  <a:pt x="422910" y="283845"/>
                </a:lnTo>
                <a:lnTo>
                  <a:pt x="390525" y="297180"/>
                </a:lnTo>
                <a:lnTo>
                  <a:pt x="386715" y="413385"/>
                </a:lnTo>
                <a:lnTo>
                  <a:pt x="510540" y="453390"/>
                </a:lnTo>
                <a:lnTo>
                  <a:pt x="504825" y="516255"/>
                </a:lnTo>
                <a:lnTo>
                  <a:pt x="26670" y="533400"/>
                </a:lnTo>
                <a:lnTo>
                  <a:pt x="0" y="5715"/>
                </a:lnTo>
                <a:close/>
              </a:path>
            </a:pathLst>
          </a:custGeom>
          <a:solidFill>
            <a:schemeClr val="tx1"/>
          </a:solidFill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7" name="Forme libre : forme 46">
            <a:extLst>
              <a:ext uri="{FF2B5EF4-FFF2-40B4-BE49-F238E27FC236}">
                <a16:creationId xmlns:a16="http://schemas.microsoft.com/office/drawing/2014/main" id="{37D4C283-8AC0-4DA3-BDF0-3D613693999F}"/>
              </a:ext>
            </a:extLst>
          </p:cNvPr>
          <p:cNvSpPr/>
          <p:nvPr/>
        </p:nvSpPr>
        <p:spPr>
          <a:xfrm>
            <a:off x="3385831" y="3914789"/>
            <a:ext cx="1604010" cy="494494"/>
          </a:xfrm>
          <a:custGeom>
            <a:avLst/>
            <a:gdLst>
              <a:gd name="connsiteX0" fmla="*/ 0 w 1602105"/>
              <a:gd name="connsiteY0" fmla="*/ 55245 h 426720"/>
              <a:gd name="connsiteX1" fmla="*/ 451485 w 1602105"/>
              <a:gd name="connsiteY1" fmla="*/ 19050 h 426720"/>
              <a:gd name="connsiteX2" fmla="*/ 927735 w 1602105"/>
              <a:gd name="connsiteY2" fmla="*/ 0 h 426720"/>
              <a:gd name="connsiteX3" fmla="*/ 1183005 w 1602105"/>
              <a:gd name="connsiteY3" fmla="*/ 60960 h 426720"/>
              <a:gd name="connsiteX4" fmla="*/ 1461135 w 1602105"/>
              <a:gd name="connsiteY4" fmla="*/ 213360 h 426720"/>
              <a:gd name="connsiteX5" fmla="*/ 1598295 w 1602105"/>
              <a:gd name="connsiteY5" fmla="*/ 213360 h 426720"/>
              <a:gd name="connsiteX6" fmla="*/ 1602105 w 1602105"/>
              <a:gd name="connsiteY6" fmla="*/ 426720 h 426720"/>
              <a:gd name="connsiteX7" fmla="*/ 600075 w 1602105"/>
              <a:gd name="connsiteY7" fmla="*/ 411480 h 426720"/>
              <a:gd name="connsiteX8" fmla="*/ 592455 w 1602105"/>
              <a:gd name="connsiteY8" fmla="*/ 264795 h 426720"/>
              <a:gd name="connsiteX9" fmla="*/ 47625 w 1602105"/>
              <a:gd name="connsiteY9" fmla="*/ 260985 h 426720"/>
              <a:gd name="connsiteX10" fmla="*/ 5715 w 1602105"/>
              <a:gd name="connsiteY10" fmla="*/ 148590 h 426720"/>
              <a:gd name="connsiteX11" fmla="*/ 0 w 1602105"/>
              <a:gd name="connsiteY11" fmla="*/ 55245 h 426720"/>
              <a:gd name="connsiteX0" fmla="*/ 0 w 1604010"/>
              <a:gd name="connsiteY0" fmla="*/ 53340 h 426720"/>
              <a:gd name="connsiteX1" fmla="*/ 453390 w 1604010"/>
              <a:gd name="connsiteY1" fmla="*/ 19050 h 426720"/>
              <a:gd name="connsiteX2" fmla="*/ 929640 w 1604010"/>
              <a:gd name="connsiteY2" fmla="*/ 0 h 426720"/>
              <a:gd name="connsiteX3" fmla="*/ 1184910 w 1604010"/>
              <a:gd name="connsiteY3" fmla="*/ 60960 h 426720"/>
              <a:gd name="connsiteX4" fmla="*/ 1463040 w 1604010"/>
              <a:gd name="connsiteY4" fmla="*/ 213360 h 426720"/>
              <a:gd name="connsiteX5" fmla="*/ 1600200 w 1604010"/>
              <a:gd name="connsiteY5" fmla="*/ 213360 h 426720"/>
              <a:gd name="connsiteX6" fmla="*/ 1604010 w 1604010"/>
              <a:gd name="connsiteY6" fmla="*/ 426720 h 426720"/>
              <a:gd name="connsiteX7" fmla="*/ 601980 w 1604010"/>
              <a:gd name="connsiteY7" fmla="*/ 411480 h 426720"/>
              <a:gd name="connsiteX8" fmla="*/ 594360 w 1604010"/>
              <a:gd name="connsiteY8" fmla="*/ 264795 h 426720"/>
              <a:gd name="connsiteX9" fmla="*/ 49530 w 1604010"/>
              <a:gd name="connsiteY9" fmla="*/ 260985 h 426720"/>
              <a:gd name="connsiteX10" fmla="*/ 7620 w 1604010"/>
              <a:gd name="connsiteY10" fmla="*/ 148590 h 426720"/>
              <a:gd name="connsiteX11" fmla="*/ 0 w 1604010"/>
              <a:gd name="connsiteY11" fmla="*/ 53340 h 426720"/>
              <a:gd name="connsiteX0" fmla="*/ 0 w 1604010"/>
              <a:gd name="connsiteY0" fmla="*/ 53340 h 426720"/>
              <a:gd name="connsiteX1" fmla="*/ 453390 w 1604010"/>
              <a:gd name="connsiteY1" fmla="*/ 19050 h 426720"/>
              <a:gd name="connsiteX2" fmla="*/ 929640 w 1604010"/>
              <a:gd name="connsiteY2" fmla="*/ 0 h 426720"/>
              <a:gd name="connsiteX3" fmla="*/ 996315 w 1604010"/>
              <a:gd name="connsiteY3" fmla="*/ 17145 h 426720"/>
              <a:gd name="connsiteX4" fmla="*/ 1184910 w 1604010"/>
              <a:gd name="connsiteY4" fmla="*/ 60960 h 426720"/>
              <a:gd name="connsiteX5" fmla="*/ 1463040 w 1604010"/>
              <a:gd name="connsiteY5" fmla="*/ 213360 h 426720"/>
              <a:gd name="connsiteX6" fmla="*/ 1600200 w 1604010"/>
              <a:gd name="connsiteY6" fmla="*/ 213360 h 426720"/>
              <a:gd name="connsiteX7" fmla="*/ 1604010 w 1604010"/>
              <a:gd name="connsiteY7" fmla="*/ 426720 h 426720"/>
              <a:gd name="connsiteX8" fmla="*/ 601980 w 1604010"/>
              <a:gd name="connsiteY8" fmla="*/ 411480 h 426720"/>
              <a:gd name="connsiteX9" fmla="*/ 594360 w 1604010"/>
              <a:gd name="connsiteY9" fmla="*/ 264795 h 426720"/>
              <a:gd name="connsiteX10" fmla="*/ 49530 w 1604010"/>
              <a:gd name="connsiteY10" fmla="*/ 260985 h 426720"/>
              <a:gd name="connsiteX11" fmla="*/ 7620 w 1604010"/>
              <a:gd name="connsiteY11" fmla="*/ 148590 h 426720"/>
              <a:gd name="connsiteX12" fmla="*/ 0 w 1604010"/>
              <a:gd name="connsiteY12" fmla="*/ 53340 h 426720"/>
              <a:gd name="connsiteX0" fmla="*/ 0 w 1604010"/>
              <a:gd name="connsiteY0" fmla="*/ 53340 h 426720"/>
              <a:gd name="connsiteX1" fmla="*/ 453390 w 1604010"/>
              <a:gd name="connsiteY1" fmla="*/ 19050 h 426720"/>
              <a:gd name="connsiteX2" fmla="*/ 929640 w 1604010"/>
              <a:gd name="connsiteY2" fmla="*/ 0 h 426720"/>
              <a:gd name="connsiteX3" fmla="*/ 996315 w 1604010"/>
              <a:gd name="connsiteY3" fmla="*/ 17145 h 426720"/>
              <a:gd name="connsiteX4" fmla="*/ 1095375 w 1604010"/>
              <a:gd name="connsiteY4" fmla="*/ 43815 h 426720"/>
              <a:gd name="connsiteX5" fmla="*/ 1184910 w 1604010"/>
              <a:gd name="connsiteY5" fmla="*/ 60960 h 426720"/>
              <a:gd name="connsiteX6" fmla="*/ 1463040 w 1604010"/>
              <a:gd name="connsiteY6" fmla="*/ 213360 h 426720"/>
              <a:gd name="connsiteX7" fmla="*/ 1600200 w 1604010"/>
              <a:gd name="connsiteY7" fmla="*/ 213360 h 426720"/>
              <a:gd name="connsiteX8" fmla="*/ 1604010 w 1604010"/>
              <a:gd name="connsiteY8" fmla="*/ 426720 h 426720"/>
              <a:gd name="connsiteX9" fmla="*/ 601980 w 1604010"/>
              <a:gd name="connsiteY9" fmla="*/ 411480 h 426720"/>
              <a:gd name="connsiteX10" fmla="*/ 594360 w 1604010"/>
              <a:gd name="connsiteY10" fmla="*/ 264795 h 426720"/>
              <a:gd name="connsiteX11" fmla="*/ 49530 w 1604010"/>
              <a:gd name="connsiteY11" fmla="*/ 260985 h 426720"/>
              <a:gd name="connsiteX12" fmla="*/ 7620 w 1604010"/>
              <a:gd name="connsiteY12" fmla="*/ 148590 h 426720"/>
              <a:gd name="connsiteX13" fmla="*/ 0 w 1604010"/>
              <a:gd name="connsiteY13" fmla="*/ 53340 h 426720"/>
              <a:gd name="connsiteX0" fmla="*/ 0 w 1604010"/>
              <a:gd name="connsiteY0" fmla="*/ 116205 h 489585"/>
              <a:gd name="connsiteX1" fmla="*/ 453390 w 1604010"/>
              <a:gd name="connsiteY1" fmla="*/ 81915 h 489585"/>
              <a:gd name="connsiteX2" fmla="*/ 929640 w 1604010"/>
              <a:gd name="connsiteY2" fmla="*/ 62865 h 489585"/>
              <a:gd name="connsiteX3" fmla="*/ 933450 w 1604010"/>
              <a:gd name="connsiteY3" fmla="*/ 0 h 489585"/>
              <a:gd name="connsiteX4" fmla="*/ 1095375 w 1604010"/>
              <a:gd name="connsiteY4" fmla="*/ 106680 h 489585"/>
              <a:gd name="connsiteX5" fmla="*/ 1184910 w 1604010"/>
              <a:gd name="connsiteY5" fmla="*/ 123825 h 489585"/>
              <a:gd name="connsiteX6" fmla="*/ 1463040 w 1604010"/>
              <a:gd name="connsiteY6" fmla="*/ 276225 h 489585"/>
              <a:gd name="connsiteX7" fmla="*/ 1600200 w 1604010"/>
              <a:gd name="connsiteY7" fmla="*/ 276225 h 489585"/>
              <a:gd name="connsiteX8" fmla="*/ 1604010 w 1604010"/>
              <a:gd name="connsiteY8" fmla="*/ 489585 h 489585"/>
              <a:gd name="connsiteX9" fmla="*/ 601980 w 1604010"/>
              <a:gd name="connsiteY9" fmla="*/ 474345 h 489585"/>
              <a:gd name="connsiteX10" fmla="*/ 594360 w 1604010"/>
              <a:gd name="connsiteY10" fmla="*/ 327660 h 489585"/>
              <a:gd name="connsiteX11" fmla="*/ 49530 w 1604010"/>
              <a:gd name="connsiteY11" fmla="*/ 323850 h 489585"/>
              <a:gd name="connsiteX12" fmla="*/ 7620 w 1604010"/>
              <a:gd name="connsiteY12" fmla="*/ 211455 h 489585"/>
              <a:gd name="connsiteX13" fmla="*/ 0 w 1604010"/>
              <a:gd name="connsiteY13" fmla="*/ 116205 h 489585"/>
              <a:gd name="connsiteX0" fmla="*/ 0 w 1604010"/>
              <a:gd name="connsiteY0" fmla="*/ 116205 h 489585"/>
              <a:gd name="connsiteX1" fmla="*/ 453390 w 1604010"/>
              <a:gd name="connsiteY1" fmla="*/ 81915 h 489585"/>
              <a:gd name="connsiteX2" fmla="*/ 929640 w 1604010"/>
              <a:gd name="connsiteY2" fmla="*/ 62865 h 489585"/>
              <a:gd name="connsiteX3" fmla="*/ 933450 w 1604010"/>
              <a:gd name="connsiteY3" fmla="*/ 0 h 489585"/>
              <a:gd name="connsiteX4" fmla="*/ 1017270 w 1604010"/>
              <a:gd name="connsiteY4" fmla="*/ 28575 h 489585"/>
              <a:gd name="connsiteX5" fmla="*/ 1184910 w 1604010"/>
              <a:gd name="connsiteY5" fmla="*/ 123825 h 489585"/>
              <a:gd name="connsiteX6" fmla="*/ 1463040 w 1604010"/>
              <a:gd name="connsiteY6" fmla="*/ 276225 h 489585"/>
              <a:gd name="connsiteX7" fmla="*/ 1600200 w 1604010"/>
              <a:gd name="connsiteY7" fmla="*/ 276225 h 489585"/>
              <a:gd name="connsiteX8" fmla="*/ 1604010 w 1604010"/>
              <a:gd name="connsiteY8" fmla="*/ 489585 h 489585"/>
              <a:gd name="connsiteX9" fmla="*/ 601980 w 1604010"/>
              <a:gd name="connsiteY9" fmla="*/ 474345 h 489585"/>
              <a:gd name="connsiteX10" fmla="*/ 594360 w 1604010"/>
              <a:gd name="connsiteY10" fmla="*/ 327660 h 489585"/>
              <a:gd name="connsiteX11" fmla="*/ 49530 w 1604010"/>
              <a:gd name="connsiteY11" fmla="*/ 323850 h 489585"/>
              <a:gd name="connsiteX12" fmla="*/ 7620 w 1604010"/>
              <a:gd name="connsiteY12" fmla="*/ 211455 h 489585"/>
              <a:gd name="connsiteX13" fmla="*/ 0 w 1604010"/>
              <a:gd name="connsiteY13" fmla="*/ 116205 h 48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04010" h="489585">
                <a:moveTo>
                  <a:pt x="0" y="116205"/>
                </a:moveTo>
                <a:lnTo>
                  <a:pt x="453390" y="81915"/>
                </a:lnTo>
                <a:lnTo>
                  <a:pt x="929640" y="62865"/>
                </a:lnTo>
                <a:lnTo>
                  <a:pt x="933450" y="0"/>
                </a:lnTo>
                <a:lnTo>
                  <a:pt x="1017270" y="28575"/>
                </a:lnTo>
                <a:lnTo>
                  <a:pt x="1184910" y="123825"/>
                </a:lnTo>
                <a:lnTo>
                  <a:pt x="1463040" y="276225"/>
                </a:lnTo>
                <a:lnTo>
                  <a:pt x="1600200" y="276225"/>
                </a:lnTo>
                <a:lnTo>
                  <a:pt x="1604010" y="489585"/>
                </a:lnTo>
                <a:lnTo>
                  <a:pt x="601980" y="474345"/>
                </a:lnTo>
                <a:lnTo>
                  <a:pt x="594360" y="327660"/>
                </a:lnTo>
                <a:lnTo>
                  <a:pt x="49530" y="323850"/>
                </a:lnTo>
                <a:lnTo>
                  <a:pt x="7620" y="211455"/>
                </a:lnTo>
                <a:lnTo>
                  <a:pt x="0" y="116205"/>
                </a:lnTo>
                <a:close/>
              </a:path>
            </a:pathLst>
          </a:custGeom>
          <a:solidFill>
            <a:schemeClr val="tx1"/>
          </a:solidFill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Forme libre : forme 47">
            <a:extLst>
              <a:ext uri="{FF2B5EF4-FFF2-40B4-BE49-F238E27FC236}">
                <a16:creationId xmlns:a16="http://schemas.microsoft.com/office/drawing/2014/main" id="{939433BE-84DF-4E4F-AD09-5D42F8CE2854}"/>
              </a:ext>
            </a:extLst>
          </p:cNvPr>
          <p:cNvSpPr/>
          <p:nvPr/>
        </p:nvSpPr>
        <p:spPr>
          <a:xfrm>
            <a:off x="5006986" y="2782413"/>
            <a:ext cx="1911350" cy="1628140"/>
          </a:xfrm>
          <a:custGeom>
            <a:avLst/>
            <a:gdLst>
              <a:gd name="connsiteX0" fmla="*/ 820420 w 2001520"/>
              <a:gd name="connsiteY0" fmla="*/ 0 h 1628140"/>
              <a:gd name="connsiteX1" fmla="*/ 1226820 w 2001520"/>
              <a:gd name="connsiteY1" fmla="*/ 160020 h 1628140"/>
              <a:gd name="connsiteX2" fmla="*/ 1353820 w 2001520"/>
              <a:gd name="connsiteY2" fmla="*/ 203200 h 1628140"/>
              <a:gd name="connsiteX3" fmla="*/ 1457960 w 2001520"/>
              <a:gd name="connsiteY3" fmla="*/ 190500 h 1628140"/>
              <a:gd name="connsiteX4" fmla="*/ 1531620 w 2001520"/>
              <a:gd name="connsiteY4" fmla="*/ 137160 h 1628140"/>
              <a:gd name="connsiteX5" fmla="*/ 1765300 w 2001520"/>
              <a:gd name="connsiteY5" fmla="*/ 137160 h 1628140"/>
              <a:gd name="connsiteX6" fmla="*/ 1920240 w 2001520"/>
              <a:gd name="connsiteY6" fmla="*/ 152400 h 1628140"/>
              <a:gd name="connsiteX7" fmla="*/ 2001520 w 2001520"/>
              <a:gd name="connsiteY7" fmla="*/ 1612900 h 1628140"/>
              <a:gd name="connsiteX8" fmla="*/ 15240 w 2001520"/>
              <a:gd name="connsiteY8" fmla="*/ 1628140 h 1628140"/>
              <a:gd name="connsiteX9" fmla="*/ 0 w 2001520"/>
              <a:gd name="connsiteY9" fmla="*/ 985520 h 1628140"/>
              <a:gd name="connsiteX10" fmla="*/ 241300 w 2001520"/>
              <a:gd name="connsiteY10" fmla="*/ 662940 h 1628140"/>
              <a:gd name="connsiteX11" fmla="*/ 947420 w 2001520"/>
              <a:gd name="connsiteY11" fmla="*/ 576580 h 1628140"/>
              <a:gd name="connsiteX12" fmla="*/ 942340 w 2001520"/>
              <a:gd name="connsiteY12" fmla="*/ 447040 h 1628140"/>
              <a:gd name="connsiteX13" fmla="*/ 830580 w 2001520"/>
              <a:gd name="connsiteY13" fmla="*/ 449580 h 1628140"/>
              <a:gd name="connsiteX14" fmla="*/ 820420 w 2001520"/>
              <a:gd name="connsiteY14" fmla="*/ 0 h 1628140"/>
              <a:gd name="connsiteX0" fmla="*/ 820420 w 1945640"/>
              <a:gd name="connsiteY0" fmla="*/ 0 h 1628140"/>
              <a:gd name="connsiteX1" fmla="*/ 1226820 w 1945640"/>
              <a:gd name="connsiteY1" fmla="*/ 160020 h 1628140"/>
              <a:gd name="connsiteX2" fmla="*/ 1353820 w 1945640"/>
              <a:gd name="connsiteY2" fmla="*/ 203200 h 1628140"/>
              <a:gd name="connsiteX3" fmla="*/ 1457960 w 1945640"/>
              <a:gd name="connsiteY3" fmla="*/ 190500 h 1628140"/>
              <a:gd name="connsiteX4" fmla="*/ 1531620 w 1945640"/>
              <a:gd name="connsiteY4" fmla="*/ 137160 h 1628140"/>
              <a:gd name="connsiteX5" fmla="*/ 1765300 w 1945640"/>
              <a:gd name="connsiteY5" fmla="*/ 137160 h 1628140"/>
              <a:gd name="connsiteX6" fmla="*/ 1920240 w 1945640"/>
              <a:gd name="connsiteY6" fmla="*/ 152400 h 1628140"/>
              <a:gd name="connsiteX7" fmla="*/ 1945640 w 1945640"/>
              <a:gd name="connsiteY7" fmla="*/ 1612900 h 1628140"/>
              <a:gd name="connsiteX8" fmla="*/ 15240 w 1945640"/>
              <a:gd name="connsiteY8" fmla="*/ 1628140 h 1628140"/>
              <a:gd name="connsiteX9" fmla="*/ 0 w 1945640"/>
              <a:gd name="connsiteY9" fmla="*/ 985520 h 1628140"/>
              <a:gd name="connsiteX10" fmla="*/ 241300 w 1945640"/>
              <a:gd name="connsiteY10" fmla="*/ 662940 h 1628140"/>
              <a:gd name="connsiteX11" fmla="*/ 947420 w 1945640"/>
              <a:gd name="connsiteY11" fmla="*/ 576580 h 1628140"/>
              <a:gd name="connsiteX12" fmla="*/ 942340 w 1945640"/>
              <a:gd name="connsiteY12" fmla="*/ 447040 h 1628140"/>
              <a:gd name="connsiteX13" fmla="*/ 830580 w 1945640"/>
              <a:gd name="connsiteY13" fmla="*/ 449580 h 1628140"/>
              <a:gd name="connsiteX14" fmla="*/ 820420 w 1945640"/>
              <a:gd name="connsiteY14" fmla="*/ 0 h 162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45640" h="1628140">
                <a:moveTo>
                  <a:pt x="820420" y="0"/>
                </a:moveTo>
                <a:lnTo>
                  <a:pt x="1226820" y="160020"/>
                </a:lnTo>
                <a:lnTo>
                  <a:pt x="1353820" y="203200"/>
                </a:lnTo>
                <a:lnTo>
                  <a:pt x="1457960" y="190500"/>
                </a:lnTo>
                <a:lnTo>
                  <a:pt x="1531620" y="137160"/>
                </a:lnTo>
                <a:lnTo>
                  <a:pt x="1765300" y="137160"/>
                </a:lnTo>
                <a:lnTo>
                  <a:pt x="1920240" y="152400"/>
                </a:lnTo>
                <a:lnTo>
                  <a:pt x="1945640" y="1612900"/>
                </a:lnTo>
                <a:lnTo>
                  <a:pt x="15240" y="1628140"/>
                </a:lnTo>
                <a:lnTo>
                  <a:pt x="0" y="985520"/>
                </a:lnTo>
                <a:lnTo>
                  <a:pt x="241300" y="662940"/>
                </a:lnTo>
                <a:lnTo>
                  <a:pt x="947420" y="576580"/>
                </a:lnTo>
                <a:lnTo>
                  <a:pt x="942340" y="447040"/>
                </a:lnTo>
                <a:lnTo>
                  <a:pt x="830580" y="449580"/>
                </a:lnTo>
                <a:lnTo>
                  <a:pt x="82042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8100"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016AB15-CFEA-4D44-9C67-DC1305DEA596}"/>
              </a:ext>
            </a:extLst>
          </p:cNvPr>
          <p:cNvSpPr/>
          <p:nvPr/>
        </p:nvSpPr>
        <p:spPr>
          <a:xfrm>
            <a:off x="4263390" y="4035902"/>
            <a:ext cx="123825" cy="118110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055FED75-7254-421F-8B68-E9E2F3AF033B}"/>
              </a:ext>
            </a:extLst>
          </p:cNvPr>
          <p:cNvSpPr/>
          <p:nvPr/>
        </p:nvSpPr>
        <p:spPr>
          <a:xfrm>
            <a:off x="3306773" y="3966370"/>
            <a:ext cx="123825" cy="118110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8E9257-1174-4506-923C-27E7B5D038C6}"/>
              </a:ext>
            </a:extLst>
          </p:cNvPr>
          <p:cNvSpPr/>
          <p:nvPr/>
        </p:nvSpPr>
        <p:spPr>
          <a:xfrm>
            <a:off x="6972442" y="1354333"/>
            <a:ext cx="457200" cy="24153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4C5C50-1867-41C0-9432-089F69D0814F}"/>
              </a:ext>
            </a:extLst>
          </p:cNvPr>
          <p:cNvSpPr/>
          <p:nvPr/>
        </p:nvSpPr>
        <p:spPr>
          <a:xfrm>
            <a:off x="8008037" y="1355484"/>
            <a:ext cx="457200" cy="241539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A7F6F9D-F7EA-4AC5-9A8E-3A639650D5F9}"/>
              </a:ext>
            </a:extLst>
          </p:cNvPr>
          <p:cNvSpPr txBox="1"/>
          <p:nvPr/>
        </p:nvSpPr>
        <p:spPr>
          <a:xfrm>
            <a:off x="6672225" y="682907"/>
            <a:ext cx="1082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b="1" dirty="0"/>
              <a:t>Présence d’habitations (a)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F6214D2-29C3-4CEA-80A4-1AD7121A3FA1}"/>
              </a:ext>
            </a:extLst>
          </p:cNvPr>
          <p:cNvSpPr txBox="1"/>
          <p:nvPr/>
        </p:nvSpPr>
        <p:spPr>
          <a:xfrm>
            <a:off x="7695177" y="674281"/>
            <a:ext cx="1082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b="1" dirty="0"/>
              <a:t>Absence d’habitations (b)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84E5276-A4DD-43B2-AED4-B98F4C3956D7}"/>
              </a:ext>
            </a:extLst>
          </p:cNvPr>
          <p:cNvSpPr txBox="1"/>
          <p:nvPr/>
        </p:nvSpPr>
        <p:spPr>
          <a:xfrm>
            <a:off x="5762838" y="1341149"/>
            <a:ext cx="1082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b="1" dirty="0"/>
              <a:t>Priorité 1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5D35A32-42AF-448D-BA6F-2DFF1B450A79}"/>
              </a:ext>
            </a:extLst>
          </p:cNvPr>
          <p:cNvSpPr txBox="1"/>
          <p:nvPr/>
        </p:nvSpPr>
        <p:spPr>
          <a:xfrm>
            <a:off x="5764744" y="1693706"/>
            <a:ext cx="1082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b="1" dirty="0"/>
              <a:t>Priorité 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A5AC518-8FDB-4846-B45D-55427F6A7F02}"/>
              </a:ext>
            </a:extLst>
          </p:cNvPr>
          <p:cNvSpPr txBox="1"/>
          <p:nvPr/>
        </p:nvSpPr>
        <p:spPr>
          <a:xfrm>
            <a:off x="5766037" y="2055520"/>
            <a:ext cx="1082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b="1" dirty="0"/>
              <a:t>Priorité 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5EA3159-C120-4650-927E-C355E79E3E27}"/>
              </a:ext>
            </a:extLst>
          </p:cNvPr>
          <p:cNvSpPr/>
          <p:nvPr/>
        </p:nvSpPr>
        <p:spPr>
          <a:xfrm>
            <a:off x="6978471" y="1700865"/>
            <a:ext cx="457200" cy="24153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8100"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F46FDD-76FF-433E-A8E6-B90CF2413298}"/>
              </a:ext>
            </a:extLst>
          </p:cNvPr>
          <p:cNvSpPr/>
          <p:nvPr/>
        </p:nvSpPr>
        <p:spPr>
          <a:xfrm>
            <a:off x="8016663" y="1699870"/>
            <a:ext cx="457200" cy="241539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0071FA2-2C1C-4E8E-B40A-3A564201F362}"/>
              </a:ext>
            </a:extLst>
          </p:cNvPr>
          <p:cNvSpPr/>
          <p:nvPr/>
        </p:nvSpPr>
        <p:spPr>
          <a:xfrm>
            <a:off x="6987682" y="2065629"/>
            <a:ext cx="457200" cy="24153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2E07FD7-05EA-4F88-A5D2-94D3E855622A}"/>
              </a:ext>
            </a:extLst>
          </p:cNvPr>
          <p:cNvSpPr/>
          <p:nvPr/>
        </p:nvSpPr>
        <p:spPr>
          <a:xfrm>
            <a:off x="8008037" y="2065628"/>
            <a:ext cx="457200" cy="241539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5" name="Forme libre : forme 34">
            <a:extLst>
              <a:ext uri="{FF2B5EF4-FFF2-40B4-BE49-F238E27FC236}">
                <a16:creationId xmlns:a16="http://schemas.microsoft.com/office/drawing/2014/main" id="{ADA4EA8E-D394-4A72-B086-6FA4CC17B39B}"/>
              </a:ext>
            </a:extLst>
          </p:cNvPr>
          <p:cNvSpPr/>
          <p:nvPr/>
        </p:nvSpPr>
        <p:spPr>
          <a:xfrm>
            <a:off x="2700666" y="3041493"/>
            <a:ext cx="396240" cy="543560"/>
          </a:xfrm>
          <a:custGeom>
            <a:avLst/>
            <a:gdLst>
              <a:gd name="connsiteX0" fmla="*/ 0 w 414020"/>
              <a:gd name="connsiteY0" fmla="*/ 0 h 541020"/>
              <a:gd name="connsiteX1" fmla="*/ 17780 w 414020"/>
              <a:gd name="connsiteY1" fmla="*/ 340360 h 541020"/>
              <a:gd name="connsiteX2" fmla="*/ 414020 w 414020"/>
              <a:gd name="connsiteY2" fmla="*/ 541020 h 541020"/>
              <a:gd name="connsiteX3" fmla="*/ 381000 w 414020"/>
              <a:gd name="connsiteY3" fmla="*/ 5080 h 541020"/>
              <a:gd name="connsiteX4" fmla="*/ 0 w 414020"/>
              <a:gd name="connsiteY4" fmla="*/ 0 h 541020"/>
              <a:gd name="connsiteX0" fmla="*/ 0 w 396240"/>
              <a:gd name="connsiteY0" fmla="*/ 0 h 543560"/>
              <a:gd name="connsiteX1" fmla="*/ 0 w 396240"/>
              <a:gd name="connsiteY1" fmla="*/ 342900 h 543560"/>
              <a:gd name="connsiteX2" fmla="*/ 396240 w 396240"/>
              <a:gd name="connsiteY2" fmla="*/ 543560 h 543560"/>
              <a:gd name="connsiteX3" fmla="*/ 363220 w 396240"/>
              <a:gd name="connsiteY3" fmla="*/ 7620 h 543560"/>
              <a:gd name="connsiteX4" fmla="*/ 0 w 396240"/>
              <a:gd name="connsiteY4" fmla="*/ 0 h 543560"/>
              <a:gd name="connsiteX0" fmla="*/ 0 w 396240"/>
              <a:gd name="connsiteY0" fmla="*/ 0 h 543560"/>
              <a:gd name="connsiteX1" fmla="*/ 0 w 396240"/>
              <a:gd name="connsiteY1" fmla="*/ 369570 h 543560"/>
              <a:gd name="connsiteX2" fmla="*/ 396240 w 396240"/>
              <a:gd name="connsiteY2" fmla="*/ 543560 h 543560"/>
              <a:gd name="connsiteX3" fmla="*/ 363220 w 396240"/>
              <a:gd name="connsiteY3" fmla="*/ 7620 h 543560"/>
              <a:gd name="connsiteX4" fmla="*/ 0 w 396240"/>
              <a:gd name="connsiteY4" fmla="*/ 0 h 54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" h="543560">
                <a:moveTo>
                  <a:pt x="0" y="0"/>
                </a:moveTo>
                <a:lnTo>
                  <a:pt x="0" y="369570"/>
                </a:lnTo>
                <a:lnTo>
                  <a:pt x="396240" y="543560"/>
                </a:lnTo>
                <a:lnTo>
                  <a:pt x="363220" y="762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id="{2D39E935-8C53-4D25-B2CA-48C86980072C}"/>
              </a:ext>
            </a:extLst>
          </p:cNvPr>
          <p:cNvSpPr/>
          <p:nvPr/>
        </p:nvSpPr>
        <p:spPr>
          <a:xfrm>
            <a:off x="3368686" y="3030063"/>
            <a:ext cx="412750" cy="238125"/>
          </a:xfrm>
          <a:custGeom>
            <a:avLst/>
            <a:gdLst>
              <a:gd name="connsiteX0" fmla="*/ 3810 w 441960"/>
              <a:gd name="connsiteY0" fmla="*/ 22860 h 262890"/>
              <a:gd name="connsiteX1" fmla="*/ 0 w 441960"/>
              <a:gd name="connsiteY1" fmla="*/ 262890 h 262890"/>
              <a:gd name="connsiteX2" fmla="*/ 440055 w 441960"/>
              <a:gd name="connsiteY2" fmla="*/ 262890 h 262890"/>
              <a:gd name="connsiteX3" fmla="*/ 441960 w 441960"/>
              <a:gd name="connsiteY3" fmla="*/ 0 h 262890"/>
              <a:gd name="connsiteX4" fmla="*/ 97155 w 441960"/>
              <a:gd name="connsiteY4" fmla="*/ 17145 h 262890"/>
              <a:gd name="connsiteX5" fmla="*/ 3810 w 441960"/>
              <a:gd name="connsiteY5" fmla="*/ 22860 h 26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960" h="262890">
                <a:moveTo>
                  <a:pt x="3810" y="22860"/>
                </a:moveTo>
                <a:lnTo>
                  <a:pt x="0" y="262890"/>
                </a:lnTo>
                <a:lnTo>
                  <a:pt x="440055" y="262890"/>
                </a:lnTo>
                <a:lnTo>
                  <a:pt x="441960" y="0"/>
                </a:lnTo>
                <a:lnTo>
                  <a:pt x="97155" y="17145"/>
                </a:lnTo>
                <a:lnTo>
                  <a:pt x="3810" y="22860"/>
                </a:lnTo>
                <a:close/>
              </a:path>
            </a:pathLst>
          </a:custGeom>
          <a:solidFill>
            <a:schemeClr val="tx1"/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Forme libre : forme 38">
            <a:extLst>
              <a:ext uri="{FF2B5EF4-FFF2-40B4-BE49-F238E27FC236}">
                <a16:creationId xmlns:a16="http://schemas.microsoft.com/office/drawing/2014/main" id="{439C6035-3B54-4F35-B1EC-96DD918270E0}"/>
              </a:ext>
            </a:extLst>
          </p:cNvPr>
          <p:cNvSpPr/>
          <p:nvPr/>
        </p:nvSpPr>
        <p:spPr>
          <a:xfrm>
            <a:off x="3779530" y="3016728"/>
            <a:ext cx="514351" cy="426720"/>
          </a:xfrm>
          <a:custGeom>
            <a:avLst/>
            <a:gdLst>
              <a:gd name="connsiteX0" fmla="*/ 0 w 529590"/>
              <a:gd name="connsiteY0" fmla="*/ 15240 h 457200"/>
              <a:gd name="connsiteX1" fmla="*/ 323850 w 529590"/>
              <a:gd name="connsiteY1" fmla="*/ 0 h 457200"/>
              <a:gd name="connsiteX2" fmla="*/ 527685 w 529590"/>
              <a:gd name="connsiteY2" fmla="*/ 11430 h 457200"/>
              <a:gd name="connsiteX3" fmla="*/ 529590 w 529590"/>
              <a:gd name="connsiteY3" fmla="*/ 200025 h 457200"/>
              <a:gd name="connsiteX4" fmla="*/ 409575 w 529590"/>
              <a:gd name="connsiteY4" fmla="*/ 449580 h 457200"/>
              <a:gd name="connsiteX5" fmla="*/ 0 w 529590"/>
              <a:gd name="connsiteY5" fmla="*/ 457200 h 457200"/>
              <a:gd name="connsiteX6" fmla="*/ 0 w 529590"/>
              <a:gd name="connsiteY6" fmla="*/ 276225 h 457200"/>
              <a:gd name="connsiteX7" fmla="*/ 0 w 529590"/>
              <a:gd name="connsiteY7" fmla="*/ 15240 h 457200"/>
              <a:gd name="connsiteX0" fmla="*/ 1905 w 531495"/>
              <a:gd name="connsiteY0" fmla="*/ 15240 h 457200"/>
              <a:gd name="connsiteX1" fmla="*/ 325755 w 531495"/>
              <a:gd name="connsiteY1" fmla="*/ 0 h 457200"/>
              <a:gd name="connsiteX2" fmla="*/ 529590 w 531495"/>
              <a:gd name="connsiteY2" fmla="*/ 11430 h 457200"/>
              <a:gd name="connsiteX3" fmla="*/ 531495 w 531495"/>
              <a:gd name="connsiteY3" fmla="*/ 200025 h 457200"/>
              <a:gd name="connsiteX4" fmla="*/ 411480 w 531495"/>
              <a:gd name="connsiteY4" fmla="*/ 449580 h 457200"/>
              <a:gd name="connsiteX5" fmla="*/ 1905 w 531495"/>
              <a:gd name="connsiteY5" fmla="*/ 457200 h 457200"/>
              <a:gd name="connsiteX6" fmla="*/ 0 w 531495"/>
              <a:gd name="connsiteY6" fmla="*/ 276225 h 457200"/>
              <a:gd name="connsiteX7" fmla="*/ 1905 w 531495"/>
              <a:gd name="connsiteY7" fmla="*/ 1524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1495" h="457200">
                <a:moveTo>
                  <a:pt x="1905" y="15240"/>
                </a:moveTo>
                <a:lnTo>
                  <a:pt x="325755" y="0"/>
                </a:lnTo>
                <a:lnTo>
                  <a:pt x="529590" y="11430"/>
                </a:lnTo>
                <a:lnTo>
                  <a:pt x="531495" y="200025"/>
                </a:lnTo>
                <a:lnTo>
                  <a:pt x="411480" y="449580"/>
                </a:lnTo>
                <a:lnTo>
                  <a:pt x="1905" y="457200"/>
                </a:lnTo>
                <a:lnTo>
                  <a:pt x="0" y="276225"/>
                </a:lnTo>
                <a:lnTo>
                  <a:pt x="1905" y="15240"/>
                </a:lnTo>
                <a:close/>
              </a:path>
            </a:pathLst>
          </a:custGeom>
          <a:solidFill>
            <a:schemeClr val="tx1"/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3" name="Forme libre : forme 52">
            <a:extLst>
              <a:ext uri="{FF2B5EF4-FFF2-40B4-BE49-F238E27FC236}">
                <a16:creationId xmlns:a16="http://schemas.microsoft.com/office/drawing/2014/main" id="{57CEF677-B2B6-47B1-8392-523E0517CD0A}"/>
              </a:ext>
            </a:extLst>
          </p:cNvPr>
          <p:cNvSpPr/>
          <p:nvPr/>
        </p:nvSpPr>
        <p:spPr>
          <a:xfrm>
            <a:off x="4170681" y="3161508"/>
            <a:ext cx="800110" cy="577215"/>
          </a:xfrm>
          <a:custGeom>
            <a:avLst/>
            <a:gdLst>
              <a:gd name="connsiteX0" fmla="*/ 192405 w 1066800"/>
              <a:gd name="connsiteY0" fmla="*/ 85725 h 624840"/>
              <a:gd name="connsiteX1" fmla="*/ 1061085 w 1066800"/>
              <a:gd name="connsiteY1" fmla="*/ 0 h 624840"/>
              <a:gd name="connsiteX2" fmla="*/ 1066800 w 1066800"/>
              <a:gd name="connsiteY2" fmla="*/ 304800 h 624840"/>
              <a:gd name="connsiteX3" fmla="*/ 794385 w 1066800"/>
              <a:gd name="connsiteY3" fmla="*/ 624840 h 624840"/>
              <a:gd name="connsiteX4" fmla="*/ 281940 w 1066800"/>
              <a:gd name="connsiteY4" fmla="*/ 535305 h 624840"/>
              <a:gd name="connsiteX5" fmla="*/ 171450 w 1066800"/>
              <a:gd name="connsiteY5" fmla="*/ 569595 h 624840"/>
              <a:gd name="connsiteX6" fmla="*/ 91440 w 1066800"/>
              <a:gd name="connsiteY6" fmla="*/ 611505 h 624840"/>
              <a:gd name="connsiteX7" fmla="*/ 89535 w 1066800"/>
              <a:gd name="connsiteY7" fmla="*/ 443865 h 624840"/>
              <a:gd name="connsiteX8" fmla="*/ 0 w 1066800"/>
              <a:gd name="connsiteY8" fmla="*/ 447675 h 624840"/>
              <a:gd name="connsiteX9" fmla="*/ 1905 w 1066800"/>
              <a:gd name="connsiteY9" fmla="*/ 327660 h 624840"/>
              <a:gd name="connsiteX10" fmla="*/ 76200 w 1066800"/>
              <a:gd name="connsiteY10" fmla="*/ 329565 h 624840"/>
              <a:gd name="connsiteX11" fmla="*/ 192405 w 1066800"/>
              <a:gd name="connsiteY11" fmla="*/ 85725 h 624840"/>
              <a:gd name="connsiteX0" fmla="*/ 196215 w 1070610"/>
              <a:gd name="connsiteY0" fmla="*/ 85725 h 624840"/>
              <a:gd name="connsiteX1" fmla="*/ 1064895 w 1070610"/>
              <a:gd name="connsiteY1" fmla="*/ 0 h 624840"/>
              <a:gd name="connsiteX2" fmla="*/ 1070610 w 1070610"/>
              <a:gd name="connsiteY2" fmla="*/ 304800 h 624840"/>
              <a:gd name="connsiteX3" fmla="*/ 798195 w 1070610"/>
              <a:gd name="connsiteY3" fmla="*/ 624840 h 624840"/>
              <a:gd name="connsiteX4" fmla="*/ 285750 w 1070610"/>
              <a:gd name="connsiteY4" fmla="*/ 535305 h 624840"/>
              <a:gd name="connsiteX5" fmla="*/ 175260 w 1070610"/>
              <a:gd name="connsiteY5" fmla="*/ 569595 h 624840"/>
              <a:gd name="connsiteX6" fmla="*/ 95250 w 1070610"/>
              <a:gd name="connsiteY6" fmla="*/ 611505 h 624840"/>
              <a:gd name="connsiteX7" fmla="*/ 93345 w 1070610"/>
              <a:gd name="connsiteY7" fmla="*/ 443865 h 624840"/>
              <a:gd name="connsiteX8" fmla="*/ 3810 w 1070610"/>
              <a:gd name="connsiteY8" fmla="*/ 447675 h 624840"/>
              <a:gd name="connsiteX9" fmla="*/ 0 w 1070610"/>
              <a:gd name="connsiteY9" fmla="*/ 325755 h 624840"/>
              <a:gd name="connsiteX10" fmla="*/ 80010 w 1070610"/>
              <a:gd name="connsiteY10" fmla="*/ 329565 h 624840"/>
              <a:gd name="connsiteX11" fmla="*/ 196215 w 1070610"/>
              <a:gd name="connsiteY11" fmla="*/ 85725 h 624840"/>
              <a:gd name="connsiteX0" fmla="*/ 196215 w 1070610"/>
              <a:gd name="connsiteY0" fmla="*/ 85725 h 628650"/>
              <a:gd name="connsiteX1" fmla="*/ 1064895 w 1070610"/>
              <a:gd name="connsiteY1" fmla="*/ 0 h 628650"/>
              <a:gd name="connsiteX2" fmla="*/ 1070610 w 1070610"/>
              <a:gd name="connsiteY2" fmla="*/ 304800 h 628650"/>
              <a:gd name="connsiteX3" fmla="*/ 830580 w 1070610"/>
              <a:gd name="connsiteY3" fmla="*/ 628650 h 628650"/>
              <a:gd name="connsiteX4" fmla="*/ 285750 w 1070610"/>
              <a:gd name="connsiteY4" fmla="*/ 535305 h 628650"/>
              <a:gd name="connsiteX5" fmla="*/ 175260 w 1070610"/>
              <a:gd name="connsiteY5" fmla="*/ 569595 h 628650"/>
              <a:gd name="connsiteX6" fmla="*/ 95250 w 1070610"/>
              <a:gd name="connsiteY6" fmla="*/ 611505 h 628650"/>
              <a:gd name="connsiteX7" fmla="*/ 93345 w 1070610"/>
              <a:gd name="connsiteY7" fmla="*/ 443865 h 628650"/>
              <a:gd name="connsiteX8" fmla="*/ 3810 w 1070610"/>
              <a:gd name="connsiteY8" fmla="*/ 447675 h 628650"/>
              <a:gd name="connsiteX9" fmla="*/ 0 w 1070610"/>
              <a:gd name="connsiteY9" fmla="*/ 325755 h 628650"/>
              <a:gd name="connsiteX10" fmla="*/ 80010 w 1070610"/>
              <a:gd name="connsiteY10" fmla="*/ 329565 h 628650"/>
              <a:gd name="connsiteX11" fmla="*/ 196215 w 1070610"/>
              <a:gd name="connsiteY11" fmla="*/ 85725 h 628650"/>
              <a:gd name="connsiteX0" fmla="*/ 196215 w 1070610"/>
              <a:gd name="connsiteY0" fmla="*/ 62865 h 605790"/>
              <a:gd name="connsiteX1" fmla="*/ 823595 w 1070610"/>
              <a:gd name="connsiteY1" fmla="*/ 0 h 605790"/>
              <a:gd name="connsiteX2" fmla="*/ 1070610 w 1070610"/>
              <a:gd name="connsiteY2" fmla="*/ 281940 h 605790"/>
              <a:gd name="connsiteX3" fmla="*/ 830580 w 1070610"/>
              <a:gd name="connsiteY3" fmla="*/ 605790 h 605790"/>
              <a:gd name="connsiteX4" fmla="*/ 285750 w 1070610"/>
              <a:gd name="connsiteY4" fmla="*/ 512445 h 605790"/>
              <a:gd name="connsiteX5" fmla="*/ 175260 w 1070610"/>
              <a:gd name="connsiteY5" fmla="*/ 546735 h 605790"/>
              <a:gd name="connsiteX6" fmla="*/ 95250 w 1070610"/>
              <a:gd name="connsiteY6" fmla="*/ 588645 h 605790"/>
              <a:gd name="connsiteX7" fmla="*/ 93345 w 1070610"/>
              <a:gd name="connsiteY7" fmla="*/ 421005 h 605790"/>
              <a:gd name="connsiteX8" fmla="*/ 3810 w 1070610"/>
              <a:gd name="connsiteY8" fmla="*/ 424815 h 605790"/>
              <a:gd name="connsiteX9" fmla="*/ 0 w 1070610"/>
              <a:gd name="connsiteY9" fmla="*/ 302895 h 605790"/>
              <a:gd name="connsiteX10" fmla="*/ 80010 w 1070610"/>
              <a:gd name="connsiteY10" fmla="*/ 306705 h 605790"/>
              <a:gd name="connsiteX11" fmla="*/ 196215 w 1070610"/>
              <a:gd name="connsiteY11" fmla="*/ 62865 h 605790"/>
              <a:gd name="connsiteX0" fmla="*/ 196215 w 830580"/>
              <a:gd name="connsiteY0" fmla="*/ 62865 h 605790"/>
              <a:gd name="connsiteX1" fmla="*/ 823595 w 830580"/>
              <a:gd name="connsiteY1" fmla="*/ 0 h 605790"/>
              <a:gd name="connsiteX2" fmla="*/ 829310 w 830580"/>
              <a:gd name="connsiteY2" fmla="*/ 287020 h 605790"/>
              <a:gd name="connsiteX3" fmla="*/ 830580 w 830580"/>
              <a:gd name="connsiteY3" fmla="*/ 605790 h 605790"/>
              <a:gd name="connsiteX4" fmla="*/ 285750 w 830580"/>
              <a:gd name="connsiteY4" fmla="*/ 512445 h 605790"/>
              <a:gd name="connsiteX5" fmla="*/ 175260 w 830580"/>
              <a:gd name="connsiteY5" fmla="*/ 546735 h 605790"/>
              <a:gd name="connsiteX6" fmla="*/ 95250 w 830580"/>
              <a:gd name="connsiteY6" fmla="*/ 588645 h 605790"/>
              <a:gd name="connsiteX7" fmla="*/ 93345 w 830580"/>
              <a:gd name="connsiteY7" fmla="*/ 421005 h 605790"/>
              <a:gd name="connsiteX8" fmla="*/ 3810 w 830580"/>
              <a:gd name="connsiteY8" fmla="*/ 424815 h 605790"/>
              <a:gd name="connsiteX9" fmla="*/ 0 w 830580"/>
              <a:gd name="connsiteY9" fmla="*/ 302895 h 605790"/>
              <a:gd name="connsiteX10" fmla="*/ 80010 w 830580"/>
              <a:gd name="connsiteY10" fmla="*/ 306705 h 605790"/>
              <a:gd name="connsiteX11" fmla="*/ 196215 w 830580"/>
              <a:gd name="connsiteY11" fmla="*/ 62865 h 605790"/>
              <a:gd name="connsiteX0" fmla="*/ 154028 w 830580"/>
              <a:gd name="connsiteY0" fmla="*/ 62865 h 605790"/>
              <a:gd name="connsiteX1" fmla="*/ 823595 w 830580"/>
              <a:gd name="connsiteY1" fmla="*/ 0 h 605790"/>
              <a:gd name="connsiteX2" fmla="*/ 829310 w 830580"/>
              <a:gd name="connsiteY2" fmla="*/ 287020 h 605790"/>
              <a:gd name="connsiteX3" fmla="*/ 830580 w 830580"/>
              <a:gd name="connsiteY3" fmla="*/ 605790 h 605790"/>
              <a:gd name="connsiteX4" fmla="*/ 285750 w 830580"/>
              <a:gd name="connsiteY4" fmla="*/ 512445 h 605790"/>
              <a:gd name="connsiteX5" fmla="*/ 175260 w 830580"/>
              <a:gd name="connsiteY5" fmla="*/ 546735 h 605790"/>
              <a:gd name="connsiteX6" fmla="*/ 95250 w 830580"/>
              <a:gd name="connsiteY6" fmla="*/ 588645 h 605790"/>
              <a:gd name="connsiteX7" fmla="*/ 93345 w 830580"/>
              <a:gd name="connsiteY7" fmla="*/ 421005 h 605790"/>
              <a:gd name="connsiteX8" fmla="*/ 3810 w 830580"/>
              <a:gd name="connsiteY8" fmla="*/ 424815 h 605790"/>
              <a:gd name="connsiteX9" fmla="*/ 0 w 830580"/>
              <a:gd name="connsiteY9" fmla="*/ 302895 h 605790"/>
              <a:gd name="connsiteX10" fmla="*/ 80010 w 830580"/>
              <a:gd name="connsiteY10" fmla="*/ 306705 h 605790"/>
              <a:gd name="connsiteX11" fmla="*/ 154028 w 830580"/>
              <a:gd name="connsiteY11" fmla="*/ 62865 h 605790"/>
              <a:gd name="connsiteX0" fmla="*/ 154028 w 830580"/>
              <a:gd name="connsiteY0" fmla="*/ 62865 h 605790"/>
              <a:gd name="connsiteX1" fmla="*/ 823595 w 830580"/>
              <a:gd name="connsiteY1" fmla="*/ 0 h 605790"/>
              <a:gd name="connsiteX2" fmla="*/ 829310 w 830580"/>
              <a:gd name="connsiteY2" fmla="*/ 287020 h 605790"/>
              <a:gd name="connsiteX3" fmla="*/ 830580 w 830580"/>
              <a:gd name="connsiteY3" fmla="*/ 605790 h 605790"/>
              <a:gd name="connsiteX4" fmla="*/ 285750 w 830580"/>
              <a:gd name="connsiteY4" fmla="*/ 512445 h 605790"/>
              <a:gd name="connsiteX5" fmla="*/ 175260 w 830580"/>
              <a:gd name="connsiteY5" fmla="*/ 546735 h 605790"/>
              <a:gd name="connsiteX6" fmla="*/ 95250 w 830580"/>
              <a:gd name="connsiteY6" fmla="*/ 588645 h 605790"/>
              <a:gd name="connsiteX7" fmla="*/ 93345 w 830580"/>
              <a:gd name="connsiteY7" fmla="*/ 421005 h 605790"/>
              <a:gd name="connsiteX8" fmla="*/ 3810 w 830580"/>
              <a:gd name="connsiteY8" fmla="*/ 424815 h 605790"/>
              <a:gd name="connsiteX9" fmla="*/ 0 w 830580"/>
              <a:gd name="connsiteY9" fmla="*/ 302895 h 605790"/>
              <a:gd name="connsiteX10" fmla="*/ 58916 w 830580"/>
              <a:gd name="connsiteY10" fmla="*/ 285379 h 605790"/>
              <a:gd name="connsiteX11" fmla="*/ 154028 w 830580"/>
              <a:gd name="connsiteY11" fmla="*/ 62865 h 6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0580" h="605790">
                <a:moveTo>
                  <a:pt x="154028" y="62865"/>
                </a:moveTo>
                <a:lnTo>
                  <a:pt x="823595" y="0"/>
                </a:lnTo>
                <a:lnTo>
                  <a:pt x="829310" y="287020"/>
                </a:lnTo>
                <a:cubicBezTo>
                  <a:pt x="829733" y="393277"/>
                  <a:pt x="830157" y="499533"/>
                  <a:pt x="830580" y="605790"/>
                </a:cubicBezTo>
                <a:lnTo>
                  <a:pt x="285750" y="512445"/>
                </a:lnTo>
                <a:lnTo>
                  <a:pt x="175260" y="546735"/>
                </a:lnTo>
                <a:lnTo>
                  <a:pt x="95250" y="588645"/>
                </a:lnTo>
                <a:lnTo>
                  <a:pt x="93345" y="421005"/>
                </a:lnTo>
                <a:lnTo>
                  <a:pt x="3810" y="424815"/>
                </a:lnTo>
                <a:lnTo>
                  <a:pt x="0" y="302895"/>
                </a:lnTo>
                <a:lnTo>
                  <a:pt x="58916" y="285379"/>
                </a:lnTo>
                <a:lnTo>
                  <a:pt x="154028" y="62865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8100"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4" name="Forme libre : forme 43">
            <a:extLst>
              <a:ext uri="{FF2B5EF4-FFF2-40B4-BE49-F238E27FC236}">
                <a16:creationId xmlns:a16="http://schemas.microsoft.com/office/drawing/2014/main" id="{017670E8-03A4-46BC-BAF2-D04BAF1E1E87}"/>
              </a:ext>
            </a:extLst>
          </p:cNvPr>
          <p:cNvSpPr/>
          <p:nvPr/>
        </p:nvSpPr>
        <p:spPr>
          <a:xfrm>
            <a:off x="4093856" y="2647158"/>
            <a:ext cx="1091565" cy="536575"/>
          </a:xfrm>
          <a:custGeom>
            <a:avLst/>
            <a:gdLst>
              <a:gd name="connsiteX0" fmla="*/ 0 w 1091565"/>
              <a:gd name="connsiteY0" fmla="*/ 91440 h 577215"/>
              <a:gd name="connsiteX1" fmla="*/ 9525 w 1091565"/>
              <a:gd name="connsiteY1" fmla="*/ 371475 h 577215"/>
              <a:gd name="connsiteX2" fmla="*/ 213360 w 1091565"/>
              <a:gd name="connsiteY2" fmla="*/ 381000 h 577215"/>
              <a:gd name="connsiteX3" fmla="*/ 217170 w 1091565"/>
              <a:gd name="connsiteY3" fmla="*/ 577215 h 577215"/>
              <a:gd name="connsiteX4" fmla="*/ 1080135 w 1091565"/>
              <a:gd name="connsiteY4" fmla="*/ 491490 h 577215"/>
              <a:gd name="connsiteX5" fmla="*/ 1091565 w 1091565"/>
              <a:gd name="connsiteY5" fmla="*/ 129540 h 577215"/>
              <a:gd name="connsiteX6" fmla="*/ 979170 w 1091565"/>
              <a:gd name="connsiteY6" fmla="*/ 45720 h 577215"/>
              <a:gd name="connsiteX7" fmla="*/ 853440 w 1091565"/>
              <a:gd name="connsiteY7" fmla="*/ 0 h 577215"/>
              <a:gd name="connsiteX8" fmla="*/ 729615 w 1091565"/>
              <a:gd name="connsiteY8" fmla="*/ 13335 h 577215"/>
              <a:gd name="connsiteX9" fmla="*/ 573405 w 1091565"/>
              <a:gd name="connsiteY9" fmla="*/ 78105 h 577215"/>
              <a:gd name="connsiteX10" fmla="*/ 501015 w 1091565"/>
              <a:gd name="connsiteY10" fmla="*/ 133350 h 577215"/>
              <a:gd name="connsiteX11" fmla="*/ 356235 w 1091565"/>
              <a:gd name="connsiteY11" fmla="*/ 125730 h 577215"/>
              <a:gd name="connsiteX12" fmla="*/ 217170 w 1091565"/>
              <a:gd name="connsiteY12" fmla="*/ 110490 h 577215"/>
              <a:gd name="connsiteX13" fmla="*/ 123825 w 1091565"/>
              <a:gd name="connsiteY13" fmla="*/ 60960 h 577215"/>
              <a:gd name="connsiteX14" fmla="*/ 78105 w 1091565"/>
              <a:gd name="connsiteY14" fmla="*/ 72390 h 577215"/>
              <a:gd name="connsiteX15" fmla="*/ 0 w 1091565"/>
              <a:gd name="connsiteY15" fmla="*/ 91440 h 57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91565" h="577215">
                <a:moveTo>
                  <a:pt x="0" y="91440"/>
                </a:moveTo>
                <a:lnTo>
                  <a:pt x="9525" y="371475"/>
                </a:lnTo>
                <a:lnTo>
                  <a:pt x="213360" y="381000"/>
                </a:lnTo>
                <a:lnTo>
                  <a:pt x="217170" y="577215"/>
                </a:lnTo>
                <a:lnTo>
                  <a:pt x="1080135" y="491490"/>
                </a:lnTo>
                <a:lnTo>
                  <a:pt x="1091565" y="129540"/>
                </a:lnTo>
                <a:lnTo>
                  <a:pt x="979170" y="45720"/>
                </a:lnTo>
                <a:lnTo>
                  <a:pt x="853440" y="0"/>
                </a:lnTo>
                <a:lnTo>
                  <a:pt x="729615" y="13335"/>
                </a:lnTo>
                <a:lnTo>
                  <a:pt x="573405" y="78105"/>
                </a:lnTo>
                <a:lnTo>
                  <a:pt x="501015" y="133350"/>
                </a:lnTo>
                <a:lnTo>
                  <a:pt x="356235" y="125730"/>
                </a:lnTo>
                <a:lnTo>
                  <a:pt x="217170" y="110490"/>
                </a:lnTo>
                <a:lnTo>
                  <a:pt x="123825" y="60960"/>
                </a:lnTo>
                <a:lnTo>
                  <a:pt x="78105" y="72390"/>
                </a:lnTo>
                <a:lnTo>
                  <a:pt x="0" y="9144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66B24880-B7E7-421F-96FF-A67870BB8D06}"/>
              </a:ext>
            </a:extLst>
          </p:cNvPr>
          <p:cNvSpPr/>
          <p:nvPr/>
        </p:nvSpPr>
        <p:spPr>
          <a:xfrm>
            <a:off x="5173991" y="2715738"/>
            <a:ext cx="725326" cy="715252"/>
          </a:xfrm>
          <a:custGeom>
            <a:avLst/>
            <a:gdLst>
              <a:gd name="connsiteX0" fmla="*/ 7620 w 716280"/>
              <a:gd name="connsiteY0" fmla="*/ 59055 h 727710"/>
              <a:gd name="connsiteX1" fmla="*/ 146685 w 716280"/>
              <a:gd name="connsiteY1" fmla="*/ 60960 h 727710"/>
              <a:gd name="connsiteX2" fmla="*/ 219075 w 716280"/>
              <a:gd name="connsiteY2" fmla="*/ 26670 h 727710"/>
              <a:gd name="connsiteX3" fmla="*/ 316230 w 716280"/>
              <a:gd name="connsiteY3" fmla="*/ 0 h 727710"/>
              <a:gd name="connsiteX4" fmla="*/ 365760 w 716280"/>
              <a:gd name="connsiteY4" fmla="*/ 5715 h 727710"/>
              <a:gd name="connsiteX5" fmla="*/ 586740 w 716280"/>
              <a:gd name="connsiteY5" fmla="*/ 60960 h 727710"/>
              <a:gd name="connsiteX6" fmla="*/ 600075 w 716280"/>
              <a:gd name="connsiteY6" fmla="*/ 518160 h 727710"/>
              <a:gd name="connsiteX7" fmla="*/ 710565 w 716280"/>
              <a:gd name="connsiteY7" fmla="*/ 514350 h 727710"/>
              <a:gd name="connsiteX8" fmla="*/ 716280 w 716280"/>
              <a:gd name="connsiteY8" fmla="*/ 643890 h 727710"/>
              <a:gd name="connsiteX9" fmla="*/ 7620 w 716280"/>
              <a:gd name="connsiteY9" fmla="*/ 727710 h 727710"/>
              <a:gd name="connsiteX10" fmla="*/ 0 w 716280"/>
              <a:gd name="connsiteY10" fmla="*/ 421005 h 727710"/>
              <a:gd name="connsiteX11" fmla="*/ 7620 w 716280"/>
              <a:gd name="connsiteY11" fmla="*/ 59055 h 727710"/>
              <a:gd name="connsiteX0" fmla="*/ 7620 w 716280"/>
              <a:gd name="connsiteY0" fmla="*/ 59055 h 727710"/>
              <a:gd name="connsiteX1" fmla="*/ 146685 w 716280"/>
              <a:gd name="connsiteY1" fmla="*/ 60960 h 727710"/>
              <a:gd name="connsiteX2" fmla="*/ 219075 w 716280"/>
              <a:gd name="connsiteY2" fmla="*/ 26670 h 727710"/>
              <a:gd name="connsiteX3" fmla="*/ 316230 w 716280"/>
              <a:gd name="connsiteY3" fmla="*/ 0 h 727710"/>
              <a:gd name="connsiteX4" fmla="*/ 365760 w 716280"/>
              <a:gd name="connsiteY4" fmla="*/ 5715 h 727710"/>
              <a:gd name="connsiteX5" fmla="*/ 623373 w 716280"/>
              <a:gd name="connsiteY5" fmla="*/ 60960 h 727710"/>
              <a:gd name="connsiteX6" fmla="*/ 600075 w 716280"/>
              <a:gd name="connsiteY6" fmla="*/ 518160 h 727710"/>
              <a:gd name="connsiteX7" fmla="*/ 710565 w 716280"/>
              <a:gd name="connsiteY7" fmla="*/ 514350 h 727710"/>
              <a:gd name="connsiteX8" fmla="*/ 716280 w 716280"/>
              <a:gd name="connsiteY8" fmla="*/ 643890 h 727710"/>
              <a:gd name="connsiteX9" fmla="*/ 7620 w 716280"/>
              <a:gd name="connsiteY9" fmla="*/ 727710 h 727710"/>
              <a:gd name="connsiteX10" fmla="*/ 0 w 716280"/>
              <a:gd name="connsiteY10" fmla="*/ 421005 h 727710"/>
              <a:gd name="connsiteX11" fmla="*/ 7620 w 716280"/>
              <a:gd name="connsiteY11" fmla="*/ 59055 h 727710"/>
              <a:gd name="connsiteX0" fmla="*/ 7620 w 716280"/>
              <a:gd name="connsiteY0" fmla="*/ 59055 h 727710"/>
              <a:gd name="connsiteX1" fmla="*/ 146685 w 716280"/>
              <a:gd name="connsiteY1" fmla="*/ 60960 h 727710"/>
              <a:gd name="connsiteX2" fmla="*/ 219075 w 716280"/>
              <a:gd name="connsiteY2" fmla="*/ 26670 h 727710"/>
              <a:gd name="connsiteX3" fmla="*/ 316230 w 716280"/>
              <a:gd name="connsiteY3" fmla="*/ 0 h 727710"/>
              <a:gd name="connsiteX4" fmla="*/ 365760 w 716280"/>
              <a:gd name="connsiteY4" fmla="*/ 5715 h 727710"/>
              <a:gd name="connsiteX5" fmla="*/ 623373 w 716280"/>
              <a:gd name="connsiteY5" fmla="*/ 60960 h 727710"/>
              <a:gd name="connsiteX6" fmla="*/ 641940 w 716280"/>
              <a:gd name="connsiteY6" fmla="*/ 512991 h 727710"/>
              <a:gd name="connsiteX7" fmla="*/ 710565 w 716280"/>
              <a:gd name="connsiteY7" fmla="*/ 514350 h 727710"/>
              <a:gd name="connsiteX8" fmla="*/ 716280 w 716280"/>
              <a:gd name="connsiteY8" fmla="*/ 643890 h 727710"/>
              <a:gd name="connsiteX9" fmla="*/ 7620 w 716280"/>
              <a:gd name="connsiteY9" fmla="*/ 727710 h 727710"/>
              <a:gd name="connsiteX10" fmla="*/ 0 w 716280"/>
              <a:gd name="connsiteY10" fmla="*/ 421005 h 727710"/>
              <a:gd name="connsiteX11" fmla="*/ 7620 w 716280"/>
              <a:gd name="connsiteY11" fmla="*/ 59055 h 727710"/>
              <a:gd name="connsiteX0" fmla="*/ 7620 w 747197"/>
              <a:gd name="connsiteY0" fmla="*/ 59055 h 727710"/>
              <a:gd name="connsiteX1" fmla="*/ 146685 w 747197"/>
              <a:gd name="connsiteY1" fmla="*/ 60960 h 727710"/>
              <a:gd name="connsiteX2" fmla="*/ 219075 w 747197"/>
              <a:gd name="connsiteY2" fmla="*/ 26670 h 727710"/>
              <a:gd name="connsiteX3" fmla="*/ 316230 w 747197"/>
              <a:gd name="connsiteY3" fmla="*/ 0 h 727710"/>
              <a:gd name="connsiteX4" fmla="*/ 365760 w 747197"/>
              <a:gd name="connsiteY4" fmla="*/ 5715 h 727710"/>
              <a:gd name="connsiteX5" fmla="*/ 623373 w 747197"/>
              <a:gd name="connsiteY5" fmla="*/ 60960 h 727710"/>
              <a:gd name="connsiteX6" fmla="*/ 641940 w 747197"/>
              <a:gd name="connsiteY6" fmla="*/ 512991 h 727710"/>
              <a:gd name="connsiteX7" fmla="*/ 747197 w 747197"/>
              <a:gd name="connsiteY7" fmla="*/ 514350 h 727710"/>
              <a:gd name="connsiteX8" fmla="*/ 716280 w 747197"/>
              <a:gd name="connsiteY8" fmla="*/ 643890 h 727710"/>
              <a:gd name="connsiteX9" fmla="*/ 7620 w 747197"/>
              <a:gd name="connsiteY9" fmla="*/ 727710 h 727710"/>
              <a:gd name="connsiteX10" fmla="*/ 0 w 747197"/>
              <a:gd name="connsiteY10" fmla="*/ 421005 h 727710"/>
              <a:gd name="connsiteX11" fmla="*/ 7620 w 747197"/>
              <a:gd name="connsiteY11" fmla="*/ 59055 h 727710"/>
              <a:gd name="connsiteX0" fmla="*/ 7620 w 747197"/>
              <a:gd name="connsiteY0" fmla="*/ 59055 h 727710"/>
              <a:gd name="connsiteX1" fmla="*/ 146685 w 747197"/>
              <a:gd name="connsiteY1" fmla="*/ 60960 h 727710"/>
              <a:gd name="connsiteX2" fmla="*/ 219075 w 747197"/>
              <a:gd name="connsiteY2" fmla="*/ 26670 h 727710"/>
              <a:gd name="connsiteX3" fmla="*/ 316230 w 747197"/>
              <a:gd name="connsiteY3" fmla="*/ 0 h 727710"/>
              <a:gd name="connsiteX4" fmla="*/ 365760 w 747197"/>
              <a:gd name="connsiteY4" fmla="*/ 5715 h 727710"/>
              <a:gd name="connsiteX5" fmla="*/ 623373 w 747197"/>
              <a:gd name="connsiteY5" fmla="*/ 60960 h 727710"/>
              <a:gd name="connsiteX6" fmla="*/ 641940 w 747197"/>
              <a:gd name="connsiteY6" fmla="*/ 512991 h 727710"/>
              <a:gd name="connsiteX7" fmla="*/ 747197 w 747197"/>
              <a:gd name="connsiteY7" fmla="*/ 514350 h 727710"/>
              <a:gd name="connsiteX8" fmla="*/ 737213 w 747197"/>
              <a:gd name="connsiteY8" fmla="*/ 628385 h 727710"/>
              <a:gd name="connsiteX9" fmla="*/ 7620 w 747197"/>
              <a:gd name="connsiteY9" fmla="*/ 727710 h 727710"/>
              <a:gd name="connsiteX10" fmla="*/ 0 w 747197"/>
              <a:gd name="connsiteY10" fmla="*/ 421005 h 727710"/>
              <a:gd name="connsiteX11" fmla="*/ 7620 w 747197"/>
              <a:gd name="connsiteY11" fmla="*/ 59055 h 727710"/>
              <a:gd name="connsiteX0" fmla="*/ 7620 w 747197"/>
              <a:gd name="connsiteY0" fmla="*/ 59055 h 727710"/>
              <a:gd name="connsiteX1" fmla="*/ 146685 w 747197"/>
              <a:gd name="connsiteY1" fmla="*/ 60960 h 727710"/>
              <a:gd name="connsiteX2" fmla="*/ 219075 w 747197"/>
              <a:gd name="connsiteY2" fmla="*/ 26670 h 727710"/>
              <a:gd name="connsiteX3" fmla="*/ 316230 w 747197"/>
              <a:gd name="connsiteY3" fmla="*/ 0 h 727710"/>
              <a:gd name="connsiteX4" fmla="*/ 365760 w 747197"/>
              <a:gd name="connsiteY4" fmla="*/ 5715 h 727710"/>
              <a:gd name="connsiteX5" fmla="*/ 623373 w 747197"/>
              <a:gd name="connsiteY5" fmla="*/ 60960 h 727710"/>
              <a:gd name="connsiteX6" fmla="*/ 641940 w 747197"/>
              <a:gd name="connsiteY6" fmla="*/ 512991 h 727710"/>
              <a:gd name="connsiteX7" fmla="*/ 747197 w 747197"/>
              <a:gd name="connsiteY7" fmla="*/ 540193 h 727710"/>
              <a:gd name="connsiteX8" fmla="*/ 737213 w 747197"/>
              <a:gd name="connsiteY8" fmla="*/ 628385 h 727710"/>
              <a:gd name="connsiteX9" fmla="*/ 7620 w 747197"/>
              <a:gd name="connsiteY9" fmla="*/ 727710 h 727710"/>
              <a:gd name="connsiteX10" fmla="*/ 0 w 747197"/>
              <a:gd name="connsiteY10" fmla="*/ 421005 h 727710"/>
              <a:gd name="connsiteX11" fmla="*/ 7620 w 747197"/>
              <a:gd name="connsiteY11" fmla="*/ 59055 h 72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7197" h="727710">
                <a:moveTo>
                  <a:pt x="7620" y="59055"/>
                </a:moveTo>
                <a:lnTo>
                  <a:pt x="146685" y="60960"/>
                </a:lnTo>
                <a:lnTo>
                  <a:pt x="219075" y="26670"/>
                </a:lnTo>
                <a:lnTo>
                  <a:pt x="316230" y="0"/>
                </a:lnTo>
                <a:lnTo>
                  <a:pt x="365760" y="5715"/>
                </a:lnTo>
                <a:lnTo>
                  <a:pt x="623373" y="60960"/>
                </a:lnTo>
                <a:lnTo>
                  <a:pt x="641940" y="512991"/>
                </a:lnTo>
                <a:lnTo>
                  <a:pt x="747197" y="540193"/>
                </a:lnTo>
                <a:lnTo>
                  <a:pt x="737213" y="628385"/>
                </a:lnTo>
                <a:lnTo>
                  <a:pt x="7620" y="727710"/>
                </a:lnTo>
                <a:lnTo>
                  <a:pt x="0" y="421005"/>
                </a:lnTo>
                <a:lnTo>
                  <a:pt x="7620" y="59055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4" name="Forme libre : forme 53">
            <a:extLst>
              <a:ext uri="{FF2B5EF4-FFF2-40B4-BE49-F238E27FC236}">
                <a16:creationId xmlns:a16="http://schemas.microsoft.com/office/drawing/2014/main" id="{5AC16B87-B568-47D4-A1D0-4B707517E156}"/>
              </a:ext>
            </a:extLst>
          </p:cNvPr>
          <p:cNvSpPr/>
          <p:nvPr/>
        </p:nvSpPr>
        <p:spPr>
          <a:xfrm>
            <a:off x="4964430" y="3136900"/>
            <a:ext cx="220980" cy="601823"/>
          </a:xfrm>
          <a:custGeom>
            <a:avLst/>
            <a:gdLst>
              <a:gd name="connsiteX0" fmla="*/ 0 w 251460"/>
              <a:gd name="connsiteY0" fmla="*/ 22860 h 632460"/>
              <a:gd name="connsiteX1" fmla="*/ 241300 w 251460"/>
              <a:gd name="connsiteY1" fmla="*/ 0 h 632460"/>
              <a:gd name="connsiteX2" fmla="*/ 251460 w 251460"/>
              <a:gd name="connsiteY2" fmla="*/ 309880 h 632460"/>
              <a:gd name="connsiteX3" fmla="*/ 10160 w 251460"/>
              <a:gd name="connsiteY3" fmla="*/ 632460 h 632460"/>
              <a:gd name="connsiteX4" fmla="*/ 0 w 251460"/>
              <a:gd name="connsiteY4" fmla="*/ 22860 h 632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60" h="632460">
                <a:moveTo>
                  <a:pt x="0" y="22860"/>
                </a:moveTo>
                <a:lnTo>
                  <a:pt x="241300" y="0"/>
                </a:lnTo>
                <a:lnTo>
                  <a:pt x="251460" y="309880"/>
                </a:lnTo>
                <a:lnTo>
                  <a:pt x="10160" y="632460"/>
                </a:lnTo>
                <a:lnTo>
                  <a:pt x="0" y="2286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A57CE17-D1CD-4B72-B354-EB59EEE52664}"/>
              </a:ext>
            </a:extLst>
          </p:cNvPr>
          <p:cNvSpPr/>
          <p:nvPr/>
        </p:nvSpPr>
        <p:spPr>
          <a:xfrm>
            <a:off x="4572000" y="2209800"/>
            <a:ext cx="647700" cy="169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5" name="Titre 1">
            <a:extLst>
              <a:ext uri="{FF2B5EF4-FFF2-40B4-BE49-F238E27FC236}">
                <a16:creationId xmlns:a16="http://schemas.microsoft.com/office/drawing/2014/main" id="{9A18D12A-3DCB-4D15-B948-B903D45225A4}"/>
              </a:ext>
            </a:extLst>
          </p:cNvPr>
          <p:cNvSpPr txBox="1">
            <a:spLocks/>
          </p:cNvSpPr>
          <p:nvPr/>
        </p:nvSpPr>
        <p:spPr>
          <a:xfrm>
            <a:off x="0" y="87314"/>
            <a:ext cx="9143999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Rochers de Frêne (</a:t>
            </a:r>
            <a:r>
              <a:rPr lang="fr-BE" sz="2000" dirty="0" err="1"/>
              <a:t>Lustin</a:t>
            </a:r>
            <a:r>
              <a:rPr lang="fr-BE" sz="2000" dirty="0"/>
              <a:t>) – S.P.W. (phase 3)</a:t>
            </a:r>
            <a:endParaRPr lang="fr-BE" sz="2000" dirty="0">
              <a:solidFill>
                <a:srgbClr val="FF0000"/>
              </a:solidFill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2290B12C-F41A-4744-817D-4DC08DFB8129}"/>
              </a:ext>
            </a:extLst>
          </p:cNvPr>
          <p:cNvSpPr txBox="1"/>
          <p:nvPr/>
        </p:nvSpPr>
        <p:spPr>
          <a:xfrm>
            <a:off x="324328" y="672345"/>
            <a:ext cx="5689599" cy="2191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Classification de la paroi en différents </a:t>
            </a: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niveaux de priorité 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basés sur :</a:t>
            </a:r>
          </a:p>
          <a:p>
            <a:pPr marL="179388" indent="-179388">
              <a:lnSpc>
                <a:spcPct val="150000"/>
              </a:lnSpc>
              <a:spcAft>
                <a:spcPts val="600"/>
              </a:spcAft>
              <a:buFontTx/>
              <a:buChar char="-"/>
            </a:pP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Présence ou absence d’</a:t>
            </a: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habitations en contrebas</a:t>
            </a:r>
          </a:p>
          <a:p>
            <a:pPr marL="180975" indent="-180975">
              <a:spcAft>
                <a:spcPts val="600"/>
              </a:spcAft>
              <a:buFontTx/>
              <a:buChar char="-"/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Énergie potentielle 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du bloc rocheux lors de l’impact (masse du bloc et hauteur de chute)</a:t>
            </a:r>
          </a:p>
          <a:p>
            <a:pPr marL="180975" indent="-180975">
              <a:spcAft>
                <a:spcPts val="600"/>
              </a:spcAft>
              <a:buFontTx/>
              <a:buChar char="-"/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Distance entre le pied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de la paroi et la route/les habitations (critère géométrique)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fr-B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97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0" grpId="0" animBg="1"/>
      <p:bldP spid="41" grpId="0" animBg="1"/>
      <p:bldP spid="42" grpId="0" animBg="1"/>
      <p:bldP spid="43" grpId="0" animBg="1"/>
      <p:bldP spid="47" grpId="0" animBg="1"/>
      <p:bldP spid="48" grpId="0" animBg="1"/>
      <p:bldP spid="49" grpId="0" animBg="1"/>
      <p:bldP spid="50" grpId="0" animBg="1"/>
      <p:bldP spid="3" grpId="0" animBg="1"/>
      <p:bldP spid="24" grpId="0" animBg="1"/>
      <p:bldP spid="27" grpId="0"/>
      <p:bldP spid="28" grpId="0"/>
      <p:bldP spid="29" grpId="0"/>
      <p:bldP spid="30" grpId="0" animBg="1"/>
      <p:bldP spid="31" grpId="0" animBg="1"/>
      <p:bldP spid="51" grpId="0" animBg="1"/>
      <p:bldP spid="52" grpId="0" animBg="1"/>
      <p:bldP spid="35" grpId="0" animBg="1"/>
      <p:bldP spid="38" grpId="0" animBg="1"/>
      <p:bldP spid="39" grpId="0" animBg="1"/>
      <p:bldP spid="53" grpId="0" animBg="1"/>
      <p:bldP spid="44" grpId="0" animBg="1"/>
      <p:bldP spid="46" grpId="0" animBg="1"/>
      <p:bldP spid="5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7CAD2AB-E819-4DE3-8C2E-7DF475460643}"/>
              </a:ext>
            </a:extLst>
          </p:cNvPr>
          <p:cNvSpPr txBox="1">
            <a:spLocks/>
          </p:cNvSpPr>
          <p:nvPr/>
        </p:nvSpPr>
        <p:spPr>
          <a:xfrm>
            <a:off x="0" y="87314"/>
            <a:ext cx="9143999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Interventions de la Direction de la Géotechnique</a:t>
            </a:r>
            <a:endParaRPr lang="fr-BE" sz="2000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7CF6118-8D87-4D3B-A96C-DF4C68680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808" y="469343"/>
            <a:ext cx="7040383" cy="467000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2F7D63-8C95-4A5E-B995-C7997A5B0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808" y="596118"/>
            <a:ext cx="3251194" cy="518817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BE" sz="1400" dirty="0"/>
              <a:t>Plus de 60 études de parois rocheuses réalisées en Wallonie depuis 1990</a:t>
            </a:r>
          </a:p>
        </p:txBody>
      </p:sp>
    </p:spTree>
    <p:extLst>
      <p:ext uri="{BB962C8B-B14F-4D97-AF65-F5344CB8AC3E}">
        <p14:creationId xmlns:p14="http://schemas.microsoft.com/office/powerpoint/2010/main" val="7245387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41A9113B-2BA1-46B7-84A8-18B794E14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46" y="672124"/>
            <a:ext cx="8643816" cy="3755876"/>
          </a:xfrm>
        </p:spPr>
        <p:txBody>
          <a:bodyPr>
            <a:normAutofit/>
          </a:bodyPr>
          <a:lstStyle/>
          <a:p>
            <a:pPr marL="179388" lvl="0" indent="-179388">
              <a:spcAft>
                <a:spcPts val="600"/>
              </a:spcAft>
            </a:pPr>
            <a:r>
              <a:rPr lang="fr-BE" sz="1800" dirty="0"/>
              <a:t>Le S.P.W. prend en considération la problématique de chutes de rochers </a:t>
            </a:r>
          </a:p>
          <a:p>
            <a:pPr marL="179388" lvl="0" indent="-179388"/>
            <a:r>
              <a:rPr lang="fr-BE" sz="1800" dirty="0"/>
              <a:t>La Direction de la Géotechnique est de plus en plus sollicitée par les DT :</a:t>
            </a:r>
          </a:p>
          <a:p>
            <a:pPr marL="579438" lvl="1" indent="-179388"/>
            <a:r>
              <a:rPr lang="fr-BE" sz="1400" dirty="0"/>
              <a:t>Inspections, observations</a:t>
            </a:r>
          </a:p>
          <a:p>
            <a:pPr marL="579438" lvl="1" indent="-179388">
              <a:spcAft>
                <a:spcPts val="600"/>
              </a:spcAft>
            </a:pPr>
            <a:r>
              <a:rPr lang="fr-BE" sz="1400" dirty="0"/>
              <a:t>Proposition de moyens de confortements appropriés de façon à diminuer le risque à un niveau acceptable (le risque « zéro » n’existe pas)</a:t>
            </a:r>
          </a:p>
          <a:p>
            <a:pPr marL="179388" lvl="0" indent="-179388"/>
            <a:r>
              <a:rPr lang="fr-BE" sz="1800" dirty="0"/>
              <a:t>La Direction de la Géotechnique met en place un outil d’aide à la décision à l’échelle de la Wallonie </a:t>
            </a:r>
          </a:p>
          <a:p>
            <a:pPr marL="579438" lvl="1" indent="-179388"/>
            <a:r>
              <a:rPr lang="fr-BE" sz="1400" dirty="0"/>
              <a:t>Projet CLADAROC</a:t>
            </a:r>
          </a:p>
          <a:p>
            <a:pPr marL="579438" lvl="1" indent="-179388"/>
            <a:r>
              <a:rPr lang="fr-BE" sz="1400" dirty="0"/>
              <a:t>Collaboration étroite avec les DT</a:t>
            </a:r>
          </a:p>
          <a:p>
            <a:pPr marL="579438" lvl="1" indent="-179388"/>
            <a:endParaRPr lang="fr-BE" sz="1400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7A57EF0-C322-4715-A742-B01D0B720276}"/>
              </a:ext>
            </a:extLst>
          </p:cNvPr>
          <p:cNvSpPr txBox="1">
            <a:spLocks/>
          </p:cNvSpPr>
          <p:nvPr/>
        </p:nvSpPr>
        <p:spPr>
          <a:xfrm>
            <a:off x="0" y="87314"/>
            <a:ext cx="9143999" cy="38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BE" sz="2000" dirty="0"/>
              <a:t>Conclusions</a:t>
            </a:r>
            <a:endParaRPr lang="fr-B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151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BFCAC66-BF09-4D82-A4B6-92A0FF68D1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499" y="1050477"/>
            <a:ext cx="3762259" cy="210011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3E36913-4444-4E27-9E4E-A50F7BEA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399" y="107125"/>
            <a:ext cx="7349201" cy="456343"/>
          </a:xfrm>
        </p:spPr>
        <p:txBody>
          <a:bodyPr>
            <a:normAutofit/>
          </a:bodyPr>
          <a:lstStyle/>
          <a:p>
            <a:r>
              <a:rPr lang="fr-BE" sz="2000" dirty="0"/>
              <a:t>Rappel de la problématique des effondrements de rochers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8B9D388-262E-4CD1-8975-18D8330B7B45}"/>
              </a:ext>
            </a:extLst>
          </p:cNvPr>
          <p:cNvSpPr txBox="1">
            <a:spLocks/>
          </p:cNvSpPr>
          <p:nvPr/>
        </p:nvSpPr>
        <p:spPr>
          <a:xfrm>
            <a:off x="897399" y="617445"/>
            <a:ext cx="7868120" cy="375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lang="fr-BE" sz="1400" dirty="0">
                <a:latin typeface="Arial"/>
                <a:cs typeface="Arial"/>
              </a:rPr>
              <a:t>Exemples de dispositifs de confortement classiques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4DD2DB5-89DB-4A35-9C49-5FF10C093F16}"/>
              </a:ext>
            </a:extLst>
          </p:cNvPr>
          <p:cNvSpPr txBox="1"/>
          <p:nvPr/>
        </p:nvSpPr>
        <p:spPr>
          <a:xfrm>
            <a:off x="391633" y="3743222"/>
            <a:ext cx="19166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400" b="1" dirty="0"/>
              <a:t>Grillage double torsion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8EF1A217-4B13-4D17-A02A-471A0CBCA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038" y="1050477"/>
            <a:ext cx="1977817" cy="267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F47A4A1-DB56-4257-BE84-C3CC992B4FCB}"/>
              </a:ext>
            </a:extLst>
          </p:cNvPr>
          <p:cNvSpPr txBox="1"/>
          <p:nvPr/>
        </p:nvSpPr>
        <p:spPr>
          <a:xfrm>
            <a:off x="3952112" y="3258714"/>
            <a:ext cx="25435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 b="1"/>
            </a:lvl1pPr>
          </a:lstStyle>
          <a:p>
            <a:r>
              <a:rPr lang="fr-BE" dirty="0"/>
              <a:t>Filet métallique plaqué et ancré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5C55EC0-896E-44F1-9A7B-EB7EC196D386}"/>
              </a:ext>
            </a:extLst>
          </p:cNvPr>
          <p:cNvSpPr/>
          <p:nvPr/>
        </p:nvSpPr>
        <p:spPr>
          <a:xfrm>
            <a:off x="3511059" y="1943699"/>
            <a:ext cx="265056" cy="476177"/>
          </a:xfrm>
          <a:prstGeom prst="ellipse">
            <a:avLst/>
          </a:prstGeom>
          <a:solidFill>
            <a:schemeClr val="accent6">
              <a:lumMod val="40000"/>
              <a:lumOff val="60000"/>
              <a:alpha val="2900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8A32F2D-1DB6-4524-84AA-753DF7985860}"/>
              </a:ext>
            </a:extLst>
          </p:cNvPr>
          <p:cNvSpPr/>
          <p:nvPr/>
        </p:nvSpPr>
        <p:spPr>
          <a:xfrm>
            <a:off x="3942458" y="2100536"/>
            <a:ext cx="265056" cy="434474"/>
          </a:xfrm>
          <a:prstGeom prst="ellipse">
            <a:avLst/>
          </a:prstGeom>
          <a:solidFill>
            <a:schemeClr val="accent6">
              <a:lumMod val="40000"/>
              <a:lumOff val="60000"/>
              <a:alpha val="2900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58EF94F-ACE0-42E8-B73E-00C585FC09CE}"/>
              </a:ext>
            </a:extLst>
          </p:cNvPr>
          <p:cNvSpPr/>
          <p:nvPr/>
        </p:nvSpPr>
        <p:spPr>
          <a:xfrm>
            <a:off x="3121128" y="2571750"/>
            <a:ext cx="265056" cy="231538"/>
          </a:xfrm>
          <a:prstGeom prst="ellipse">
            <a:avLst/>
          </a:prstGeom>
          <a:solidFill>
            <a:schemeClr val="accent6">
              <a:lumMod val="40000"/>
              <a:lumOff val="60000"/>
              <a:alpha val="2900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2E2F880-8007-4906-9181-4DE7EF83148A}"/>
              </a:ext>
            </a:extLst>
          </p:cNvPr>
          <p:cNvSpPr/>
          <p:nvPr/>
        </p:nvSpPr>
        <p:spPr>
          <a:xfrm>
            <a:off x="5625290" y="2457672"/>
            <a:ext cx="265056" cy="231538"/>
          </a:xfrm>
          <a:prstGeom prst="ellipse">
            <a:avLst/>
          </a:prstGeom>
          <a:solidFill>
            <a:schemeClr val="accent6">
              <a:lumMod val="40000"/>
              <a:lumOff val="60000"/>
              <a:alpha val="2900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C9A3B08-81E0-4863-AEC0-6814C5634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346" y="1065907"/>
            <a:ext cx="2612743" cy="146910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01A1B3-F5BD-4F8E-93F9-5EB7D772B2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055" y="2608489"/>
            <a:ext cx="2543540" cy="245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4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A0CA66DA-0AA8-43C1-B46A-8925704F1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4604"/>
            <a:ext cx="6666362" cy="4100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3E36913-4444-4E27-9E4E-A50F7BEA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399" y="107125"/>
            <a:ext cx="7349201" cy="456343"/>
          </a:xfrm>
        </p:spPr>
        <p:txBody>
          <a:bodyPr>
            <a:normAutofit/>
          </a:bodyPr>
          <a:lstStyle/>
          <a:p>
            <a:r>
              <a:rPr lang="fr-BE" sz="2000" dirty="0"/>
              <a:t>Rappel de la problématique des effondrements de rochers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4DD2DB5-89DB-4A35-9C49-5FF10C093F16}"/>
              </a:ext>
            </a:extLst>
          </p:cNvPr>
          <p:cNvSpPr txBox="1"/>
          <p:nvPr/>
        </p:nvSpPr>
        <p:spPr>
          <a:xfrm>
            <a:off x="7082824" y="2574891"/>
            <a:ext cx="16755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 b="1"/>
            </a:lvl1pPr>
          </a:lstStyle>
          <a:p>
            <a:r>
              <a:rPr lang="fr-BE" dirty="0"/>
              <a:t>Ecran pare-blocs 3.000 kJ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D25F2EAB-176C-45ED-BDF2-AE728E9B2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312" y="1043308"/>
            <a:ext cx="6666362" cy="4100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B00137C-820E-4768-8B27-16DEB0AB3645}"/>
              </a:ext>
            </a:extLst>
          </p:cNvPr>
          <p:cNvSpPr txBox="1"/>
          <p:nvPr/>
        </p:nvSpPr>
        <p:spPr>
          <a:xfrm>
            <a:off x="6748807" y="3990282"/>
            <a:ext cx="16755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 b="1"/>
            </a:lvl1pPr>
          </a:lstStyle>
          <a:p>
            <a:r>
              <a:rPr lang="fr-BE" dirty="0"/>
              <a:t>Merlon de gabions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C5243AF-9711-414E-8BD4-F3778F5ACCC1}"/>
              </a:ext>
            </a:extLst>
          </p:cNvPr>
          <p:cNvCxnSpPr>
            <a:cxnSpLocks/>
          </p:cNvCxnSpPr>
          <p:nvPr/>
        </p:nvCxnSpPr>
        <p:spPr>
          <a:xfrm flipH="1" flipV="1">
            <a:off x="5970687" y="2813675"/>
            <a:ext cx="1105473" cy="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9305346-EDBF-4EE9-9681-A7C48D571D91}"/>
              </a:ext>
            </a:extLst>
          </p:cNvPr>
          <p:cNvCxnSpPr>
            <a:cxnSpLocks/>
          </p:cNvCxnSpPr>
          <p:nvPr/>
        </p:nvCxnSpPr>
        <p:spPr>
          <a:xfrm flipH="1">
            <a:off x="4270563" y="4144171"/>
            <a:ext cx="2476158" cy="499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589BB4D7-091F-4D20-845C-8B99F4851005}"/>
              </a:ext>
            </a:extLst>
          </p:cNvPr>
          <p:cNvSpPr txBox="1"/>
          <p:nvPr/>
        </p:nvSpPr>
        <p:spPr>
          <a:xfrm>
            <a:off x="5208500" y="4646421"/>
            <a:ext cx="136986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000" dirty="0"/>
              <a:t>N90  - Thon (Andenne)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4096448B-253A-4537-8665-7AF56D33AFA4}"/>
              </a:ext>
            </a:extLst>
          </p:cNvPr>
          <p:cNvSpPr txBox="1">
            <a:spLocks/>
          </p:cNvSpPr>
          <p:nvPr/>
        </p:nvSpPr>
        <p:spPr>
          <a:xfrm>
            <a:off x="897399" y="617445"/>
            <a:ext cx="7868120" cy="375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lang="fr-BE" sz="1400" dirty="0">
                <a:latin typeface="Arial"/>
                <a:cs typeface="Arial"/>
              </a:rPr>
              <a:t>Exemples de dispositifs de confortement classiques</a:t>
            </a:r>
          </a:p>
        </p:txBody>
      </p:sp>
    </p:spTree>
    <p:extLst>
      <p:ext uri="{BB962C8B-B14F-4D97-AF65-F5344CB8AC3E}">
        <p14:creationId xmlns:p14="http://schemas.microsoft.com/office/powerpoint/2010/main" val="3879772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E36913-4444-4E27-9E4E-A50F7BEA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399" y="107125"/>
            <a:ext cx="7349201" cy="456343"/>
          </a:xfrm>
        </p:spPr>
        <p:txBody>
          <a:bodyPr>
            <a:normAutofit/>
          </a:bodyPr>
          <a:lstStyle/>
          <a:p>
            <a:r>
              <a:rPr lang="fr-BE" sz="2000" dirty="0"/>
              <a:t>Rappel de la problématique des effondrements de rochers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4DD2DB5-89DB-4A35-9C49-5FF10C093F16}"/>
              </a:ext>
            </a:extLst>
          </p:cNvPr>
          <p:cNvSpPr txBox="1"/>
          <p:nvPr/>
        </p:nvSpPr>
        <p:spPr>
          <a:xfrm>
            <a:off x="6351264" y="2241548"/>
            <a:ext cx="2360555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 b="1"/>
            </a:lvl1pPr>
          </a:lstStyle>
          <a:p>
            <a:r>
              <a:rPr lang="fr-BE" dirty="0"/>
              <a:t>Confortement de masses ponctuelles par ancrages passifs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B1F4C31D-6464-41C0-B87C-766632D62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28" y="1176364"/>
            <a:ext cx="6169035" cy="3917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E1CFF16F-5775-4388-8B33-1DB81A6CB8F1}"/>
              </a:ext>
            </a:extLst>
          </p:cNvPr>
          <p:cNvSpPr/>
          <p:nvPr/>
        </p:nvSpPr>
        <p:spPr>
          <a:xfrm>
            <a:off x="1250519" y="3882705"/>
            <a:ext cx="296008" cy="283399"/>
          </a:xfrm>
          <a:prstGeom prst="ellipse">
            <a:avLst/>
          </a:prstGeom>
          <a:solidFill>
            <a:schemeClr val="accent6">
              <a:lumMod val="40000"/>
              <a:lumOff val="60000"/>
              <a:alpha val="2900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D4B8779-C561-4025-A312-993DF2A189C5}"/>
              </a:ext>
            </a:extLst>
          </p:cNvPr>
          <p:cNvSpPr/>
          <p:nvPr/>
        </p:nvSpPr>
        <p:spPr>
          <a:xfrm>
            <a:off x="2367371" y="3257895"/>
            <a:ext cx="296008" cy="283399"/>
          </a:xfrm>
          <a:prstGeom prst="ellipse">
            <a:avLst/>
          </a:prstGeom>
          <a:solidFill>
            <a:schemeClr val="accent6">
              <a:lumMod val="40000"/>
              <a:lumOff val="60000"/>
              <a:alpha val="2900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03AD0C6-2A7C-410C-9DE7-7FC5A430CBED}"/>
              </a:ext>
            </a:extLst>
          </p:cNvPr>
          <p:cNvSpPr/>
          <p:nvPr/>
        </p:nvSpPr>
        <p:spPr>
          <a:xfrm>
            <a:off x="1476765" y="2697542"/>
            <a:ext cx="296008" cy="283399"/>
          </a:xfrm>
          <a:prstGeom prst="ellipse">
            <a:avLst/>
          </a:prstGeom>
          <a:solidFill>
            <a:schemeClr val="accent6">
              <a:lumMod val="40000"/>
              <a:lumOff val="60000"/>
              <a:alpha val="2900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FDF1B65-D1B2-4C5C-9DDA-7F8B7508BA0D}"/>
              </a:ext>
            </a:extLst>
          </p:cNvPr>
          <p:cNvSpPr/>
          <p:nvPr/>
        </p:nvSpPr>
        <p:spPr>
          <a:xfrm>
            <a:off x="501236" y="4116104"/>
            <a:ext cx="296008" cy="283399"/>
          </a:xfrm>
          <a:prstGeom prst="ellipse">
            <a:avLst/>
          </a:prstGeom>
          <a:solidFill>
            <a:schemeClr val="accent6">
              <a:lumMod val="40000"/>
              <a:lumOff val="60000"/>
              <a:alpha val="2900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17C521D-B40F-4D96-9766-EF97C028A648}"/>
              </a:ext>
            </a:extLst>
          </p:cNvPr>
          <p:cNvSpPr/>
          <p:nvPr/>
        </p:nvSpPr>
        <p:spPr>
          <a:xfrm>
            <a:off x="1401413" y="2039190"/>
            <a:ext cx="296008" cy="283399"/>
          </a:xfrm>
          <a:prstGeom prst="ellipse">
            <a:avLst/>
          </a:prstGeom>
          <a:solidFill>
            <a:schemeClr val="accent6">
              <a:lumMod val="40000"/>
              <a:lumOff val="60000"/>
              <a:alpha val="2900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9DD4D5C-6349-4F8E-9C53-C2A2B8AAF41F}"/>
              </a:ext>
            </a:extLst>
          </p:cNvPr>
          <p:cNvSpPr/>
          <p:nvPr/>
        </p:nvSpPr>
        <p:spPr>
          <a:xfrm>
            <a:off x="2607039" y="2173381"/>
            <a:ext cx="296008" cy="283399"/>
          </a:xfrm>
          <a:prstGeom prst="ellipse">
            <a:avLst/>
          </a:prstGeom>
          <a:solidFill>
            <a:schemeClr val="accent6">
              <a:lumMod val="40000"/>
              <a:lumOff val="60000"/>
              <a:alpha val="2900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C048636-79DB-4D68-9DE1-0F027D9749BA}"/>
              </a:ext>
            </a:extLst>
          </p:cNvPr>
          <p:cNvSpPr/>
          <p:nvPr/>
        </p:nvSpPr>
        <p:spPr>
          <a:xfrm>
            <a:off x="19228" y="3306759"/>
            <a:ext cx="427832" cy="459562"/>
          </a:xfrm>
          <a:prstGeom prst="ellipse">
            <a:avLst/>
          </a:prstGeom>
          <a:solidFill>
            <a:schemeClr val="accent6">
              <a:lumMod val="40000"/>
              <a:lumOff val="60000"/>
              <a:alpha val="2900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5F8B993-1966-4DC6-B0E2-B969EE233DCF}"/>
              </a:ext>
            </a:extLst>
          </p:cNvPr>
          <p:cNvSpPr/>
          <p:nvPr/>
        </p:nvSpPr>
        <p:spPr>
          <a:xfrm>
            <a:off x="350342" y="2622265"/>
            <a:ext cx="296008" cy="283399"/>
          </a:xfrm>
          <a:prstGeom prst="ellipse">
            <a:avLst/>
          </a:prstGeom>
          <a:solidFill>
            <a:schemeClr val="accent6">
              <a:lumMod val="40000"/>
              <a:lumOff val="60000"/>
              <a:alpha val="2900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4C7B828-06EB-4C6E-9AF4-B794BEC9C681}"/>
              </a:ext>
            </a:extLst>
          </p:cNvPr>
          <p:cNvSpPr txBox="1"/>
          <p:nvPr/>
        </p:nvSpPr>
        <p:spPr>
          <a:xfrm>
            <a:off x="4759821" y="4784279"/>
            <a:ext cx="137901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000" dirty="0"/>
              <a:t>N90  - Thon (Andenne)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7840EAD8-7A08-45F4-AE89-D4D2AE140DA0}"/>
              </a:ext>
            </a:extLst>
          </p:cNvPr>
          <p:cNvSpPr txBox="1">
            <a:spLocks/>
          </p:cNvSpPr>
          <p:nvPr/>
        </p:nvSpPr>
        <p:spPr>
          <a:xfrm>
            <a:off x="897399" y="617445"/>
            <a:ext cx="7868120" cy="375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lang="fr-BE" sz="1400" dirty="0">
                <a:latin typeface="Arial"/>
                <a:cs typeface="Arial"/>
              </a:rPr>
              <a:t>Exemples de dispositifs de confortement classiques</a:t>
            </a:r>
          </a:p>
        </p:txBody>
      </p:sp>
    </p:spTree>
    <p:extLst>
      <p:ext uri="{BB962C8B-B14F-4D97-AF65-F5344CB8AC3E}">
        <p14:creationId xmlns:p14="http://schemas.microsoft.com/office/powerpoint/2010/main" val="92032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8DBC72F-BEAD-4CD8-ACAD-E03276F04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714" y="980461"/>
            <a:ext cx="3373198" cy="310123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3E36913-4444-4E27-9E4E-A50F7BEA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399" y="107125"/>
            <a:ext cx="7349201" cy="456343"/>
          </a:xfrm>
        </p:spPr>
        <p:txBody>
          <a:bodyPr>
            <a:normAutofit/>
          </a:bodyPr>
          <a:lstStyle/>
          <a:p>
            <a:r>
              <a:rPr lang="fr-BE" sz="2000" dirty="0"/>
              <a:t>Rappel de la problématique des effondrements de rochers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4DD2DB5-89DB-4A35-9C49-5FF10C093F16}"/>
              </a:ext>
            </a:extLst>
          </p:cNvPr>
          <p:cNvSpPr txBox="1"/>
          <p:nvPr/>
        </p:nvSpPr>
        <p:spPr>
          <a:xfrm>
            <a:off x="1448960" y="3602096"/>
            <a:ext cx="147346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 b="1"/>
            </a:lvl1pPr>
          </a:lstStyle>
          <a:p>
            <a:r>
              <a:rPr lang="fr-BE" dirty="0"/>
              <a:t>Ecran déflecteur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20DA9B8-F0C3-4572-8DE4-15E283D77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210" y="1061418"/>
            <a:ext cx="2116320" cy="2426714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sp>
        <p:nvSpPr>
          <p:cNvPr id="9" name="Hexagone 8">
            <a:extLst>
              <a:ext uri="{FF2B5EF4-FFF2-40B4-BE49-F238E27FC236}">
                <a16:creationId xmlns:a16="http://schemas.microsoft.com/office/drawing/2014/main" id="{1568C085-0300-43AA-8E1E-D8C7F8458142}"/>
              </a:ext>
            </a:extLst>
          </p:cNvPr>
          <p:cNvSpPr/>
          <p:nvPr/>
        </p:nvSpPr>
        <p:spPr>
          <a:xfrm>
            <a:off x="2754037" y="1297157"/>
            <a:ext cx="171766" cy="141454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1A1BF55-58A9-4DAD-BC56-E2BDCFCAD4FD}"/>
              </a:ext>
            </a:extLst>
          </p:cNvPr>
          <p:cNvCxnSpPr>
            <a:cxnSpLocks/>
          </p:cNvCxnSpPr>
          <p:nvPr/>
        </p:nvCxnSpPr>
        <p:spPr>
          <a:xfrm flipH="1">
            <a:off x="2213481" y="1473975"/>
            <a:ext cx="540556" cy="3283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0F5EA0F-E427-4FA0-A52B-2B4F8C16433F}"/>
              </a:ext>
            </a:extLst>
          </p:cNvPr>
          <p:cNvCxnSpPr>
            <a:cxnSpLocks/>
          </p:cNvCxnSpPr>
          <p:nvPr/>
        </p:nvCxnSpPr>
        <p:spPr>
          <a:xfrm flipH="1">
            <a:off x="2061923" y="1827609"/>
            <a:ext cx="123771" cy="5203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1E1F4611-2BBA-45E7-8888-B8744A6E832A}"/>
              </a:ext>
            </a:extLst>
          </p:cNvPr>
          <p:cNvSpPr txBox="1"/>
          <p:nvPr/>
        </p:nvSpPr>
        <p:spPr>
          <a:xfrm>
            <a:off x="7695040" y="3768281"/>
            <a:ext cx="5122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000" dirty="0"/>
              <a:t>Suisse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EBC6D1E0-E9C5-449A-AE57-C8B23F2EDC21}"/>
              </a:ext>
            </a:extLst>
          </p:cNvPr>
          <p:cNvSpPr txBox="1">
            <a:spLocks/>
          </p:cNvSpPr>
          <p:nvPr/>
        </p:nvSpPr>
        <p:spPr>
          <a:xfrm>
            <a:off x="127148" y="4150207"/>
            <a:ext cx="8295154" cy="91053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endParaRPr lang="fr-BE" sz="1400" dirty="0">
              <a:latin typeface="Arial"/>
              <a:cs typeface="Arial"/>
            </a:endParaRPr>
          </a:p>
          <a:p>
            <a:pPr lvl="0">
              <a:spcBef>
                <a:spcPct val="20000"/>
              </a:spcBef>
            </a:pPr>
            <a:r>
              <a:rPr lang="fr-BE" sz="1400" dirty="0">
                <a:latin typeface="Arial"/>
                <a:cs typeface="Arial"/>
              </a:rPr>
              <a:t>           Un </a:t>
            </a:r>
            <a:r>
              <a:rPr lang="fr-BE" sz="1400">
                <a:latin typeface="Arial"/>
                <a:cs typeface="Arial"/>
              </a:rPr>
              <a:t>dispositif similaire </a:t>
            </a:r>
            <a:r>
              <a:rPr lang="fr-BE" sz="1400" dirty="0">
                <a:latin typeface="Arial"/>
                <a:cs typeface="Arial"/>
              </a:rPr>
              <a:t>va prochainement être préconisé à Esneux, Magnée et Dinant-Anhée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D320361E-47CD-4F7A-8CD4-470B4959E531}"/>
              </a:ext>
            </a:extLst>
          </p:cNvPr>
          <p:cNvSpPr txBox="1">
            <a:spLocks/>
          </p:cNvSpPr>
          <p:nvPr/>
        </p:nvSpPr>
        <p:spPr>
          <a:xfrm>
            <a:off x="897399" y="617445"/>
            <a:ext cx="7868120" cy="375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lang="fr-BE" sz="1400" dirty="0">
                <a:latin typeface="Arial"/>
                <a:cs typeface="Arial"/>
              </a:rPr>
              <a:t>Exemples de dispositifs de confortement classiques</a:t>
            </a:r>
          </a:p>
        </p:txBody>
      </p:sp>
    </p:spTree>
    <p:extLst>
      <p:ext uri="{BB962C8B-B14F-4D97-AF65-F5344CB8AC3E}">
        <p14:creationId xmlns:p14="http://schemas.microsoft.com/office/powerpoint/2010/main" val="219739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E36913-4444-4E27-9E4E-A50F7BEA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747" y="95729"/>
            <a:ext cx="5503401" cy="638917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BE" sz="2000" dirty="0"/>
              <a:t>Evolution dans la recherche des solutions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8B9D388-262E-4CD1-8975-18D8330B7B45}"/>
              </a:ext>
            </a:extLst>
          </p:cNvPr>
          <p:cNvSpPr txBox="1">
            <a:spLocks/>
          </p:cNvSpPr>
          <p:nvPr/>
        </p:nvSpPr>
        <p:spPr>
          <a:xfrm>
            <a:off x="254000" y="1250016"/>
            <a:ext cx="8778240" cy="3060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>
                <a:latin typeface="Arial"/>
                <a:cs typeface="Arial"/>
              </a:rPr>
              <a:t>Le S.P.W. prend la problématique des chutes de rochers en considération de manière globale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fr-BE" sz="1400" dirty="0">
              <a:latin typeface="Arial"/>
              <a:cs typeface="Arial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>
                <a:latin typeface="Arial"/>
                <a:cs typeface="Arial"/>
              </a:rPr>
              <a:t>Mise au point d’une procédure d’inventaire, de classement automatique et de priorisation des parois rocheuses à problèmes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endParaRPr lang="fr-BE" sz="1400" dirty="0">
              <a:latin typeface="Arial"/>
              <a:cs typeface="Arial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>
                <a:latin typeface="Arial"/>
                <a:cs typeface="Arial"/>
              </a:rPr>
              <a:t>Classement basé sur un « coefficient de dangerosité »   </a:t>
            </a:r>
            <a:r>
              <a:rPr lang="fr-BE" sz="1400" dirty="0">
                <a:latin typeface="Arial"/>
                <a:cs typeface="Arial"/>
                <a:sym typeface="Wingdings" panose="05000000000000000000" pitchFamily="2" charset="2"/>
              </a:rPr>
              <a:t>  </a:t>
            </a:r>
            <a:r>
              <a:rPr lang="fr-BE" sz="1400" dirty="0">
                <a:latin typeface="Arial"/>
                <a:cs typeface="Arial"/>
              </a:rPr>
              <a:t>Projet CLADAROC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endParaRPr lang="fr-BE" sz="1400" dirty="0">
              <a:latin typeface="Arial"/>
              <a:cs typeface="Arial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>
                <a:latin typeface="Arial"/>
                <a:cs typeface="Arial"/>
              </a:rPr>
              <a:t>Méthodologie testée et vérifiée sur des « sites écoles »</a:t>
            </a:r>
          </a:p>
          <a:p>
            <a:pPr>
              <a:spcBef>
                <a:spcPct val="20000"/>
              </a:spcBef>
            </a:pPr>
            <a:endParaRPr lang="fr-BE" sz="1400" dirty="0">
              <a:latin typeface="Arial"/>
              <a:cs typeface="Arial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BE" sz="1400" dirty="0">
                <a:latin typeface="Arial"/>
                <a:cs typeface="Arial"/>
              </a:rPr>
              <a:t>Cette méthode est un </a:t>
            </a:r>
            <a:r>
              <a:rPr lang="fr-BE" sz="1400" b="1" dirty="0">
                <a:latin typeface="Arial"/>
                <a:cs typeface="Arial"/>
              </a:rPr>
              <a:t>outil d’aide à la décision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endParaRPr lang="fr-BE" sz="1400" dirty="0"/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fr-BE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23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4842</TotalTime>
  <Words>1859</Words>
  <Application>Microsoft Office PowerPoint</Application>
  <PresentationFormat>Affichage à l'écran (16:9)</PresentationFormat>
  <Paragraphs>293</Paragraphs>
  <Slides>46</Slides>
  <Notes>20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2" baseType="lpstr">
      <vt:lpstr>ＭＳ Ｐゴシック</vt:lpstr>
      <vt:lpstr>Arial</vt:lpstr>
      <vt:lpstr>Calibri</vt:lpstr>
      <vt:lpstr>Century Gothic</vt:lpstr>
      <vt:lpstr>Wingdings</vt:lpstr>
      <vt:lpstr>1_Thème Office</vt:lpstr>
      <vt:lpstr>Stabilisation des parois rocheuses le long des routes en Wallonie</vt:lpstr>
      <vt:lpstr>Rappel de la problématique des effondrements de rochers</vt:lpstr>
      <vt:lpstr>Rappel de la problématique des effondrements de rochers</vt:lpstr>
      <vt:lpstr>Rappel de la problématique des effondrements de rochers</vt:lpstr>
      <vt:lpstr>Rappel de la problématique des effondrements de rochers</vt:lpstr>
      <vt:lpstr>Rappel de la problématique des effondrements de rochers</vt:lpstr>
      <vt:lpstr>Rappel de la problématique des effondrements de rochers</vt:lpstr>
      <vt:lpstr>Rappel de la problématique des effondrements de rochers</vt:lpstr>
      <vt:lpstr>Evolution dans la recherche des solutions</vt:lpstr>
      <vt:lpstr>Projet CLADAROC</vt:lpstr>
      <vt:lpstr>CLADAROC : Etat d’avancement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Catégorie 1 : grillage pendant double torsion</vt:lpstr>
      <vt:lpstr>Catégorie 2 : observations</vt:lpstr>
      <vt:lpstr>Catégorie 2 : filet plaqué ancré de résistance intermédiaire</vt:lpstr>
      <vt:lpstr>Catégorie 3 : observations</vt:lpstr>
      <vt:lpstr>Catégorie 3 : filet plaqué ancré de résistance élevée</vt:lpstr>
      <vt:lpstr>Catégorie 4 : Observations</vt:lpstr>
      <vt:lpstr>Catégorie 4 : Écran pare-blocs en pied de versant</vt:lpstr>
      <vt:lpstr>Catégorie 5 : blocs rocheux ponctuels instables</vt:lpstr>
      <vt:lpstr>Présentation PowerPoint</vt:lpstr>
      <vt:lpstr>Présentation PowerPoint</vt:lpstr>
      <vt:lpstr>Présentation PowerPoint</vt:lpstr>
      <vt:lpstr>Présentation PowerPoint</vt:lpstr>
    </vt:vector>
  </TitlesOfParts>
  <Company>Service public de Wallonie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Jean-Sébastien Cornélis</dc:creator>
  <cp:lastModifiedBy>TOUSSAINT Patrice</cp:lastModifiedBy>
  <cp:revision>430</cp:revision>
  <cp:lastPrinted>2020-02-19T12:23:57Z</cp:lastPrinted>
  <dcterms:created xsi:type="dcterms:W3CDTF">2017-06-20T09:48:45Z</dcterms:created>
  <dcterms:modified xsi:type="dcterms:W3CDTF">2020-03-09T16:26:30Z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2a09c5-6e26-4737-a926-47ef1ab198ae_Enabled">
    <vt:lpwstr>True</vt:lpwstr>
  </property>
  <property fmtid="{D5CDD505-2E9C-101B-9397-08002B2CF9AE}" pid="3" name="MSIP_Label_e72a09c5-6e26-4737-a926-47ef1ab198ae_SiteId">
    <vt:lpwstr>1f816a84-7aa6-4a56-b22a-7b3452fa8681</vt:lpwstr>
  </property>
  <property fmtid="{D5CDD505-2E9C-101B-9397-08002B2CF9AE}" pid="4" name="MSIP_Label_e72a09c5-6e26-4737-a926-47ef1ab198ae_Owner">
    <vt:lpwstr>sarah.geeninckx@spw.wallonie.be</vt:lpwstr>
  </property>
  <property fmtid="{D5CDD505-2E9C-101B-9397-08002B2CF9AE}" pid="5" name="MSIP_Label_e72a09c5-6e26-4737-a926-47ef1ab198ae_SetDate">
    <vt:lpwstr>2019-10-28T13:53:21.4931093Z</vt:lpwstr>
  </property>
  <property fmtid="{D5CDD505-2E9C-101B-9397-08002B2CF9AE}" pid="6" name="MSIP_Label_e72a09c5-6e26-4737-a926-47ef1ab198ae_Name">
    <vt:lpwstr>Confidentiel</vt:lpwstr>
  </property>
  <property fmtid="{D5CDD505-2E9C-101B-9397-08002B2CF9AE}" pid="7" name="MSIP_Label_e72a09c5-6e26-4737-a926-47ef1ab198ae_Application">
    <vt:lpwstr>Microsoft Azure Information Protection</vt:lpwstr>
  </property>
  <property fmtid="{D5CDD505-2E9C-101B-9397-08002B2CF9AE}" pid="8" name="MSIP_Label_e72a09c5-6e26-4737-a926-47ef1ab198ae_ActionId">
    <vt:lpwstr>d8f4964d-bd9b-4d32-bcb3-f393997cd1bc</vt:lpwstr>
  </property>
  <property fmtid="{D5CDD505-2E9C-101B-9397-08002B2CF9AE}" pid="9" name="MSIP_Label_e72a09c5-6e26-4737-a926-47ef1ab198ae_Extended_MSFT_Method">
    <vt:lpwstr>Automatic</vt:lpwstr>
  </property>
  <property fmtid="{D5CDD505-2E9C-101B-9397-08002B2CF9AE}" pid="10" name="Sensitivity">
    <vt:lpwstr>Confidentiel</vt:lpwstr>
  </property>
</Properties>
</file>