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000"/>
    <a:srgbClr val="A10E2F"/>
    <a:srgbClr val="002D59"/>
    <a:srgbClr val="89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65" d="100"/>
          <a:sy n="165" d="100"/>
        </p:scale>
        <p:origin x="-1576" y="-6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98858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F9B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6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23/06/17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23/06/17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23/06/17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000"/>
            <a:ext cx="2024048" cy="874588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23/06/17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‹#›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F9B000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428000"/>
            <a:ext cx="806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F9B000"/>
                </a:solidFill>
                <a:effectLst/>
                <a:latin typeface="Arial"/>
                <a:ea typeface="ＭＳ Ｐゴシック" charset="0"/>
                <a:cs typeface="Arial"/>
              </a:rPr>
              <a:t>infrastructures routes bâtiments</a:t>
            </a:r>
            <a:r>
              <a:rPr lang="fr-FR" sz="1200" b="1" dirty="0" smtClean="0">
                <a:solidFill>
                  <a:srgbClr val="F9B000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F9B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F9B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0</Words>
  <Application>Microsoft Macintosh PowerPoint</Application>
  <PresentationFormat>Présentation à l'écran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Service public de Wallonie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Jean-Sébastien Cornélis</cp:lastModifiedBy>
  <cp:revision>20</cp:revision>
  <dcterms:created xsi:type="dcterms:W3CDTF">2017-06-20T09:48:45Z</dcterms:created>
  <dcterms:modified xsi:type="dcterms:W3CDTF">2017-06-23T08:29:51Z</dcterms:modified>
</cp:coreProperties>
</file>