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000"/>
    <a:srgbClr val="A10E2F"/>
    <a:srgbClr val="002D59"/>
    <a:srgbClr val="898989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65" d="100"/>
          <a:sy n="165" d="100"/>
        </p:scale>
        <p:origin x="-13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81C5-D414-43DD-A334-1E0FD3EDDC69}" type="datetimeFigureOut">
              <a:rPr lang="fr-BE" smtClean="0"/>
              <a:pPr/>
              <a:t>11/03/2019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357CC-D9C8-4142-B354-E6A35AB29D3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98858" cy="216000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F9B000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3866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8000"/>
            <a:ext cx="2024048" cy="874588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11/03/2019</a:t>
            </a:fld>
            <a:endParaRPr lang="fr-FR" sz="1200" dirty="0" smtClean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F9B000"/>
          </a:solidFill>
          <a:ln>
            <a:noFill/>
          </a:ln>
          <a:extLst/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428000"/>
            <a:ext cx="8064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 smtClean="0">
                <a:solidFill>
                  <a:srgbClr val="F9B000"/>
                </a:solidFill>
                <a:effectLst/>
                <a:latin typeface="Arial"/>
                <a:ea typeface="ＭＳ Ｐゴシック" charset="0"/>
                <a:cs typeface="Arial"/>
              </a:rPr>
              <a:t>infrastructures routes bâtiments</a:t>
            </a:r>
            <a:r>
              <a:rPr lang="fr-FR" sz="1200" b="1" dirty="0" smtClean="0">
                <a:solidFill>
                  <a:srgbClr val="F9B000"/>
                </a:solidFill>
                <a:effectLst/>
                <a:latin typeface="Arial"/>
                <a:cs typeface="Arial"/>
              </a:rPr>
              <a:t> </a:t>
            </a:r>
            <a:endParaRPr lang="fr-FR" sz="1200" b="1" dirty="0">
              <a:solidFill>
                <a:srgbClr val="F9B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F9B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07_Pr&#233;sentation_Pont-a-ponts.pp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10_Conclusions.ppsx" TargetMode="External"/><Relationship Id="rId5" Type="http://schemas.openxmlformats.org/officeDocument/2006/relationships/hyperlink" Target="09_Tunnel_L&#233;opold_II.ppsx" TargetMode="External"/><Relationship Id="rId4" Type="http://schemas.openxmlformats.org/officeDocument/2006/relationships/hyperlink" Target="08_Pr&#233;sentation%20JBODEF.pp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7873662" y="237830"/>
            <a:ext cx="10972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4182" y="237830"/>
            <a:ext cx="7868120" cy="512064"/>
          </a:xfrm>
        </p:spPr>
        <p:txBody>
          <a:bodyPr>
            <a:normAutofit fontScale="90000"/>
          </a:bodyPr>
          <a:lstStyle/>
          <a:p>
            <a:r>
              <a:rPr lang="fr-BE" cap="small" dirty="0" smtClean="0"/>
              <a:t>Journée Ouvrages d’Art : </a:t>
            </a:r>
            <a:r>
              <a:rPr lang="fr-BE" sz="2200" cap="small" dirty="0" smtClean="0"/>
              <a:t>Programme de l’après-midi</a:t>
            </a:r>
            <a:endParaRPr lang="fr-BE" cap="small" dirty="0"/>
          </a:p>
        </p:txBody>
      </p:sp>
      <p:sp>
        <p:nvSpPr>
          <p:cNvPr id="4" name="ZoneTexte 3">
            <a:hlinkClick r:id="rId3" action="ppaction://hlinkpres?slideindex=1&amp;slidetitle="/>
          </p:cNvPr>
          <p:cNvSpPr txBox="1"/>
          <p:nvPr/>
        </p:nvSpPr>
        <p:spPr>
          <a:xfrm>
            <a:off x="0" y="982023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Remplacement </a:t>
            </a:r>
            <a:r>
              <a:rPr lang="fr-FR" dirty="0" smtClean="0"/>
              <a:t>du pont-à-Ponts à Tournai: de la conception à la réalisation du projet</a:t>
            </a:r>
            <a:endParaRPr lang="fr-BE" dirty="0"/>
          </a:p>
        </p:txBody>
      </p:sp>
      <p:sp>
        <p:nvSpPr>
          <p:cNvPr id="5" name="ZoneTexte 4">
            <a:hlinkClick r:id="rId4" action="ppaction://hlinkpres?slideindex=1&amp;slidetitle="/>
          </p:cNvPr>
          <p:cNvSpPr txBox="1"/>
          <p:nvPr/>
        </p:nvSpPr>
        <p:spPr>
          <a:xfrm>
            <a:off x="0" y="1351355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 Réhabilitation </a:t>
            </a:r>
            <a:r>
              <a:rPr lang="fr-BE" dirty="0" smtClean="0"/>
              <a:t>et renforcement des trémies du plan incliné de </a:t>
            </a:r>
            <a:r>
              <a:rPr lang="fr-BE" dirty="0" err="1" smtClean="0"/>
              <a:t>Ronquières</a:t>
            </a:r>
            <a:endParaRPr lang="fr-BE" dirty="0" smtClean="0"/>
          </a:p>
        </p:txBody>
      </p:sp>
      <p:sp>
        <p:nvSpPr>
          <p:cNvPr id="6" name="ZoneTexte 5">
            <a:hlinkClick r:id="rId5" action="ppaction://hlinkpres?slideindex=1&amp;slidetitle="/>
          </p:cNvPr>
          <p:cNvSpPr txBox="1"/>
          <p:nvPr/>
        </p:nvSpPr>
        <p:spPr>
          <a:xfrm>
            <a:off x="0" y="1720687"/>
            <a:ext cx="914400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 PPP </a:t>
            </a:r>
            <a:r>
              <a:rPr lang="fr-BE" dirty="0" smtClean="0"/>
              <a:t>pour la rénovation et la maintenance du tunnel Léopold II à Bruxelles – premiers retours d’expérience</a:t>
            </a:r>
          </a:p>
        </p:txBody>
      </p:sp>
      <p:sp>
        <p:nvSpPr>
          <p:cNvPr id="7" name="ZoneTexte 6">
            <a:hlinkClick r:id="rId6" action="ppaction://hlinkpres?slideindex=1&amp;slidetitle="/>
          </p:cNvPr>
          <p:cNvSpPr txBox="1"/>
          <p:nvPr/>
        </p:nvSpPr>
        <p:spPr>
          <a:xfrm>
            <a:off x="0" y="251941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fr-BE" dirty="0" smtClean="0"/>
              <a:t>Conclusions par le président de séance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57</Words>
  <Application>Microsoft Office PowerPoint</Application>
  <PresentationFormat>Affichage à l'écran (16:9)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Journée Ouvrages d’Art : Programme de l’après-midi</vt:lpstr>
    </vt:vector>
  </TitlesOfParts>
  <Company>Service public de Wallonie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48192</cp:lastModifiedBy>
  <cp:revision>26</cp:revision>
  <dcterms:created xsi:type="dcterms:W3CDTF">2017-06-20T09:48:45Z</dcterms:created>
  <dcterms:modified xsi:type="dcterms:W3CDTF">2019-03-11T15:26:14Z</dcterms:modified>
</cp:coreProperties>
</file>