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000"/>
    <a:srgbClr val="A10E2F"/>
    <a:srgbClr val="002D59"/>
    <a:srgbClr val="898989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1170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27587-B2D9-4112-B78A-AC77E9998E14}" type="datetimeFigureOut">
              <a:rPr lang="fr-BE" smtClean="0"/>
              <a:pPr/>
              <a:t>11/03/2019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7B93A-84E7-4544-BFDB-75AFE53197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9B86-08BC-4825-A039-2732162BEF85}" type="datetimeFigureOut">
              <a:rPr lang="fr-BE" smtClean="0"/>
              <a:pPr/>
              <a:t>11/03/2019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5C71A-18BD-4FFD-9BC4-8A5538BB2A2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998858" cy="216000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F9B000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866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48000"/>
            <a:ext cx="2024048" cy="874588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11/03/2019</a:t>
            </a:fld>
            <a:endParaRPr lang="fr-FR" sz="1200" dirty="0" smtClean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F9B000"/>
          </a:solidFill>
          <a:ln>
            <a:noFill/>
          </a:ln>
          <a:extLst/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428000"/>
            <a:ext cx="8064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fr-FR" sz="1200" b="1" dirty="0">
                <a:solidFill>
                  <a:srgbClr val="002D59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1200" dirty="0" smtClean="0">
                <a:solidFill>
                  <a:srgbClr val="F9B000"/>
                </a:solidFill>
                <a:effectLst/>
                <a:latin typeface="Arial"/>
                <a:ea typeface="ＭＳ Ｐゴシック" charset="0"/>
                <a:cs typeface="Arial"/>
              </a:rPr>
              <a:t>infrastructures routes bâtiments</a:t>
            </a:r>
            <a:r>
              <a:rPr lang="fr-FR" sz="1200" b="1" dirty="0" smtClean="0">
                <a:solidFill>
                  <a:srgbClr val="F9B000"/>
                </a:solidFill>
                <a:effectLst/>
                <a:latin typeface="Arial"/>
                <a:cs typeface="Arial"/>
              </a:rPr>
              <a:t> </a:t>
            </a:r>
            <a:endParaRPr lang="fr-FR" sz="1200" b="1" dirty="0">
              <a:solidFill>
                <a:srgbClr val="F9B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F9B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00_Accueil.ppsx" TargetMode="External"/><Relationship Id="rId3" Type="http://schemas.openxmlformats.org/officeDocument/2006/relationships/hyperlink" Target="01_Viesville/pr&#233;sentation%20JOA%20viesville.ppsx" TargetMode="External"/><Relationship Id="rId7" Type="http://schemas.openxmlformats.org/officeDocument/2006/relationships/hyperlink" Target="05_PPT_%20Espion_Provost.pp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04_Pr&#233;sentation_pont_102.ppsx" TargetMode="External"/><Relationship Id="rId5" Type="http://schemas.openxmlformats.org/officeDocument/2006/relationships/hyperlink" Target="03_Parois%20Rocheuses/03_ParoisRocheuses.ppsx" TargetMode="External"/><Relationship Id="rId4" Type="http://schemas.openxmlformats.org/officeDocument/2006/relationships/hyperlink" Target="02_Bow-string_Infrabel.ppsx" TargetMode="External"/><Relationship Id="rId9" Type="http://schemas.openxmlformats.org/officeDocument/2006/relationships/hyperlink" Target="06_Caract&#233;risation_acoustique_joints.pp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7873662" y="237830"/>
            <a:ext cx="10972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0390" y="142732"/>
            <a:ext cx="8041912" cy="369332"/>
          </a:xfrm>
        </p:spPr>
        <p:txBody>
          <a:bodyPr>
            <a:normAutofit fontScale="90000"/>
          </a:bodyPr>
          <a:lstStyle/>
          <a:p>
            <a:r>
              <a:rPr lang="fr-BE" cap="small" dirty="0" smtClean="0"/>
              <a:t>Journée des Ouvrages d’Art : </a:t>
            </a:r>
            <a:r>
              <a:rPr lang="fr-BE" sz="2200" cap="small" dirty="0" smtClean="0"/>
              <a:t>Programme de la matinée</a:t>
            </a:r>
            <a:endParaRPr lang="fr-BE" cap="small" dirty="0"/>
          </a:p>
        </p:txBody>
      </p:sp>
      <p:sp>
        <p:nvSpPr>
          <p:cNvPr id="4" name="ZoneTexte 3">
            <a:hlinkClick r:id="rId3" action="ppaction://hlinkpres?slideindex=1&amp;slidetitle="/>
          </p:cNvPr>
          <p:cNvSpPr txBox="1"/>
          <p:nvPr/>
        </p:nvSpPr>
        <p:spPr>
          <a:xfrm>
            <a:off x="0" y="107176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 Sécurisation du Viaduc de </a:t>
            </a:r>
            <a:r>
              <a:rPr lang="fr-BE" dirty="0" err="1" smtClean="0"/>
              <a:t>Viesville</a:t>
            </a:r>
            <a:r>
              <a:rPr lang="fr-BE" dirty="0" smtClean="0"/>
              <a:t> – suivi, recalcul et travaux</a:t>
            </a:r>
            <a:endParaRPr lang="fr-BE" dirty="0"/>
          </a:p>
        </p:txBody>
      </p:sp>
      <p:sp>
        <p:nvSpPr>
          <p:cNvPr id="5" name="ZoneTexte 4">
            <a:hlinkClick r:id="rId4" action="ppaction://hlinkpres?slideindex=1&amp;slidetitle="/>
          </p:cNvPr>
          <p:cNvSpPr txBox="1"/>
          <p:nvPr/>
        </p:nvSpPr>
        <p:spPr>
          <a:xfrm>
            <a:off x="0" y="1441094"/>
            <a:ext cx="914400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 Présentation d’une solution de pont mixte (bow-string acier-béton) à tablier mince pour des passages supérieurs de grande portée</a:t>
            </a:r>
          </a:p>
        </p:txBody>
      </p:sp>
      <p:sp>
        <p:nvSpPr>
          <p:cNvPr id="6" name="ZoneTexte 5">
            <a:hlinkClick r:id="rId5" action="ppaction://hlinkpres?slideindex=1&amp;slidetitle="/>
          </p:cNvPr>
          <p:cNvSpPr txBox="1"/>
          <p:nvPr/>
        </p:nvSpPr>
        <p:spPr>
          <a:xfrm>
            <a:off x="0" y="2087425"/>
            <a:ext cx="914400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 Stabilité de parois rocheuses: mise au point d’une procédure d’inventaire automatique et de classement basé sur un facteur de dangerosité – impact sur la sécurité des routes</a:t>
            </a:r>
          </a:p>
        </p:txBody>
      </p:sp>
      <p:sp>
        <p:nvSpPr>
          <p:cNvPr id="7" name="ZoneTexte 6">
            <a:hlinkClick r:id="rId6" action="ppaction://hlinkpres?slideindex=1&amp;slidetitle="/>
          </p:cNvPr>
          <p:cNvSpPr txBox="1"/>
          <p:nvPr/>
        </p:nvSpPr>
        <p:spPr>
          <a:xfrm>
            <a:off x="0" y="2733756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 E42/A16 – Remplacement du pont 102 sur le canal </a:t>
            </a:r>
            <a:r>
              <a:rPr lang="fr-BE" dirty="0" err="1" smtClean="0"/>
              <a:t>Nimy</a:t>
            </a:r>
            <a:r>
              <a:rPr lang="fr-BE" dirty="0" smtClean="0"/>
              <a:t>-</a:t>
            </a:r>
            <a:r>
              <a:rPr lang="fr-BE" dirty="0" err="1" smtClean="0"/>
              <a:t>Blaton</a:t>
            </a:r>
            <a:r>
              <a:rPr lang="fr-BE" dirty="0" smtClean="0"/>
              <a:t>-</a:t>
            </a:r>
            <a:r>
              <a:rPr lang="fr-BE" dirty="0" err="1" smtClean="0"/>
              <a:t>Péronnes</a:t>
            </a:r>
            <a:r>
              <a:rPr lang="fr-BE" dirty="0" smtClean="0"/>
              <a:t> à </a:t>
            </a:r>
            <a:r>
              <a:rPr lang="fr-BE" dirty="0" err="1" smtClean="0"/>
              <a:t>Pommeroeul</a:t>
            </a:r>
            <a:endParaRPr lang="fr-BE" dirty="0" smtClean="0"/>
          </a:p>
        </p:txBody>
      </p:sp>
      <p:sp>
        <p:nvSpPr>
          <p:cNvPr id="8" name="ZoneTexte 7">
            <a:hlinkClick r:id="rId7" action="ppaction://hlinkpres?slideindex=1&amp;slidetitle="/>
          </p:cNvPr>
          <p:cNvSpPr txBox="1"/>
          <p:nvPr/>
        </p:nvSpPr>
        <p:spPr>
          <a:xfrm>
            <a:off x="0" y="3103088"/>
            <a:ext cx="914400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 Essai de mise en charge suivi de destruction de la plus ancienne passerelle en béton précontraint de Belgique (1944-2018)</a:t>
            </a:r>
          </a:p>
        </p:txBody>
      </p:sp>
      <p:sp>
        <p:nvSpPr>
          <p:cNvPr id="10" name="ZoneTexte 9">
            <a:hlinkClick r:id="rId8" action="ppaction://hlinkpres?slideindex=1&amp;slidetitle="/>
          </p:cNvPr>
          <p:cNvSpPr txBox="1"/>
          <p:nvPr/>
        </p:nvSpPr>
        <p:spPr>
          <a:xfrm>
            <a:off x="0" y="60716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fr-BE" dirty="0" smtClean="0"/>
              <a:t>Accueil</a:t>
            </a:r>
          </a:p>
        </p:txBody>
      </p:sp>
      <p:sp>
        <p:nvSpPr>
          <p:cNvPr id="11" name="ZoneTexte 10">
            <a:hlinkClick r:id="rId9" action="ppaction://hlinkpres?slideindex=1&amp;slidetitle="/>
          </p:cNvPr>
          <p:cNvSpPr txBox="1"/>
          <p:nvPr/>
        </p:nvSpPr>
        <p:spPr>
          <a:xfrm>
            <a:off x="0" y="3749419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 Caractérisation acoustique des joints de dilatation d’ouvrages d’art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116</Words>
  <Application>Microsoft Office PowerPoint</Application>
  <PresentationFormat>Affichage à l'écran (16:9)</PresentationFormat>
  <Paragraphs>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Journée des Ouvrages d’Art : Programme de la matinée</vt:lpstr>
    </vt:vector>
  </TitlesOfParts>
  <Company>Service public de Wallonie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48192</cp:lastModifiedBy>
  <cp:revision>35</cp:revision>
  <dcterms:created xsi:type="dcterms:W3CDTF">2017-06-20T09:48:45Z</dcterms:created>
  <dcterms:modified xsi:type="dcterms:W3CDTF">2019-03-11T15:22:37Z</dcterms:modified>
</cp:coreProperties>
</file>