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8"/>
  </p:notesMasterIdLst>
  <p:handoutMasterIdLst>
    <p:handoutMasterId r:id="rId9"/>
  </p:handoutMasterIdLst>
  <p:sldIdLst>
    <p:sldId id="277" r:id="rId3"/>
    <p:sldId id="276" r:id="rId4"/>
    <p:sldId id="274" r:id="rId5"/>
    <p:sldId id="278" r:id="rId6"/>
    <p:sldId id="279" r:id="rId7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ection par défaut" id="{AC5A989F-6CBC-458A-95AF-7298F1F744EA}">
          <p14:sldIdLst>
            <p14:sldId id="274"/>
            <p14:sldId id="312"/>
            <p14:sldId id="311"/>
            <p14:sldId id="313"/>
            <p14:sldId id="314"/>
            <p14:sldId id="315"/>
            <p14:sldId id="322"/>
            <p14:sldId id="323"/>
            <p14:sldId id="316"/>
            <p14:sldId id="320"/>
            <p14:sldId id="324"/>
            <p14:sldId id="321"/>
            <p14:sldId id="326"/>
            <p14:sldId id="325"/>
            <p14:sldId id="327"/>
            <p14:sldId id="329"/>
            <p14:sldId id="328"/>
            <p14:sldId id="330"/>
            <p14:sldId id="331"/>
            <p14:sldId id="332"/>
            <p14:sldId id="338"/>
            <p14:sldId id="334"/>
            <p14:sldId id="336"/>
            <p14:sldId id="335"/>
            <p14:sldId id="337"/>
            <p14:sldId id="333"/>
            <p14:sldId id="308"/>
            <p14:sldId id="317"/>
            <p14:sldId id="318"/>
            <p14:sldId id="319"/>
            <p14:sldId id="309"/>
            <p14:sldId id="31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9B000"/>
    <a:srgbClr val="A10E2F"/>
    <a:srgbClr val="002D59"/>
    <a:srgbClr val="898989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69" autoAdjust="0"/>
  </p:normalViewPr>
  <p:slideViewPr>
    <p:cSldViewPr snapToGrid="0" snapToObjects="1">
      <p:cViewPr varScale="1">
        <p:scale>
          <a:sx n="134" d="100"/>
          <a:sy n="134" d="100"/>
        </p:scale>
        <p:origin x="-366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-366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37636-395D-4786-88B8-66D5730EE99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20BAC-5895-42DD-A178-E1A0267183D1}" type="datetimeFigureOut">
              <a:rPr lang="fr-BE" smtClean="0"/>
              <a:pPr/>
              <a:t>11/03/2019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1EB00-F6B9-4E2B-AF56-BE570AAC86D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8858" cy="21600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0" y="4248000"/>
            <a:ext cx="2160000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62364" y="2880000"/>
            <a:ext cx="7060578" cy="1544400"/>
          </a:xfrm>
        </p:spPr>
        <p:txBody>
          <a:bodyPr anchor="t">
            <a:normAutofit/>
          </a:bodyPr>
          <a:lstStyle>
            <a:lvl1pPr algn="l">
              <a:defRPr sz="3000" b="1">
                <a:solidFill>
                  <a:srgbClr val="F9B000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Rectangle 5"/>
          <p:cNvSpPr/>
          <p:nvPr/>
        </p:nvSpPr>
        <p:spPr>
          <a:xfrm>
            <a:off x="8422942" y="459551"/>
            <a:ext cx="721058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8858" cy="2160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48000"/>
            <a:ext cx="2160000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8422942" y="459551"/>
            <a:ext cx="721058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3866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11662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="" xmlns:p14="http://schemas.microsoft.com/office/powerpoint/2010/main" val="3922337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8858" cy="2160000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0" y="4248000"/>
            <a:ext cx="2160000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62364" y="2880000"/>
            <a:ext cx="7060578" cy="1544400"/>
          </a:xfrm>
        </p:spPr>
        <p:txBody>
          <a:bodyPr anchor="t">
            <a:normAutofit/>
          </a:bodyPr>
          <a:lstStyle>
            <a:lvl1pPr algn="l">
              <a:defRPr sz="3000" b="1">
                <a:solidFill>
                  <a:srgbClr val="F9B000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422942" y="459551"/>
            <a:ext cx="721058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38666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443DD-290C-41CD-9D14-B15BC64AAD9F}" type="datetimeFigureOut">
              <a:rPr lang="fr-FR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11/03/2019</a:t>
            </a:fld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85733-783F-4ACA-A870-92D0645A2A26}" type="slidenum">
              <a:rPr lang="fr-BE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E11C1-1184-4162-AACB-6EC63BE92523}" type="datetimeFigureOut">
              <a:rPr lang="fr-FR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11/03/2019</a:t>
            </a:fld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A2C16-02CE-4D0F-999D-A32892D761C8}" type="slidenum">
              <a:rPr lang="fr-BE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F29EB-97A2-48B8-B1AC-3CD61D4624C7}" type="datetimeFigureOut">
              <a:rPr lang="fr-FR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11/03/2019</a:t>
            </a:fld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5EF8A-486B-43D6-94B3-9C14A3040DBB}" type="slidenum">
              <a:rPr lang="fr-BE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52756-706A-4E2C-AB3B-9DE3B44F1E5A}" type="datetimeFigureOut">
              <a:rPr lang="fr-FR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11/03/2019</a:t>
            </a:fld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DC83A-6C70-4BB2-B756-E93F737B331F}" type="slidenum">
              <a:rPr lang="fr-BE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1E49C-15FA-4898-BC52-EF77E488D442}" type="datetimeFigureOut">
              <a:rPr lang="fr-FR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11/03/2019</a:t>
            </a:fld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723C3-77A7-4C51-8520-22E82E9C5975}" type="slidenum">
              <a:rPr lang="fr-BE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745D7-1825-42DB-9ECF-0DF52A40D8AF}" type="datetimeFigureOut">
              <a:rPr lang="fr-FR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11/03/2019</a:t>
            </a:fld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89F6-6D87-4C6F-878F-AAA4D34EECDD}" type="slidenum">
              <a:rPr lang="fr-BE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 descr="Meuse077octobre 106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7AD07-9343-44C7-82B0-6207977F7BF5}" type="datetimeFigureOut">
              <a:rPr lang="fr-FR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11/03/2019</a:t>
            </a:fld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98912-1619-4961-8CC5-47CAC0E34052}" type="slidenum">
              <a:rPr lang="fr-BE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520469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A3732-2193-4341-B4A6-37576E616496}" type="datetimeFigureOut">
              <a:rPr lang="fr-FR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11/03/2019</a:t>
            </a:fld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DBD4-BD3F-40B6-91F6-E9A51FA5A9F8}" type="slidenum">
              <a:rPr lang="fr-BE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3540F-22BF-44D7-A070-8152C2962CA0}" type="datetimeFigureOut">
              <a:rPr lang="fr-FR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11/03/2019</a:t>
            </a:fld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8C2B4-C204-4F0E-B79A-EEBEB62A7FB9}" type="slidenum">
              <a:rPr lang="fr-BE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FD572-C969-4698-AC35-18F1F3E44932}" type="datetimeFigureOut">
              <a:rPr lang="fr-FR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11/03/2019</a:t>
            </a:fld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F65D3-58BE-4626-A004-EB54155A995E}" type="slidenum">
              <a:rPr lang="fr-BE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B55B2-4053-4D68-9393-7134F326977D}" type="datetimeFigureOut">
              <a:rPr lang="fr-FR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11/03/2019</a:t>
            </a:fld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CF6EF-B920-42E3-B3B0-4CDB0683629C}" type="slidenum">
              <a:rPr lang="fr-BE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155007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4302" y="900113"/>
            <a:ext cx="3741498" cy="2545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3774102" cy="2545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68313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="" xmlns:p14="http://schemas.microsoft.com/office/powerpoint/2010/main" val="110053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pPr/>
              <a:t>11/03/2019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565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pPr/>
              <a:t>11/03/2019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1861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pPr/>
              <a:t>11/03/2019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4623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289506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54182" y="205979"/>
            <a:ext cx="786812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4182" y="1200150"/>
            <a:ext cx="7868120" cy="322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8000"/>
            <a:ext cx="2024048" cy="874588"/>
          </a:xfrm>
          <a:prstGeom prst="rect">
            <a:avLst/>
          </a:prstGeom>
        </p:spPr>
      </p:pic>
      <p:sp>
        <p:nvSpPr>
          <p:cNvPr id="8" name="Espace réservé de la date 3"/>
          <p:cNvSpPr txBox="1">
            <a:spLocks/>
          </p:cNvSpPr>
          <p:nvPr/>
        </p:nvSpPr>
        <p:spPr>
          <a:xfrm>
            <a:off x="7128000" y="216000"/>
            <a:ext cx="1800000" cy="54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4572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b="1" dirty="0">
              <a:solidFill>
                <a:srgbClr val="898989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244000" y="4963500"/>
            <a:ext cx="900000" cy="180000"/>
          </a:xfrm>
          <a:prstGeom prst="rect">
            <a:avLst/>
          </a:prstGeom>
          <a:solidFill>
            <a:srgbClr val="F9B000"/>
          </a:solidFill>
          <a:ln>
            <a:noFill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10" name="ZoneTexte 12"/>
          <p:cNvSpPr txBox="1">
            <a:spLocks noChangeArrowheads="1"/>
          </p:cNvSpPr>
          <p:nvPr/>
        </p:nvSpPr>
        <p:spPr bwMode="auto">
          <a:xfrm>
            <a:off x="0" y="4428000"/>
            <a:ext cx="806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Service public de Wallonie</a:t>
            </a:r>
            <a:r>
              <a:rPr lang="fr-FR" sz="1200" b="1" dirty="0">
                <a:solidFill>
                  <a:srgbClr val="002D59"/>
                </a:solidFill>
                <a:latin typeface="Arial" charset="0"/>
                <a:cs typeface="Arial" charset="0"/>
              </a:rPr>
              <a:t> </a:t>
            </a:r>
            <a:r>
              <a:rPr lang="fr-FR" sz="1200" b="1" kern="1200" dirty="0">
                <a:solidFill>
                  <a:srgbClr val="F9B000"/>
                </a:solidFill>
                <a:effectLst/>
                <a:latin typeface="Arial"/>
                <a:ea typeface="ＭＳ Ｐゴシック" charset="0"/>
                <a:cs typeface="Arial"/>
              </a:rPr>
              <a:t>infrastructures routes bâtiments</a:t>
            </a:r>
            <a:r>
              <a:rPr lang="fr-FR" sz="1200" b="1" dirty="0">
                <a:solidFill>
                  <a:srgbClr val="F9B000"/>
                </a:solidFill>
                <a:effectLst/>
                <a:latin typeface="Arial"/>
                <a:cs typeface="Arial"/>
              </a:rPr>
              <a:t> </a:t>
            </a:r>
            <a:endParaRPr lang="fr-FR" sz="1200" b="1" dirty="0">
              <a:solidFill>
                <a:srgbClr val="F9B000"/>
              </a:solidFill>
              <a:latin typeface="Arial"/>
              <a:cs typeface="Arial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8000"/>
            <a:ext cx="2024048" cy="874588"/>
          </a:xfrm>
          <a:prstGeom prst="rect">
            <a:avLst/>
          </a:prstGeom>
        </p:spPr>
      </p:pic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8244000" y="4963500"/>
            <a:ext cx="900000" cy="180000"/>
          </a:xfrm>
          <a:prstGeom prst="rect">
            <a:avLst/>
          </a:prstGeom>
          <a:solidFill>
            <a:srgbClr val="F9B000"/>
          </a:solidFill>
          <a:ln>
            <a:noFill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14" name="ZoneTexte 12"/>
          <p:cNvSpPr txBox="1">
            <a:spLocks noChangeArrowheads="1"/>
          </p:cNvSpPr>
          <p:nvPr userDrawn="1"/>
        </p:nvSpPr>
        <p:spPr bwMode="auto">
          <a:xfrm>
            <a:off x="0" y="4428000"/>
            <a:ext cx="806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Service public de Wallonie</a:t>
            </a:r>
            <a:r>
              <a:rPr lang="fr-FR" sz="1200" b="1" dirty="0">
                <a:solidFill>
                  <a:srgbClr val="002D59"/>
                </a:solidFill>
                <a:latin typeface="Arial" charset="0"/>
                <a:cs typeface="Arial" charset="0"/>
              </a:rPr>
              <a:t> </a:t>
            </a:r>
            <a:r>
              <a:rPr lang="fr-FR" sz="1200" b="1" kern="1200" dirty="0">
                <a:solidFill>
                  <a:srgbClr val="F9B000"/>
                </a:solidFill>
                <a:effectLst/>
                <a:latin typeface="Arial"/>
                <a:ea typeface="ＭＳ Ｐゴシック" charset="0"/>
                <a:cs typeface="Arial"/>
              </a:rPr>
              <a:t>infrastructures routes bâtiments</a:t>
            </a:r>
            <a:r>
              <a:rPr lang="fr-FR" sz="1200" b="1" dirty="0">
                <a:solidFill>
                  <a:srgbClr val="F9B000"/>
                </a:solidFill>
                <a:effectLst/>
                <a:latin typeface="Arial"/>
                <a:cs typeface="Arial"/>
              </a:rPr>
              <a:t> </a:t>
            </a:r>
            <a:endParaRPr lang="fr-FR" sz="1200" b="1" dirty="0">
              <a:solidFill>
                <a:srgbClr val="F9B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48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F9B0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BE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4192D203-9E5B-4701-88FB-5749E9EF5B08}" type="datetimeFigureOut">
              <a:rPr lang="fr-FR">
                <a:solidFill>
                  <a:srgbClr val="000000">
                    <a:tint val="75000"/>
                  </a:srgbClr>
                </a:solidFill>
              </a:rPr>
              <a:pPr defTabSz="914400">
                <a:defRPr/>
              </a:pPr>
              <a:t>11/03/2019</a:t>
            </a:fld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F692C87D-7D32-4034-996C-44D61FDF2797}" type="slidenum">
              <a:rPr lang="fr-BE">
                <a:solidFill>
                  <a:srgbClr val="000000">
                    <a:tint val="75000"/>
                  </a:srgbClr>
                </a:solidFill>
              </a:rPr>
              <a:pPr defTabSz="914400">
                <a:defRPr/>
              </a:pPr>
              <a:t>‹N°›</a:t>
            </a:fld>
            <a:endParaRPr lang="fr-BE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9470" y="132416"/>
            <a:ext cx="4356610" cy="450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54182" y="1233820"/>
            <a:ext cx="3861874" cy="857250"/>
          </a:xfrm>
        </p:spPr>
        <p:txBody>
          <a:bodyPr>
            <a:normAutofit/>
          </a:bodyPr>
          <a:lstStyle/>
          <a:p>
            <a:r>
              <a:rPr lang="fr-BE" sz="4800" i="1" dirty="0" smtClean="0"/>
              <a:t>Bienvenue</a:t>
            </a:r>
            <a:endParaRPr lang="fr-BE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Résultat de recherche d'images pour &quot;couper portab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7495" y="949643"/>
            <a:ext cx="30670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241004" y="428625"/>
            <a:ext cx="2539669" cy="857250"/>
          </a:xfrm>
        </p:spPr>
        <p:txBody>
          <a:bodyPr/>
          <a:lstStyle/>
          <a:p>
            <a:pPr algn="l" defTabSz="457200" eaLnBrk="1" hangingPunct="1"/>
            <a:r>
              <a:rPr lang="fr-BE" sz="2800" b="1" kern="1200" dirty="0" smtClean="0">
                <a:solidFill>
                  <a:srgbClr val="F9B000"/>
                </a:solidFill>
                <a:latin typeface="Arial"/>
                <a:cs typeface="Arial"/>
              </a:rPr>
              <a:t>Matinée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1004" y="1531904"/>
            <a:ext cx="3002732" cy="310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4168" r="7481"/>
          <a:stretch>
            <a:fillRect/>
          </a:stretch>
        </p:blipFill>
        <p:spPr bwMode="auto">
          <a:xfrm>
            <a:off x="3530009" y="177378"/>
            <a:ext cx="5464090" cy="496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5932967" y="428625"/>
            <a:ext cx="2539669" cy="857250"/>
          </a:xfrm>
        </p:spPr>
        <p:txBody>
          <a:bodyPr/>
          <a:lstStyle/>
          <a:p>
            <a:pPr algn="l" defTabSz="457200" eaLnBrk="1" hangingPunct="1"/>
            <a:r>
              <a:rPr lang="fr-BE" sz="2800" b="1" kern="1200" dirty="0" smtClean="0">
                <a:solidFill>
                  <a:srgbClr val="F9B000"/>
                </a:solidFill>
                <a:latin typeface="Arial"/>
                <a:cs typeface="Arial"/>
              </a:rPr>
              <a:t>Après-midi</a:t>
            </a:r>
            <a:endParaRPr lang="fr-BE" sz="2800" b="1" kern="1200" dirty="0" smtClean="0">
              <a:solidFill>
                <a:srgbClr val="F9B000"/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32967" y="1531904"/>
            <a:ext cx="3002732" cy="310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212" y="1928037"/>
            <a:ext cx="5954179" cy="251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22313" y="1424763"/>
            <a:ext cx="7772400" cy="1021556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Excellente journée !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lloInfra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Thème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WalloInfra</Template>
  <TotalTime>4082</TotalTime>
  <Words>3</Words>
  <Application>Microsoft Office PowerPoint</Application>
  <PresentationFormat>Affichage à l'écran (16:9)</PresentationFormat>
  <Paragraphs>4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7" baseType="lpstr">
      <vt:lpstr>WalloInfra</vt:lpstr>
      <vt:lpstr>Thème Office</vt:lpstr>
      <vt:lpstr>Bienvenue</vt:lpstr>
      <vt:lpstr>Diapositive 2</vt:lpstr>
      <vt:lpstr>Matinée</vt:lpstr>
      <vt:lpstr>Après-midi</vt:lpstr>
      <vt:lpstr> Excellente journée !</vt:lpstr>
    </vt:vector>
  </TitlesOfParts>
  <Company>Service public de Wallonie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Jean-Sébastien Cornélis</dc:creator>
  <cp:lastModifiedBy>18236</cp:lastModifiedBy>
  <cp:revision>141</cp:revision>
  <dcterms:created xsi:type="dcterms:W3CDTF">2017-06-20T09:48:45Z</dcterms:created>
  <dcterms:modified xsi:type="dcterms:W3CDTF">2019-03-11T14:32:27Z</dcterms:modified>
</cp:coreProperties>
</file>